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305" r:id="rId3"/>
    <p:sldId id="262" r:id="rId4"/>
    <p:sldId id="304" r:id="rId5"/>
    <p:sldId id="306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81"/>
  </p:normalViewPr>
  <p:slideViewPr>
    <p:cSldViewPr snapToGrid="0" snapToObjects="1">
      <p:cViewPr varScale="1">
        <p:scale>
          <a:sx n="269" d="100"/>
          <a:sy n="269" d="100"/>
        </p:scale>
        <p:origin x="200" y="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B1FB2-D363-CA48-AF16-F83DF2007517}" type="datetimeFigureOut">
              <a:rPr lang="en-NL" smtClean="0"/>
              <a:t>30/08/2024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A33BA-EE5F-7441-8D12-1A4ADC5340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345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A33BA-EE5F-7441-8D12-1A4ADC534016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94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white">
          <a:xfrm>
            <a:off x="8991600" y="15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46050" y="4794250"/>
            <a:ext cx="8832850" cy="2317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6"/>
          <p:cNvSpPr>
            <a:spLocks noChangeShapeType="1"/>
          </p:cNvSpPr>
          <p:nvPr/>
        </p:nvSpPr>
        <p:spPr bwMode="auto">
          <a:xfrm>
            <a:off x="155575" y="1814513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400" y="114300"/>
            <a:ext cx="8832850" cy="491013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1585913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6425" y="1654175"/>
            <a:ext cx="314325" cy="31591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/>
          <a:lstStyle>
            <a:lvl1pPr>
              <a:defRPr sz="420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C2172-63CF-41CB-8FA2-CF896BAC4AF6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413"/>
            <a:ext cx="457200" cy="331787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0842A3B-15C4-495D-B250-83E54EBD3D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E635F-4792-44F4-999D-A104BC6B40CD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5797-9FD8-4391-A577-7528E2A55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white">
          <a:xfrm>
            <a:off x="0" y="0"/>
            <a:ext cx="9144000" cy="115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6050" y="4794250"/>
            <a:ext cx="8832850" cy="2317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2400" y="115888"/>
            <a:ext cx="8832850" cy="4911725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12"/>
          <p:cNvSpPr>
            <a:spLocks noChangeShapeType="1"/>
          </p:cNvSpPr>
          <p:nvPr/>
        </p:nvSpPr>
        <p:spPr bwMode="auto">
          <a:xfrm rot="5400000">
            <a:off x="4801394" y="2458244"/>
            <a:ext cx="468471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3"/>
          <p:cNvSpPr/>
          <p:nvPr/>
        </p:nvSpPr>
        <p:spPr>
          <a:xfrm>
            <a:off x="6838950" y="2193925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6983413" y="2265363"/>
            <a:ext cx="322262" cy="31591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24675" y="2265363"/>
            <a:ext cx="439738" cy="330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B58BE-2172-4AA8-9C85-09D2424D21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9009F-4358-4699-A479-217B2EB2A8C9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9269-4269-4BB9-8330-2A0DC75EC565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769938"/>
            <a:ext cx="457200" cy="330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77DBB-C2C8-45D9-9EC6-7C792BA29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white">
          <a:xfrm>
            <a:off x="152400" y="1714500"/>
            <a:ext cx="8832850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55575" y="106363"/>
            <a:ext cx="8832850" cy="16049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46050" y="4794250"/>
            <a:ext cx="8832850" cy="2317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52400" y="114300"/>
            <a:ext cx="8832850" cy="491013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9"/>
          <p:cNvSpPr/>
          <p:nvPr userDrawn="1"/>
        </p:nvSpPr>
        <p:spPr>
          <a:xfrm>
            <a:off x="4267200" y="1585913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0"/>
          <p:cNvSpPr/>
          <p:nvPr/>
        </p:nvSpPr>
        <p:spPr>
          <a:xfrm>
            <a:off x="4413250" y="1657350"/>
            <a:ext cx="323850" cy="31591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0E50E-B2F0-4D5A-B749-B051C2A745C7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19600" y="1778000"/>
            <a:ext cx="457200" cy="330200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E41F5A7-DD45-4318-83F1-5B8E56A3FF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7"/>
          <p:cNvSpPr>
            <a:spLocks noChangeShapeType="1"/>
          </p:cNvSpPr>
          <p:nvPr/>
        </p:nvSpPr>
        <p:spPr bwMode="auto">
          <a:xfrm flipV="1">
            <a:off x="4562475" y="1181100"/>
            <a:ext cx="9525" cy="361473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6950"/>
            <a:ext cx="30448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8AF66-A0C4-4DD4-BD08-E6936D43254E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56815-60C9-4D59-94A7-7F361E9BC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9"/>
          <p:cNvSpPr>
            <a:spLocks noChangeShapeType="1"/>
          </p:cNvSpPr>
          <p:nvPr/>
        </p:nvSpPr>
        <p:spPr bwMode="auto">
          <a:xfrm flipV="1">
            <a:off x="4572000" y="1649413"/>
            <a:ext cx="0" cy="31416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52400" y="1028700"/>
            <a:ext cx="8832850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4794250"/>
            <a:ext cx="8832850" cy="2333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4"/>
          <p:cNvSpPr>
            <a:spLocks noChangeShapeType="1"/>
          </p:cNvSpPr>
          <p:nvPr/>
        </p:nvSpPr>
        <p:spPr bwMode="auto">
          <a:xfrm>
            <a:off x="152400" y="960438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52400" y="115888"/>
            <a:ext cx="8832850" cy="4911725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24"/>
          <p:cNvSpPr/>
          <p:nvPr/>
        </p:nvSpPr>
        <p:spPr>
          <a:xfrm>
            <a:off x="4267200" y="7175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26"/>
          <p:cNvSpPr/>
          <p:nvPr/>
        </p:nvSpPr>
        <p:spPr>
          <a:xfrm>
            <a:off x="4402138" y="787400"/>
            <a:ext cx="339725" cy="31591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endParaRPr lang="en-US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0D5F9-7A93-4498-9A84-5F288CC14DA6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6950"/>
            <a:ext cx="3581400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050"/>
            <a:ext cx="457200" cy="331788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7ECDEAD1-BEEE-4AD0-9B9D-8EB5F083FE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1242B-74C7-4CEC-95F1-7A0FBBB6B72F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6288"/>
            <a:ext cx="457200" cy="331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387C0-D2C1-42EB-8D45-A54C393C3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white">
          <a:xfrm>
            <a:off x="0" y="0"/>
            <a:ext cx="9144000" cy="115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6050" y="4794250"/>
            <a:ext cx="8832850" cy="2317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19063"/>
            <a:ext cx="8832850" cy="49101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FE4F-FD6C-4DED-9318-31F9FF651E80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790638E-965C-41FC-99B2-DE7674121B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52400" y="114300"/>
            <a:ext cx="8832850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white">
          <a:xfrm>
            <a:off x="0" y="0"/>
            <a:ext cx="9144000" cy="88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2400" y="114300"/>
            <a:ext cx="8832850" cy="491013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0"/>
          <p:cNvSpPr/>
          <p:nvPr/>
        </p:nvSpPr>
        <p:spPr>
          <a:xfrm>
            <a:off x="1439863" y="242888"/>
            <a:ext cx="312737" cy="31432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49225" y="4791075"/>
            <a:ext cx="8832850" cy="2317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/>
            <a:endParaRPr/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90650" y="242888"/>
            <a:ext cx="457200" cy="330200"/>
          </a:xfrm>
        </p:spPr>
        <p:txBody>
          <a:bodyPr/>
          <a:lstStyle>
            <a:lvl1pPr>
              <a:defRPr smtClean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2CCDDF8-4C45-4E39-94BF-9841EB11C6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AC88A-FD61-47AD-A71F-DAE36EB475D6}" type="datetimeFigureOut">
              <a:rPr lang="en-US"/>
              <a:pPr>
                <a:defRPr/>
              </a:pPr>
              <a:t>8/30/24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4808538"/>
            <a:ext cx="3382963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52400" y="114300"/>
            <a:ext cx="8832850" cy="22701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2400" y="115888"/>
            <a:ext cx="8832850" cy="4911725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2"/>
          <p:cNvSpPr/>
          <p:nvPr/>
        </p:nvSpPr>
        <p:spPr>
          <a:xfrm>
            <a:off x="1454150" y="242888"/>
            <a:ext cx="314325" cy="314325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149225" y="4791075"/>
            <a:ext cx="8832850" cy="2317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38138"/>
            <a:ext cx="457200" cy="331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0163D-C4F9-41A2-A84E-E49CB96BC9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4803775"/>
            <a:ext cx="30448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00160-9B23-455A-B664-68DA2CE0F06F}" type="datetimeFigureOut">
              <a:rPr lang="en-US"/>
              <a:pPr>
                <a:defRPr/>
              </a:pPr>
              <a:t>8/30/24</a:t>
            </a:fld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4808538"/>
            <a:ext cx="3584575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044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4791075"/>
            <a:ext cx="8832850" cy="2317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75"/>
            <a:ext cx="3044825" cy="274638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50116C-1AF4-40E9-B87F-C7EBE6F05DBD}" type="datetimeFigureOut">
              <a:rPr lang="en-US"/>
              <a:pPr>
                <a:defRPr/>
              </a:pPr>
              <a:t>8/30/24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538"/>
            <a:ext cx="3581400" cy="274637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5888"/>
            <a:ext cx="8832850" cy="4911725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263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7175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1663" y="795338"/>
            <a:ext cx="325437" cy="315912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16413" y="796925"/>
            <a:ext cx="482600" cy="3302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 smtClean="0">
                <a:solidFill>
                  <a:schemeClr val="accent3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E498E2-A9D9-4283-81A2-321EF5545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171450"/>
            <a:ext cx="853440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0" y="1174750"/>
            <a:ext cx="8534400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Calibri" pitchFamily="34" charset="0"/>
          <a:cs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Calibri" pitchFamily="34" charset="0"/>
          <a:cs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Calibri" pitchFamily="34" charset="0"/>
          <a:cs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Calibri" pitchFamily="34" charset="0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Calibri" pitchFamily="34" charset="0"/>
          <a:cs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Calibri" pitchFamily="34" charset="0"/>
          <a:cs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Calibri" pitchFamily="34" charset="0"/>
          <a:cs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Calibri" pitchFamily="34" charset="0"/>
          <a:cs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Calibri"/>
          <a:ea typeface="+mn-ea"/>
          <a:cs typeface="Calibri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Calibri"/>
          <a:ea typeface="+mn-ea"/>
          <a:cs typeface="Calibri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Calibri"/>
          <a:ea typeface="+mn-ea"/>
          <a:cs typeface="Calibri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Calibri"/>
          <a:ea typeface="+mn-ea"/>
          <a:cs typeface="Calibri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2577948"/>
            <a:ext cx="7772400" cy="1916266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sz="2000" cap="non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sz="2000" cap="non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sz="2000" cap="non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Fotoclub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Hub</a:t>
            </a:r>
            <a:b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Een</a:t>
            </a:r>
            <a:r>
              <a:rPr lang="en-US" sz="28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portfolio app </a:t>
            </a:r>
            <a:r>
              <a:rPr lang="en-US" sz="28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voor</a:t>
            </a:r>
            <a:r>
              <a:rPr lang="en-US" sz="2800" i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fotoclubs</a:t>
            </a:r>
            <a:endParaRPr lang="en-US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28415-EFD0-08ED-C39D-8D727BDAD468}"/>
              </a:ext>
            </a:extLst>
          </p:cNvPr>
          <p:cNvSpPr txBox="1"/>
          <p:nvPr/>
        </p:nvSpPr>
        <p:spPr>
          <a:xfrm>
            <a:off x="113732" y="4804012"/>
            <a:ext cx="1885453" cy="221341"/>
          </a:xfrm>
          <a:prstGeom prst="rect">
            <a:avLst/>
          </a:prstGeom>
          <a:noFill/>
        </p:spPr>
        <p:txBody>
          <a:bodyPr wrap="none" lIns="90000" tIns="0" rIns="90000" bIns="0" rtlCol="0" anchor="ctr">
            <a:noAutofit/>
          </a:bodyPr>
          <a:lstStyle/>
          <a:p>
            <a:r>
              <a:rPr lang="en-NL" sz="1100" dirty="0"/>
              <a:t>Peter van den Hamer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F884-2501-5BAF-C9A8-FFB7E71B42B4}"/>
              </a:ext>
            </a:extLst>
          </p:cNvPr>
          <p:cNvSpPr txBox="1"/>
          <p:nvPr/>
        </p:nvSpPr>
        <p:spPr>
          <a:xfrm>
            <a:off x="3629273" y="4804012"/>
            <a:ext cx="1885453" cy="221341"/>
          </a:xfrm>
          <a:prstGeom prst="rect">
            <a:avLst/>
          </a:prstGeom>
          <a:noFill/>
        </p:spPr>
        <p:txBody>
          <a:bodyPr wrap="none" lIns="90000" tIns="0" rIns="90000" bIns="0" rtlCol="0" anchor="ctr">
            <a:noAutofit/>
          </a:bodyPr>
          <a:lstStyle/>
          <a:p>
            <a:pPr algn="ctr"/>
            <a:r>
              <a:rPr lang="en-NL" sz="1100" i="1" dirty="0">
                <a:solidFill>
                  <a:schemeClr val="bg1"/>
                </a:solidFill>
              </a:rPr>
              <a:t>Fotoclub 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18FB2-E02E-36EC-F69A-BBB62CD6E684}"/>
              </a:ext>
            </a:extLst>
          </p:cNvPr>
          <p:cNvSpPr txBox="1"/>
          <p:nvPr/>
        </p:nvSpPr>
        <p:spPr>
          <a:xfrm>
            <a:off x="7258548" y="4804012"/>
            <a:ext cx="1730778" cy="221341"/>
          </a:xfrm>
          <a:prstGeom prst="rect">
            <a:avLst/>
          </a:prstGeom>
          <a:noFill/>
        </p:spPr>
        <p:txBody>
          <a:bodyPr wrap="none" lIns="90000" tIns="0" rIns="90000" bIns="0" rtlCol="0" anchor="ctr">
            <a:noAutofit/>
          </a:bodyPr>
          <a:lstStyle/>
          <a:p>
            <a:pPr algn="r"/>
            <a:r>
              <a:rPr lang="en-NL" sz="1100" dirty="0"/>
              <a:t>11 Nov 24</a:t>
            </a:r>
          </a:p>
        </p:txBody>
      </p:sp>
      <p:sp>
        <p:nvSpPr>
          <p:cNvPr id="10" name="Tijdelijke aanduiding voor inhoud 8">
            <a:extLst>
              <a:ext uri="{FF2B5EF4-FFF2-40B4-BE49-F238E27FC236}">
                <a16:creationId xmlns:a16="http://schemas.microsoft.com/office/drawing/2014/main" id="{17527D9A-2D6C-9143-5995-31B047727C0D}"/>
              </a:ext>
            </a:extLst>
          </p:cNvPr>
          <p:cNvSpPr txBox="1">
            <a:spLocks/>
          </p:cNvSpPr>
          <p:nvPr/>
        </p:nvSpPr>
        <p:spPr bwMode="auto">
          <a:xfrm>
            <a:off x="301752" y="2115402"/>
            <a:ext cx="4056433" cy="245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>
                <a:latin typeface="Calibri"/>
                <a:cs typeface="Calibri"/>
              </a:defRPr>
            </a:lvl1pPr>
            <a:lvl2pPr marL="547688" indent="-2730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Calibri"/>
                <a:cs typeface="Calibri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>
                <a:latin typeface="Calibri"/>
                <a:cs typeface="Calibri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Calibri"/>
                <a:cs typeface="Calibri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latin typeface="Calibri"/>
                <a:cs typeface="Calibri"/>
              </a:defRPr>
            </a:lvl5pPr>
            <a:lvl6pPr marL="1645920" indent="-182880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>
                <a:latin typeface="+mn-lt"/>
                <a:cs typeface="+mn-cs"/>
              </a:defRPr>
            </a:lvl6pPr>
            <a:lvl7pPr marL="1920240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baseline="0">
                <a:latin typeface="+mn-lt"/>
                <a:cs typeface="+mn-cs"/>
              </a:defRPr>
            </a:lvl7pPr>
            <a:lvl8pPr marL="2103120" indent="-182880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>
                <a:latin typeface="+mn-lt"/>
                <a:cs typeface="+mn-cs"/>
              </a:defRPr>
            </a:lvl8pPr>
            <a:lvl9pPr marL="2377440" indent="-182880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cap="all" baseline="0">
                <a:latin typeface="+mn-lt"/>
                <a:cs typeface="+mn-cs"/>
              </a:defRPr>
            </a:lvl9pPr>
          </a:lstStyle>
          <a:p>
            <a:r>
              <a:rPr lang="nl-NL" sz="2000" dirty="0"/>
              <a:t>Als app op iPhone, iPad </a:t>
            </a:r>
            <a:r>
              <a:rPr lang="nl-NL" sz="1200" dirty="0"/>
              <a:t>(, Mac, </a:t>
            </a:r>
            <a:r>
              <a:rPr lang="nl-NL" sz="1200" dirty="0" err="1"/>
              <a:t>Vision</a:t>
            </a:r>
            <a:r>
              <a:rPr lang="nl-NL" sz="1200" dirty="0"/>
              <a:t> Pro)</a:t>
            </a:r>
          </a:p>
          <a:p>
            <a:r>
              <a:rPr lang="nl-NL" sz="2000" dirty="0"/>
              <a:t>Als website </a:t>
            </a:r>
            <a:r>
              <a:rPr lang="nl-NL" sz="1200" dirty="0"/>
              <a:t>(voor PC, Mac, Android, </a:t>
            </a:r>
            <a:r>
              <a:rPr lang="nl-NL" sz="1200" dirty="0" err="1"/>
              <a:t>Xiomi</a:t>
            </a:r>
            <a:r>
              <a:rPr lang="nl-NL" sz="1200" dirty="0"/>
              <a:t>..)</a:t>
            </a:r>
            <a:endParaRPr lang="nl-NL" sz="2000" dirty="0"/>
          </a:p>
          <a:p>
            <a:r>
              <a:rPr lang="nl-NL" sz="2000" dirty="0"/>
              <a:t>Meerdere fotoclubs</a:t>
            </a:r>
          </a:p>
          <a:p>
            <a:r>
              <a:rPr lang="nl-NL" sz="2000" dirty="0"/>
              <a:t>Tweetalig </a:t>
            </a:r>
            <a:r>
              <a:rPr lang="nl-NL" sz="1200" dirty="0"/>
              <a:t>(</a:t>
            </a:r>
            <a:r>
              <a:rPr lang="nl-NL" sz="1200" dirty="0" err="1"/>
              <a:t>nl,en</a:t>
            </a:r>
            <a:r>
              <a:rPr lang="nl-NL" sz="1200" dirty="0"/>
              <a:t>) </a:t>
            </a:r>
            <a:r>
              <a:rPr lang="nl-NL" sz="2000" dirty="0"/>
              <a:t>en wereldwijd</a:t>
            </a:r>
          </a:p>
          <a:p>
            <a:r>
              <a:rPr lang="nl-NL" sz="2000" dirty="0"/>
              <a:t>Staat op Apple store (gratis)</a:t>
            </a:r>
          </a:p>
          <a:p>
            <a:r>
              <a:rPr lang="nl-NL" sz="2000" dirty="0"/>
              <a:t>Broncode op </a:t>
            </a:r>
            <a:r>
              <a:rPr lang="nl-NL" sz="2000" dirty="0" err="1"/>
              <a:t>Github</a:t>
            </a:r>
            <a:r>
              <a:rPr lang="nl-NL" sz="2000" dirty="0"/>
              <a:t> (voor </a:t>
            </a:r>
            <a:r>
              <a:rPr lang="nl-NL" sz="2000" dirty="0" err="1"/>
              <a:t>continuiteit</a:t>
            </a:r>
            <a:r>
              <a:rPr lang="nl-NL" sz="2000" dirty="0"/>
              <a:t>, b.v. Android versie)</a:t>
            </a:r>
          </a:p>
          <a:p>
            <a:r>
              <a:rPr lang="nl-NL" sz="2000" dirty="0"/>
              <a:t>“Geheim” doel: 10k gebruikers</a:t>
            </a:r>
          </a:p>
        </p:txBody>
      </p:sp>
      <p:sp>
        <p:nvSpPr>
          <p:cNvPr id="11" name="Tijdelijke aanduiding voor inhoud 8">
            <a:extLst>
              <a:ext uri="{FF2B5EF4-FFF2-40B4-BE49-F238E27FC236}">
                <a16:creationId xmlns:a16="http://schemas.microsoft.com/office/drawing/2014/main" id="{10C67C14-6C74-4D9B-B1BF-A72A90938FE7}"/>
              </a:ext>
            </a:extLst>
          </p:cNvPr>
          <p:cNvSpPr txBox="1">
            <a:spLocks/>
          </p:cNvSpPr>
          <p:nvPr/>
        </p:nvSpPr>
        <p:spPr bwMode="auto">
          <a:xfrm>
            <a:off x="4741824" y="2115402"/>
            <a:ext cx="4056433" cy="245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700">
                <a:latin typeface="Calibri"/>
                <a:cs typeface="Calibri"/>
              </a:defRPr>
            </a:lvl1pPr>
            <a:lvl2pPr marL="547688" indent="-2730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Calibri"/>
                <a:cs typeface="Calibri"/>
              </a:defRPr>
            </a:lvl2pPr>
            <a:lvl3pPr marL="822325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itchFamily="18" charset="2"/>
              <a:buChar char=""/>
              <a:defRPr sz="2000">
                <a:latin typeface="Calibri"/>
                <a:cs typeface="Calibri"/>
              </a:defRPr>
            </a:lvl3pPr>
            <a:lvl4pPr marL="1096963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Calibri"/>
                <a:cs typeface="Calibri"/>
              </a:defRPr>
            </a:lvl4pPr>
            <a:lvl5pPr marL="1371600" indent="-228600">
              <a:spcBef>
                <a:spcPct val="20000"/>
              </a:spcBef>
              <a:buClr>
                <a:srgbClr val="8FB08C"/>
              </a:buClr>
              <a:buChar char="•"/>
              <a:defRPr>
                <a:latin typeface="Calibri"/>
                <a:cs typeface="Calibri"/>
              </a:defRPr>
            </a:lvl5pPr>
            <a:lvl6pPr marL="1645920" indent="-182880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>
                <a:latin typeface="+mn-lt"/>
                <a:cs typeface="+mn-cs"/>
              </a:defRPr>
            </a:lvl6pPr>
            <a:lvl7pPr marL="1920240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baseline="0">
                <a:latin typeface="+mn-lt"/>
                <a:cs typeface="+mn-cs"/>
              </a:defRPr>
            </a:lvl7pPr>
            <a:lvl8pPr marL="2103120" indent="-182880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>
                <a:latin typeface="+mn-lt"/>
                <a:cs typeface="+mn-cs"/>
              </a:defRPr>
            </a:lvl8pPr>
            <a:lvl9pPr marL="2377440" indent="-182880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cap="all" baseline="0">
                <a:latin typeface="+mn-lt"/>
                <a:cs typeface="+mn-cs"/>
              </a:defRPr>
            </a:lvl9pPr>
          </a:lstStyle>
          <a:p>
            <a:r>
              <a:rPr lang="nl-NL" sz="2000"/>
              <a:t>Maar wat is het?</a:t>
            </a:r>
            <a:endParaRPr lang="nl-NL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4C7B2F-6297-6E65-1ACA-1563843CA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93" y="369559"/>
            <a:ext cx="7113182" cy="440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FG de Gender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FG de Gender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484741" y="4483864"/>
            <a:ext cx="107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CB897-C232-1DD8-3CBC-9A166178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D3762BF-6C9A-CAA6-5A78-3D3FB7EDC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42"/>
          <a:stretch/>
        </p:blipFill>
        <p:spPr>
          <a:xfrm>
            <a:off x="131927" y="178446"/>
            <a:ext cx="8857397" cy="461149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3CB42E-D313-F8F2-9D48-74CC15646C03}"/>
              </a:ext>
            </a:extLst>
          </p:cNvPr>
          <p:cNvSpPr/>
          <p:nvPr/>
        </p:nvSpPr>
        <p:spPr>
          <a:xfrm>
            <a:off x="7362579" y="992594"/>
            <a:ext cx="1535055" cy="2616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NL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(web) Android ⤴</a:t>
            </a:r>
            <a:endParaRPr lang="en-NL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85FD8C-C59E-947F-8CCD-2DA8ED0F1EAD}"/>
              </a:ext>
            </a:extLst>
          </p:cNvPr>
          <p:cNvSpPr/>
          <p:nvPr/>
        </p:nvSpPr>
        <p:spPr>
          <a:xfrm>
            <a:off x="7632564" y="2222506"/>
            <a:ext cx="1265070" cy="2616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(web) PC </a:t>
            </a:r>
            <a:r>
              <a:rPr lang="en-NL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⤵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EBA9DF-2CCC-862C-E21E-872AF2A999B0}"/>
              </a:ext>
            </a:extLst>
          </p:cNvPr>
          <p:cNvSpPr/>
          <p:nvPr/>
        </p:nvSpPr>
        <p:spPr>
          <a:xfrm>
            <a:off x="7687048" y="3056666"/>
            <a:ext cx="1265070" cy="2616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NL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pp) iOS ⤴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969705-9E80-3768-B46F-72CC9ABBE803}"/>
              </a:ext>
            </a:extLst>
          </p:cNvPr>
          <p:cNvSpPr/>
          <p:nvPr/>
        </p:nvSpPr>
        <p:spPr>
          <a:xfrm>
            <a:off x="7687048" y="3661616"/>
            <a:ext cx="1265070" cy="261689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(app) Mac ➡️</a:t>
            </a:r>
          </a:p>
        </p:txBody>
      </p:sp>
    </p:spTree>
    <p:extLst>
      <p:ext uri="{BB962C8B-B14F-4D97-AF65-F5344CB8AC3E}">
        <p14:creationId xmlns:p14="http://schemas.microsoft.com/office/powerpoint/2010/main" val="3831408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470</TotalTime>
  <Words>113</Words>
  <Application>Microsoft Macintosh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Georgia</vt:lpstr>
      <vt:lpstr>Wingdings</vt:lpstr>
      <vt:lpstr>Wingdings 2</vt:lpstr>
      <vt:lpstr>Civic</vt:lpstr>
      <vt:lpstr>Fotoclub Hub Een portfolio app voor fotoclubs</vt:lpstr>
      <vt:lpstr>PowerPoint Presentation</vt:lpstr>
      <vt:lpstr>FG de Gender</vt:lpstr>
      <vt:lpstr>FG de Gender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Krusenann</dc:creator>
  <cp:lastModifiedBy>Peter van den Hamer</cp:lastModifiedBy>
  <cp:revision>57</cp:revision>
  <dcterms:created xsi:type="dcterms:W3CDTF">2019-12-06T15:20:23Z</dcterms:created>
  <dcterms:modified xsi:type="dcterms:W3CDTF">2024-08-30T17:59:01Z</dcterms:modified>
</cp:coreProperties>
</file>