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2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9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4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3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427C-94D4-D546-9C67-50E5F47E3D62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A060-2096-BB4B-8D2E-5174A5F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examples/grid/" TargetMode="External"/><Relationship Id="rId4" Type="http://schemas.openxmlformats.org/officeDocument/2006/relationships/hyperlink" Target="http://vignesh24.github.io/U-Integrat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examples/them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099" y="214440"/>
            <a:ext cx="7772400" cy="805772"/>
          </a:xfrm>
        </p:spPr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3523" y="5317184"/>
            <a:ext cx="3920477" cy="1540816"/>
          </a:xfrm>
        </p:spPr>
        <p:txBody>
          <a:bodyPr/>
          <a:lstStyle/>
          <a:p>
            <a:pPr algn="l"/>
            <a:r>
              <a:rPr lang="en-US" dirty="0" smtClean="0"/>
              <a:t>by:-</a:t>
            </a:r>
          </a:p>
          <a:p>
            <a:pPr algn="l"/>
            <a:r>
              <a:rPr lang="en-US" dirty="0" smtClean="0"/>
              <a:t>Vignesh Dhamodaran</a:t>
            </a:r>
            <a:endParaRPr lang="en-US" dirty="0"/>
          </a:p>
        </p:txBody>
      </p:sp>
      <p:pic>
        <p:nvPicPr>
          <p:cNvPr id="5" name="Picture 4" descr="Screenshot 2015-04-13 18.42.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7" t="4525" r="11973"/>
          <a:stretch/>
        </p:blipFill>
        <p:spPr>
          <a:xfrm>
            <a:off x="1154598" y="2111423"/>
            <a:ext cx="6894596" cy="2747260"/>
          </a:xfrm>
          <a:prstGeom prst="rect">
            <a:avLst/>
          </a:prstGeom>
        </p:spPr>
      </p:pic>
      <p:pic>
        <p:nvPicPr>
          <p:cNvPr id="6" name="Picture 5" descr="Screenshot 2015-04-13 19.0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9" y="296915"/>
            <a:ext cx="708636" cy="7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169"/>
            <a:ext cx="8229600" cy="1143000"/>
          </a:xfrm>
        </p:spPr>
        <p:txBody>
          <a:bodyPr/>
          <a:lstStyle/>
          <a:p>
            <a:r>
              <a:rPr lang="en-US" dirty="0" smtClean="0"/>
              <a:t>Bootstrap </a:t>
            </a:r>
            <a:r>
              <a:rPr lang="en-US" dirty="0" err="1" smtClean="0"/>
              <a:t>Navs</a:t>
            </a:r>
            <a:r>
              <a:rPr lang="en-US" dirty="0" smtClean="0"/>
              <a:t> and </a:t>
            </a:r>
            <a:r>
              <a:rPr lang="en-US" dirty="0" err="1" smtClean="0"/>
              <a:t>Navbars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978"/>
          </a:xfrm>
        </p:spPr>
        <p:txBody>
          <a:bodyPr/>
          <a:lstStyle/>
          <a:p>
            <a:r>
              <a:rPr lang="en-US" dirty="0" smtClean="0"/>
              <a:t>Tabs</a:t>
            </a:r>
          </a:p>
          <a:p>
            <a:endParaRPr lang="en-US" dirty="0"/>
          </a:p>
          <a:p>
            <a:r>
              <a:rPr lang="en-US" dirty="0" smtClean="0"/>
              <a:t>Pills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34" y="274638"/>
            <a:ext cx="708636" cy="723297"/>
          </a:xfrm>
          <a:prstGeom prst="rect">
            <a:avLst/>
          </a:prstGeom>
        </p:spPr>
      </p:pic>
      <p:pic>
        <p:nvPicPr>
          <p:cNvPr id="5" name="Picture 4" descr="Screenshot 2015-04-24 16.39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11" y="2127918"/>
            <a:ext cx="7422414" cy="757732"/>
          </a:xfrm>
          <a:prstGeom prst="rect">
            <a:avLst/>
          </a:prstGeom>
        </p:spPr>
      </p:pic>
      <p:pic>
        <p:nvPicPr>
          <p:cNvPr id="6" name="Picture 5" descr="Screenshot 2015-04-24 16.39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11" y="3484210"/>
            <a:ext cx="7496328" cy="553089"/>
          </a:xfrm>
          <a:prstGeom prst="rect">
            <a:avLst/>
          </a:prstGeom>
        </p:spPr>
      </p:pic>
      <p:pic>
        <p:nvPicPr>
          <p:cNvPr id="7" name="Picture 6" descr="Screenshot 2015-04-24 16.39.1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11" y="5478378"/>
            <a:ext cx="7475398" cy="7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7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384"/>
            <a:ext cx="8229600" cy="1143000"/>
          </a:xfrm>
        </p:spPr>
        <p:txBody>
          <a:bodyPr/>
          <a:lstStyle/>
          <a:p>
            <a:r>
              <a:rPr lang="en-US" dirty="0" smtClean="0"/>
              <a:t>Bootstrap 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Modal is a plugin.</a:t>
            </a:r>
          </a:p>
          <a:p>
            <a:r>
              <a:rPr lang="en-US" dirty="0" smtClean="0"/>
              <a:t>Flexible prompts used for some functionality.</a:t>
            </a:r>
          </a:p>
          <a:p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34" y="307628"/>
            <a:ext cx="708636" cy="723297"/>
          </a:xfrm>
          <a:prstGeom prst="rect">
            <a:avLst/>
          </a:prstGeom>
        </p:spPr>
      </p:pic>
      <p:pic>
        <p:nvPicPr>
          <p:cNvPr id="5" name="Picture 4" descr="Screenshot 2015-04-24 16.5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230563"/>
            <a:ext cx="8458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3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674"/>
            <a:ext cx="8229600" cy="1143000"/>
          </a:xfrm>
        </p:spPr>
        <p:txBody>
          <a:bodyPr/>
          <a:lstStyle/>
          <a:p>
            <a:r>
              <a:rPr lang="en-US" dirty="0" smtClean="0"/>
              <a:t>Bootstrap Carousel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slideshow plugin</a:t>
            </a:r>
          </a:p>
          <a:p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34" y="274638"/>
            <a:ext cx="708636" cy="723297"/>
          </a:xfrm>
          <a:prstGeom prst="rect">
            <a:avLst/>
          </a:prstGeom>
        </p:spPr>
      </p:pic>
      <p:pic>
        <p:nvPicPr>
          <p:cNvPr id="5" name="Picture 4" descr="Screenshot 2015-04-24 16.56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29" y="2424836"/>
            <a:ext cx="6737108" cy="38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7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http://getbootstrap.com/examples/theme/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http://getbootstrap.com/examples/grid/</a:t>
            </a:r>
            <a:endParaRPr lang="en-US" dirty="0" smtClean="0"/>
          </a:p>
          <a:p>
            <a:r>
              <a:rPr lang="en-US" smtClean="0">
                <a:hlinkClick r:id="rId4"/>
              </a:rPr>
              <a:t>http://vignesh24.github.io/U-Integrate/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4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1"/>
            <a:ext cx="8229600" cy="1143000"/>
          </a:xfrm>
        </p:spPr>
        <p:txBody>
          <a:bodyPr/>
          <a:lstStyle/>
          <a:p>
            <a:r>
              <a:rPr lang="en-US" dirty="0" smtClean="0"/>
              <a:t>What is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108"/>
            <a:ext cx="8229600" cy="45372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Originally created by a designer and a developer at Twitter. So initial name is Twitter Bootstrap.</a:t>
            </a:r>
          </a:p>
          <a:p>
            <a:r>
              <a:rPr lang="en-US" dirty="0" smtClean="0"/>
              <a:t> Bootstrap has become one of the most popular front-end frameworks and open source projects in the world. </a:t>
            </a:r>
          </a:p>
          <a:p>
            <a:r>
              <a:rPr lang="en-US" dirty="0" smtClean="0"/>
              <a:t>Front end Design framework.</a:t>
            </a:r>
          </a:p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The bootstrap framework aims to ease web development.</a:t>
            </a:r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9" y="296915"/>
            <a:ext cx="708636" cy="7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70" y="1369263"/>
            <a:ext cx="8350730" cy="5047483"/>
          </a:xfrm>
        </p:spPr>
        <p:txBody>
          <a:bodyPr>
            <a:normAutofit lnSpcReduction="10000"/>
          </a:bodyPr>
          <a:lstStyle/>
          <a:p>
            <a:pPr lvl="1">
              <a:buFont typeface="Arial"/>
              <a:buChar char="•"/>
            </a:pPr>
            <a:r>
              <a:rPr lang="en-US" b="1" dirty="0" smtClean="0"/>
              <a:t>Easy to use: </a:t>
            </a:r>
            <a:r>
              <a:rPr lang="en-US" dirty="0" smtClean="0"/>
              <a:t>Anybody with just basic knowledge of HTML and CSS can start using Bootstrap</a:t>
            </a:r>
          </a:p>
          <a:p>
            <a:pPr lvl="1">
              <a:buFont typeface="Arial"/>
              <a:buChar char="•"/>
            </a:pPr>
            <a:r>
              <a:rPr lang="en-US" b="1" dirty="0" smtClean="0"/>
              <a:t>Responsive features: </a:t>
            </a:r>
            <a:r>
              <a:rPr lang="en-US" dirty="0" smtClean="0"/>
              <a:t>Bootstrap's responsive CSS adjusts to phones, tablets, and desktops.</a:t>
            </a:r>
          </a:p>
          <a:p>
            <a:pPr lvl="1">
              <a:buFont typeface="Arial"/>
              <a:buChar char="•"/>
            </a:pPr>
            <a:r>
              <a:rPr lang="en-US" b="1" dirty="0" smtClean="0"/>
              <a:t>Mobile-first approach: </a:t>
            </a:r>
            <a:r>
              <a:rPr lang="en-US" dirty="0" smtClean="0"/>
              <a:t>In Bootstrap 3, mobile-first styles are part of the core framework.</a:t>
            </a:r>
          </a:p>
          <a:p>
            <a:pPr lvl="1">
              <a:buFont typeface="Arial"/>
              <a:buChar char="•"/>
            </a:pPr>
            <a:r>
              <a:rPr lang="en-US" b="1" dirty="0" smtClean="0"/>
              <a:t>Browser compatibility: </a:t>
            </a:r>
            <a:r>
              <a:rPr lang="en-US" dirty="0" smtClean="0"/>
              <a:t>Bootstrap is compatible with all modern browsers.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It assumes you have no designing knowledge and all you want to do is write some HTML as per the Bootstrap specifications.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9" y="296915"/>
            <a:ext cx="708636" cy="7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1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0" y="76692"/>
            <a:ext cx="8229600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it uses HTML5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Include:</a:t>
            </a:r>
          </a:p>
          <a:p>
            <a:pPr lvl="1"/>
            <a:r>
              <a:rPr lang="en-US" dirty="0" err="1" smtClean="0"/>
              <a:t>bootstrap.min.css</a:t>
            </a:r>
            <a:endParaRPr lang="en-US" dirty="0" smtClean="0"/>
          </a:p>
          <a:p>
            <a:pPr lvl="1"/>
            <a:r>
              <a:rPr lang="en-US" dirty="0" err="1" smtClean="0"/>
              <a:t>bootstrap.min.js</a:t>
            </a:r>
            <a:endParaRPr lang="en-US" dirty="0" smtClean="0"/>
          </a:p>
          <a:p>
            <a:pPr lvl="1"/>
            <a:r>
              <a:rPr lang="en-US" dirty="0" err="1" smtClean="0"/>
              <a:t>jquery.min.js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We can either download these files locally or use CDN Network.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9" y="296915"/>
            <a:ext cx="708636" cy="7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0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Bootstrap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allows Maximum of 12 Grids</a:t>
            </a:r>
          </a:p>
          <a:p>
            <a:r>
              <a:rPr lang="en-US" dirty="0" smtClean="0"/>
              <a:t>The grid system has 4 Classes</a:t>
            </a:r>
          </a:p>
          <a:p>
            <a:pPr lvl="1"/>
            <a:r>
              <a:rPr lang="en-US" dirty="0" err="1" smtClean="0"/>
              <a:t>xs</a:t>
            </a:r>
            <a:r>
              <a:rPr lang="en-US" dirty="0" smtClean="0"/>
              <a:t> for phones.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m</a:t>
            </a:r>
            <a:r>
              <a:rPr lang="en-US" dirty="0" smtClean="0"/>
              <a:t> for tablets.</a:t>
            </a:r>
          </a:p>
          <a:p>
            <a:pPr lvl="1"/>
            <a:r>
              <a:rPr lang="en-US" dirty="0" smtClean="0"/>
              <a:t>md for desktops.</a:t>
            </a:r>
          </a:p>
          <a:p>
            <a:pPr lvl="1"/>
            <a:r>
              <a:rPr lang="en-US" dirty="0" err="1" smtClean="0"/>
              <a:t>lg</a:t>
            </a:r>
            <a:r>
              <a:rPr lang="en-US" dirty="0" smtClean="0"/>
              <a:t> for large desktops.</a:t>
            </a:r>
          </a:p>
          <a:p>
            <a:r>
              <a:rPr lang="en-US" dirty="0" smtClean="0"/>
              <a:t>We can have</a:t>
            </a:r>
          </a:p>
          <a:p>
            <a:pPr lvl="1"/>
            <a:r>
              <a:rPr lang="en-US" dirty="0" smtClean="0"/>
              <a:t>Equal columns, Unequal columns and Nested columns.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9" y="296915"/>
            <a:ext cx="708636" cy="7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7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7377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" t="7242" r="-1" b="-1"/>
          <a:stretch/>
        </p:blipFill>
        <p:spPr>
          <a:xfrm>
            <a:off x="863885" y="1270153"/>
            <a:ext cx="7465711" cy="4736372"/>
          </a:xfrm>
        </p:spPr>
      </p:pic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34" y="274638"/>
            <a:ext cx="708636" cy="7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7" y="43701"/>
            <a:ext cx="8229600" cy="1143000"/>
          </a:xfrm>
        </p:spPr>
        <p:txBody>
          <a:bodyPr/>
          <a:lstStyle/>
          <a:p>
            <a:r>
              <a:rPr lang="en-US" dirty="0" smtClean="0"/>
              <a:t>Bootstrap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41" y="1417638"/>
            <a:ext cx="8229600" cy="4834153"/>
          </a:xfrm>
        </p:spPr>
        <p:txBody>
          <a:bodyPr/>
          <a:lstStyle/>
          <a:p>
            <a:r>
              <a:rPr lang="en-US" dirty="0" smtClean="0"/>
              <a:t>Default font size is 14px and line-height is 1.428 which is applied to &lt;body&gt;.</a:t>
            </a:r>
          </a:p>
          <a:p>
            <a:r>
              <a:rPr lang="en-US" dirty="0" smtClean="0"/>
              <a:t>Specific classes for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lignment and </a:t>
            </a:r>
          </a:p>
          <a:p>
            <a:pPr lvl="1"/>
            <a:r>
              <a:rPr lang="en-US" dirty="0" smtClean="0"/>
              <a:t>Casing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olor of text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hone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address.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9" y="296915"/>
            <a:ext cx="708636" cy="7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674"/>
            <a:ext cx="8229600" cy="1143000"/>
          </a:xfrm>
        </p:spPr>
        <p:txBody>
          <a:bodyPr/>
          <a:lstStyle/>
          <a:p>
            <a:r>
              <a:rPr lang="en-US" dirty="0" smtClean="0"/>
              <a:t>Bootstrap Button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005"/>
          </a:xfrm>
        </p:spPr>
        <p:txBody>
          <a:bodyPr/>
          <a:lstStyle/>
          <a:p>
            <a:r>
              <a:rPr lang="en-US" dirty="0" smtClean="0"/>
              <a:t>Default Button Styles: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Dropdown Button Groups: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Size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34" y="274638"/>
            <a:ext cx="708636" cy="723297"/>
          </a:xfrm>
          <a:prstGeom prst="rect">
            <a:avLst/>
          </a:prstGeom>
        </p:spPr>
      </p:pic>
      <p:pic>
        <p:nvPicPr>
          <p:cNvPr id="5" name="Picture 4" descr="Screenshot 2015-04-24 16.27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437666"/>
            <a:ext cx="6489700" cy="762000"/>
          </a:xfrm>
          <a:prstGeom prst="rect">
            <a:avLst/>
          </a:prstGeom>
        </p:spPr>
      </p:pic>
      <p:pic>
        <p:nvPicPr>
          <p:cNvPr id="7" name="Picture 6" descr="Screenshot 2015-04-24 16.28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4146799"/>
            <a:ext cx="6819900" cy="774700"/>
          </a:xfrm>
          <a:prstGeom prst="rect">
            <a:avLst/>
          </a:prstGeom>
        </p:spPr>
      </p:pic>
      <p:pic>
        <p:nvPicPr>
          <p:cNvPr id="8" name="Picture 7" descr="Screenshot 2015-04-24 16.30.4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60" y="4921499"/>
            <a:ext cx="2120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5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179"/>
            <a:ext cx="8229600" cy="1143000"/>
          </a:xfrm>
        </p:spPr>
        <p:txBody>
          <a:bodyPr/>
          <a:lstStyle/>
          <a:p>
            <a:r>
              <a:rPr lang="en-US" dirty="0" smtClean="0"/>
              <a:t>Bootstrap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0473"/>
          </a:xfrm>
        </p:spPr>
        <p:txBody>
          <a:bodyPr/>
          <a:lstStyle/>
          <a:p>
            <a:r>
              <a:rPr lang="en-US" dirty="0" smtClean="0"/>
              <a:t>3 types of image classes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Badges </a:t>
            </a:r>
          </a:p>
          <a:p>
            <a:endParaRPr lang="en-US" dirty="0" smtClean="0"/>
          </a:p>
        </p:txBody>
      </p:sp>
      <p:pic>
        <p:nvPicPr>
          <p:cNvPr id="4" name="Picture 3" descr="Screenshot 2015-04-13 19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34" y="274638"/>
            <a:ext cx="708636" cy="723297"/>
          </a:xfrm>
          <a:prstGeom prst="rect">
            <a:avLst/>
          </a:prstGeom>
        </p:spPr>
      </p:pic>
      <p:pic>
        <p:nvPicPr>
          <p:cNvPr id="5" name="Picture 4" descr="Screenshot 2015-04-24 16.35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349500"/>
            <a:ext cx="6184900" cy="2159000"/>
          </a:xfrm>
          <a:prstGeom prst="rect">
            <a:avLst/>
          </a:prstGeom>
        </p:spPr>
      </p:pic>
      <p:pic>
        <p:nvPicPr>
          <p:cNvPr id="6" name="Picture 5" descr="Screenshot 2015-04-24 16.37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30" y="5074173"/>
            <a:ext cx="22098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9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337</Words>
  <Application>Microsoft Macintosh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Bootstrap</vt:lpstr>
      <vt:lpstr>What is Bootstrap?</vt:lpstr>
      <vt:lpstr>Why Bootstrap?</vt:lpstr>
      <vt:lpstr>Getting Started</vt:lpstr>
      <vt:lpstr>Bootstrap Grid</vt:lpstr>
      <vt:lpstr>PowerPoint Presentation</vt:lpstr>
      <vt:lpstr>Bootstrap Typography</vt:lpstr>
      <vt:lpstr>Bootstrap Button Style</vt:lpstr>
      <vt:lpstr>Bootstrap Images</vt:lpstr>
      <vt:lpstr>Bootstrap Navs and Navbars</vt:lpstr>
      <vt:lpstr>Bootstrap Modal</vt:lpstr>
      <vt:lpstr>Bootstrap Carousel</vt:lpstr>
      <vt:lpstr>Links</vt:lpstr>
    </vt:vector>
  </TitlesOfParts>
  <Company>Umass Lowell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Vignesh Dhamodaran</dc:creator>
  <cp:lastModifiedBy>Vignesh Dhamodaran</cp:lastModifiedBy>
  <cp:revision>13</cp:revision>
  <dcterms:created xsi:type="dcterms:W3CDTF">2015-04-13T22:41:27Z</dcterms:created>
  <dcterms:modified xsi:type="dcterms:W3CDTF">2015-04-24T21:01:46Z</dcterms:modified>
</cp:coreProperties>
</file>