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4"/>
  </p:notesMasterIdLst>
  <p:sldIdLst>
    <p:sldId id="307" r:id="rId2"/>
    <p:sldId id="308" r:id="rId3"/>
    <p:sldId id="309" r:id="rId4"/>
    <p:sldId id="260" r:id="rId5"/>
    <p:sldId id="261" r:id="rId6"/>
    <p:sldId id="257" r:id="rId7"/>
    <p:sldId id="310" r:id="rId8"/>
    <p:sldId id="312" r:id="rId9"/>
    <p:sldId id="313" r:id="rId10"/>
    <p:sldId id="314" r:id="rId11"/>
    <p:sldId id="315" r:id="rId12"/>
    <p:sldId id="323" r:id="rId13"/>
    <p:sldId id="324" r:id="rId14"/>
    <p:sldId id="322" r:id="rId15"/>
    <p:sldId id="311" r:id="rId16"/>
    <p:sldId id="316" r:id="rId17"/>
    <p:sldId id="317" r:id="rId18"/>
    <p:sldId id="318" r:id="rId19"/>
    <p:sldId id="319" r:id="rId20"/>
    <p:sldId id="320" r:id="rId21"/>
    <p:sldId id="321" r:id="rId22"/>
    <p:sldId id="28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
      <p:font typeface="Montserrat Black" panose="020B0604020202020204" charset="0"/>
      <p:bold r:id="rId33"/>
      <p:boldItalic r:id="rId34"/>
    </p:embeddedFont>
    <p:embeddedFont>
      <p:font typeface="Montserrat Medium" panose="020B0604020202020204" charset="0"/>
      <p:regular r:id="rId35"/>
      <p:bold r:id="rId36"/>
      <p:italic r:id="rId37"/>
      <p:boldItalic r:id="rId38"/>
    </p:embeddedFont>
    <p:embeddedFont>
      <p:font typeface="Palanquin Dark"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UMER NAEEM" initials="MUN" lastIdx="1" clrIdx="0">
    <p:extLst>
      <p:ext uri="{19B8F6BF-5375-455C-9EA6-DF929625EA0E}">
        <p15:presenceInfo xmlns:p15="http://schemas.microsoft.com/office/powerpoint/2012/main" userId="MUHAMMAD UMER NAEE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81F35-A28E-4595-9F93-FABD97C5C96A}">
  <a:tblStyle styleId="{D8781F35-A28E-4595-9F93-FABD97C5C9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31T12:39:09.248" idx="1">
    <p:pos x="10" y="1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e29be8a9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e29be8a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745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340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228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9341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371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7641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382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646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536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9e49fdd256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9e49fdd256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868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95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9e29be8a99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9e29be8a99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87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77498f77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877498f77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805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77b642fd3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77b642fd3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020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9e29be8a99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9e29be8a99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31250" y="1608000"/>
            <a:ext cx="4917000" cy="19275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600"/>
              <a:buFont typeface="Montserrat Black"/>
              <a:buNone/>
              <a:defRPr sz="5600" b="0">
                <a:latin typeface="Montserrat Black"/>
                <a:ea typeface="Montserrat Black"/>
                <a:cs typeface="Montserrat Black"/>
                <a:sym typeface="Montserrat Black"/>
              </a:defRPr>
            </a:lvl1pPr>
            <a:lvl2pPr lvl="1" algn="ctr">
              <a:lnSpc>
                <a:spcPct val="80000"/>
              </a:lnSpc>
              <a:spcBef>
                <a:spcPts val="0"/>
              </a:spcBef>
              <a:spcAft>
                <a:spcPts val="0"/>
              </a:spcAft>
              <a:buClr>
                <a:srgbClr val="FFFFFF"/>
              </a:buClr>
              <a:buSzPts val="5600"/>
              <a:buFont typeface="Montserrat Black"/>
              <a:buNone/>
              <a:defRPr sz="5600">
                <a:solidFill>
                  <a:srgbClr val="FFFFFF"/>
                </a:solidFill>
                <a:latin typeface="Montserrat Black"/>
                <a:ea typeface="Montserrat Black"/>
                <a:cs typeface="Montserrat Black"/>
                <a:sym typeface="Montserrat Black"/>
              </a:defRPr>
            </a:lvl2pPr>
            <a:lvl3pPr lvl="2" algn="ctr">
              <a:lnSpc>
                <a:spcPct val="80000"/>
              </a:lnSpc>
              <a:spcBef>
                <a:spcPts val="0"/>
              </a:spcBef>
              <a:spcAft>
                <a:spcPts val="0"/>
              </a:spcAft>
              <a:buClr>
                <a:srgbClr val="FFFFFF"/>
              </a:buClr>
              <a:buSzPts val="5600"/>
              <a:buFont typeface="Montserrat Black"/>
              <a:buNone/>
              <a:defRPr sz="5600">
                <a:solidFill>
                  <a:srgbClr val="FFFFFF"/>
                </a:solidFill>
                <a:latin typeface="Montserrat Black"/>
                <a:ea typeface="Montserrat Black"/>
                <a:cs typeface="Montserrat Black"/>
                <a:sym typeface="Montserrat Black"/>
              </a:defRPr>
            </a:lvl3pPr>
            <a:lvl4pPr lvl="3" algn="ctr">
              <a:lnSpc>
                <a:spcPct val="80000"/>
              </a:lnSpc>
              <a:spcBef>
                <a:spcPts val="0"/>
              </a:spcBef>
              <a:spcAft>
                <a:spcPts val="0"/>
              </a:spcAft>
              <a:buClr>
                <a:srgbClr val="FFFFFF"/>
              </a:buClr>
              <a:buSzPts val="5600"/>
              <a:buFont typeface="Montserrat Black"/>
              <a:buNone/>
              <a:defRPr sz="5600">
                <a:solidFill>
                  <a:srgbClr val="FFFFFF"/>
                </a:solidFill>
                <a:latin typeface="Montserrat Black"/>
                <a:ea typeface="Montserrat Black"/>
                <a:cs typeface="Montserrat Black"/>
                <a:sym typeface="Montserrat Black"/>
              </a:defRPr>
            </a:lvl4pPr>
            <a:lvl5pPr lvl="4" algn="ctr">
              <a:lnSpc>
                <a:spcPct val="80000"/>
              </a:lnSpc>
              <a:spcBef>
                <a:spcPts val="0"/>
              </a:spcBef>
              <a:spcAft>
                <a:spcPts val="0"/>
              </a:spcAft>
              <a:buClr>
                <a:srgbClr val="FFFFFF"/>
              </a:buClr>
              <a:buSzPts val="5600"/>
              <a:buFont typeface="Montserrat Black"/>
              <a:buNone/>
              <a:defRPr sz="5600">
                <a:solidFill>
                  <a:srgbClr val="FFFFFF"/>
                </a:solidFill>
                <a:latin typeface="Montserrat Black"/>
                <a:ea typeface="Montserrat Black"/>
                <a:cs typeface="Montserrat Black"/>
                <a:sym typeface="Montserrat Black"/>
              </a:defRPr>
            </a:lvl5pPr>
            <a:lvl6pPr lvl="5" algn="ctr">
              <a:lnSpc>
                <a:spcPct val="80000"/>
              </a:lnSpc>
              <a:spcBef>
                <a:spcPts val="0"/>
              </a:spcBef>
              <a:spcAft>
                <a:spcPts val="0"/>
              </a:spcAft>
              <a:buClr>
                <a:srgbClr val="FFFFFF"/>
              </a:buClr>
              <a:buSzPts val="5600"/>
              <a:buFont typeface="Montserrat Black"/>
              <a:buNone/>
              <a:defRPr sz="5600">
                <a:solidFill>
                  <a:srgbClr val="FFFFFF"/>
                </a:solidFill>
                <a:latin typeface="Montserrat Black"/>
                <a:ea typeface="Montserrat Black"/>
                <a:cs typeface="Montserrat Black"/>
                <a:sym typeface="Montserrat Black"/>
              </a:defRPr>
            </a:lvl6pPr>
            <a:lvl7pPr lvl="6" algn="ctr">
              <a:lnSpc>
                <a:spcPct val="80000"/>
              </a:lnSpc>
              <a:spcBef>
                <a:spcPts val="0"/>
              </a:spcBef>
              <a:spcAft>
                <a:spcPts val="0"/>
              </a:spcAft>
              <a:buClr>
                <a:srgbClr val="FFFFFF"/>
              </a:buClr>
              <a:buSzPts val="5600"/>
              <a:buFont typeface="Montserrat Black"/>
              <a:buNone/>
              <a:defRPr sz="5600">
                <a:solidFill>
                  <a:srgbClr val="FFFFFF"/>
                </a:solidFill>
                <a:latin typeface="Montserrat Black"/>
                <a:ea typeface="Montserrat Black"/>
                <a:cs typeface="Montserrat Black"/>
                <a:sym typeface="Montserrat Black"/>
              </a:defRPr>
            </a:lvl7pPr>
            <a:lvl8pPr lvl="7" algn="ctr">
              <a:lnSpc>
                <a:spcPct val="80000"/>
              </a:lnSpc>
              <a:spcBef>
                <a:spcPts val="0"/>
              </a:spcBef>
              <a:spcAft>
                <a:spcPts val="0"/>
              </a:spcAft>
              <a:buClr>
                <a:srgbClr val="FFFFFF"/>
              </a:buClr>
              <a:buSzPts val="5600"/>
              <a:buFont typeface="Montserrat Black"/>
              <a:buNone/>
              <a:defRPr sz="5600">
                <a:solidFill>
                  <a:srgbClr val="FFFFFF"/>
                </a:solidFill>
                <a:latin typeface="Montserrat Black"/>
                <a:ea typeface="Montserrat Black"/>
                <a:cs typeface="Montserrat Black"/>
                <a:sym typeface="Montserrat Black"/>
              </a:defRPr>
            </a:lvl8pPr>
            <a:lvl9pPr lvl="8" algn="ctr">
              <a:lnSpc>
                <a:spcPct val="80000"/>
              </a:lnSpc>
              <a:spcBef>
                <a:spcPts val="0"/>
              </a:spcBef>
              <a:spcAft>
                <a:spcPts val="0"/>
              </a:spcAft>
              <a:buClr>
                <a:srgbClr val="FFFFFF"/>
              </a:buClr>
              <a:buSzPts val="5600"/>
              <a:buFont typeface="Montserrat Black"/>
              <a:buNone/>
              <a:defRPr sz="5600">
                <a:solidFill>
                  <a:srgbClr val="FFFFFF"/>
                </a:solidFill>
                <a:latin typeface="Montserrat Black"/>
                <a:ea typeface="Montserrat Black"/>
                <a:cs typeface="Montserrat Black"/>
                <a:sym typeface="Montserrat Black"/>
              </a:defRPr>
            </a:lvl9pPr>
          </a:lstStyle>
          <a:p>
            <a:endParaRPr/>
          </a:p>
        </p:txBody>
      </p:sp>
      <p:sp>
        <p:nvSpPr>
          <p:cNvPr id="10" name="Google Shape;10;p2"/>
          <p:cNvSpPr txBox="1">
            <a:spLocks noGrp="1"/>
          </p:cNvSpPr>
          <p:nvPr>
            <p:ph type="subTitle" idx="1"/>
          </p:nvPr>
        </p:nvSpPr>
        <p:spPr>
          <a:xfrm>
            <a:off x="600999" y="4018475"/>
            <a:ext cx="3576300" cy="69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953000" y="2690725"/>
            <a:ext cx="2943900" cy="1367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40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953150" y="654300"/>
            <a:ext cx="1199700" cy="92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6000"/>
              <a:buNone/>
              <a:defRPr sz="6000">
                <a:solidFill>
                  <a:srgbClr val="FFFFFF"/>
                </a:solidFill>
              </a:defRPr>
            </a:lvl1pPr>
            <a:lvl2pPr lvl="1" rtl="0">
              <a:lnSpc>
                <a:spcPct val="100000"/>
              </a:lnSpc>
              <a:spcBef>
                <a:spcPts val="0"/>
              </a:spcBef>
              <a:spcAft>
                <a:spcPts val="0"/>
              </a:spcAft>
              <a:buSzPts val="12000"/>
              <a:buNone/>
              <a:defRPr sz="12000"/>
            </a:lvl2pPr>
            <a:lvl3pPr lvl="2" rtl="0">
              <a:lnSpc>
                <a:spcPct val="100000"/>
              </a:lnSpc>
              <a:spcBef>
                <a:spcPts val="0"/>
              </a:spcBef>
              <a:spcAft>
                <a:spcPts val="0"/>
              </a:spcAft>
              <a:buSzPts val="12000"/>
              <a:buNone/>
              <a:defRPr sz="12000"/>
            </a:lvl3pPr>
            <a:lvl4pPr lvl="3" rtl="0">
              <a:lnSpc>
                <a:spcPct val="100000"/>
              </a:lnSpc>
              <a:spcBef>
                <a:spcPts val="0"/>
              </a:spcBef>
              <a:spcAft>
                <a:spcPts val="0"/>
              </a:spcAft>
              <a:buSzPts val="12000"/>
              <a:buNone/>
              <a:defRPr sz="12000"/>
            </a:lvl4pPr>
            <a:lvl5pPr lvl="4" rtl="0">
              <a:lnSpc>
                <a:spcPct val="100000"/>
              </a:lnSpc>
              <a:spcBef>
                <a:spcPts val="0"/>
              </a:spcBef>
              <a:spcAft>
                <a:spcPts val="0"/>
              </a:spcAft>
              <a:buSzPts val="12000"/>
              <a:buNone/>
              <a:defRPr sz="12000"/>
            </a:lvl5pPr>
            <a:lvl6pPr lvl="5" rtl="0">
              <a:lnSpc>
                <a:spcPct val="100000"/>
              </a:lnSpc>
              <a:spcBef>
                <a:spcPts val="0"/>
              </a:spcBef>
              <a:spcAft>
                <a:spcPts val="0"/>
              </a:spcAft>
              <a:buSzPts val="12000"/>
              <a:buNone/>
              <a:defRPr sz="12000"/>
            </a:lvl6pPr>
            <a:lvl7pPr lvl="6" rtl="0">
              <a:lnSpc>
                <a:spcPct val="100000"/>
              </a:lnSpc>
              <a:spcBef>
                <a:spcPts val="0"/>
              </a:spcBef>
              <a:spcAft>
                <a:spcPts val="0"/>
              </a:spcAft>
              <a:buSzPts val="12000"/>
              <a:buNone/>
              <a:defRPr sz="12000"/>
            </a:lvl7pPr>
            <a:lvl8pPr lvl="7" rtl="0">
              <a:lnSpc>
                <a:spcPct val="100000"/>
              </a:lnSpc>
              <a:spcBef>
                <a:spcPts val="0"/>
              </a:spcBef>
              <a:spcAft>
                <a:spcPts val="0"/>
              </a:spcAft>
              <a:buSzPts val="12000"/>
              <a:buNone/>
              <a:defRPr sz="12000"/>
            </a:lvl8pPr>
            <a:lvl9pPr lvl="8" rtl="0">
              <a:lnSpc>
                <a:spcPct val="100000"/>
              </a:lnSpc>
              <a:spcBef>
                <a:spcPts val="0"/>
              </a:spcBef>
              <a:spcAft>
                <a:spcPts val="0"/>
              </a:spcAft>
              <a:buSzPts val="12000"/>
              <a:buNone/>
              <a:defRPr sz="12000"/>
            </a:lvl9pPr>
          </a:lstStyle>
          <a:p>
            <a:r>
              <a:t>xx%</a:t>
            </a:r>
          </a:p>
        </p:txBody>
      </p:sp>
      <p:sp>
        <p:nvSpPr>
          <p:cNvPr id="14" name="Google Shape;14;p3"/>
          <p:cNvSpPr txBox="1">
            <a:spLocks noGrp="1"/>
          </p:cNvSpPr>
          <p:nvPr>
            <p:ph type="subTitle" idx="1"/>
          </p:nvPr>
        </p:nvSpPr>
        <p:spPr>
          <a:xfrm>
            <a:off x="4953000" y="4017350"/>
            <a:ext cx="2943900" cy="762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lvl1pPr>
            <a:lvl2pPr lvl="1">
              <a:lnSpc>
                <a:spcPct val="100000"/>
              </a:lnSpc>
              <a:spcBef>
                <a:spcPts val="0"/>
              </a:spcBef>
              <a:spcAft>
                <a:spcPts val="0"/>
              </a:spcAft>
              <a:buNone/>
              <a:defRPr/>
            </a:lvl2pPr>
            <a:lvl3pPr lvl="2">
              <a:lnSpc>
                <a:spcPct val="100000"/>
              </a:lnSpc>
              <a:spcBef>
                <a:spcPts val="0"/>
              </a:spcBef>
              <a:spcAft>
                <a:spcPts val="0"/>
              </a:spcAft>
              <a:buNone/>
              <a:defRPr/>
            </a:lvl3pPr>
            <a:lvl4pPr lvl="3">
              <a:lnSpc>
                <a:spcPct val="100000"/>
              </a:lnSpc>
              <a:spcBef>
                <a:spcPts val="0"/>
              </a:spcBef>
              <a:spcAft>
                <a:spcPts val="0"/>
              </a:spcAft>
              <a:buNone/>
              <a:defRPr/>
            </a:lvl4pPr>
            <a:lvl5pPr lvl="4">
              <a:lnSpc>
                <a:spcPct val="100000"/>
              </a:lnSpc>
              <a:spcBef>
                <a:spcPts val="0"/>
              </a:spcBef>
              <a:spcAft>
                <a:spcPts val="0"/>
              </a:spcAft>
              <a:buNone/>
              <a:defRPr/>
            </a:lvl5pPr>
            <a:lvl6pPr lvl="5">
              <a:lnSpc>
                <a:spcPct val="100000"/>
              </a:lnSpc>
              <a:spcBef>
                <a:spcPts val="0"/>
              </a:spcBef>
              <a:spcAft>
                <a:spcPts val="0"/>
              </a:spcAft>
              <a:buNone/>
              <a:defRPr/>
            </a:lvl6pPr>
            <a:lvl7pPr lvl="6">
              <a:lnSpc>
                <a:spcPct val="100000"/>
              </a:lnSpc>
              <a:spcBef>
                <a:spcPts val="0"/>
              </a:spcBef>
              <a:spcAft>
                <a:spcPts val="0"/>
              </a:spcAft>
              <a:buNone/>
              <a:defRPr/>
            </a:lvl7pPr>
            <a:lvl8pPr lvl="7">
              <a:lnSpc>
                <a:spcPct val="100000"/>
              </a:lnSpc>
              <a:spcBef>
                <a:spcPts val="0"/>
              </a:spcBef>
              <a:spcAft>
                <a:spcPts val="0"/>
              </a:spcAft>
              <a:buNone/>
              <a:defRPr/>
            </a:lvl8pPr>
            <a:lvl9pPr lvl="8">
              <a:lnSpc>
                <a:spcPct val="100000"/>
              </a:lnSpc>
              <a:spcBef>
                <a:spcPts val="0"/>
              </a:spcBef>
              <a:spcAft>
                <a:spcPts val="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1106800"/>
            <a:ext cx="8012100" cy="36486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AutoNum type="arabicPeriod"/>
              <a:defRPr sz="1200"/>
            </a:lvl1pPr>
            <a:lvl2pPr marL="914400" lvl="1" indent="-304800">
              <a:lnSpc>
                <a:spcPct val="100000"/>
              </a:lnSpc>
              <a:spcBef>
                <a:spcPts val="0"/>
              </a:spcBef>
              <a:spcAft>
                <a:spcPts val="0"/>
              </a:spcAft>
              <a:buSzPts val="1200"/>
              <a:buAutoNum type="alphaLcPeriod"/>
              <a:defRPr sz="1200"/>
            </a:lvl2pPr>
            <a:lvl3pPr marL="1371600" lvl="2" indent="-304800">
              <a:lnSpc>
                <a:spcPct val="100000"/>
              </a:lnSpc>
              <a:spcBef>
                <a:spcPts val="0"/>
              </a:spcBef>
              <a:spcAft>
                <a:spcPts val="0"/>
              </a:spcAft>
              <a:buSzPts val="1200"/>
              <a:buAutoNum type="romanLcPeriod"/>
              <a:defRPr sz="1200"/>
            </a:lvl3pPr>
            <a:lvl4pPr marL="1828800" lvl="3" indent="-304800">
              <a:lnSpc>
                <a:spcPct val="100000"/>
              </a:lnSpc>
              <a:spcBef>
                <a:spcPts val="0"/>
              </a:spcBef>
              <a:spcAft>
                <a:spcPts val="0"/>
              </a:spcAft>
              <a:buSzPts val="1200"/>
              <a:buAutoNum type="arabicPeriod"/>
              <a:defRPr sz="1200"/>
            </a:lvl4pPr>
            <a:lvl5pPr marL="2286000" lvl="4" indent="-304800">
              <a:lnSpc>
                <a:spcPct val="100000"/>
              </a:lnSpc>
              <a:spcBef>
                <a:spcPts val="0"/>
              </a:spcBef>
              <a:spcAft>
                <a:spcPts val="0"/>
              </a:spcAft>
              <a:buSzPts val="1200"/>
              <a:buAutoNum type="alphaLcPeriod"/>
              <a:defRPr sz="1200"/>
            </a:lvl5pPr>
            <a:lvl6pPr marL="2743200" lvl="5" indent="-304800">
              <a:lnSpc>
                <a:spcPct val="100000"/>
              </a:lnSpc>
              <a:spcBef>
                <a:spcPts val="0"/>
              </a:spcBef>
              <a:spcAft>
                <a:spcPts val="0"/>
              </a:spcAft>
              <a:buSzPts val="1200"/>
              <a:buAutoNum type="romanLcPeriod"/>
              <a:defRPr sz="1200"/>
            </a:lvl6pPr>
            <a:lvl7pPr marL="3200400" lvl="6" indent="-304800">
              <a:lnSpc>
                <a:spcPct val="100000"/>
              </a:lnSpc>
              <a:spcBef>
                <a:spcPts val="0"/>
              </a:spcBef>
              <a:spcAft>
                <a:spcPts val="0"/>
              </a:spcAft>
              <a:buSzPts val="1200"/>
              <a:buAutoNum type="arabicPeriod"/>
              <a:defRPr sz="1200"/>
            </a:lvl7pPr>
            <a:lvl8pPr marL="3657600" lvl="7" indent="-304800">
              <a:lnSpc>
                <a:spcPct val="100000"/>
              </a:lnSpc>
              <a:spcBef>
                <a:spcPts val="0"/>
              </a:spcBef>
              <a:spcAft>
                <a:spcPts val="0"/>
              </a:spcAft>
              <a:buSzPts val="1200"/>
              <a:buAutoNum type="alphaLcPeriod"/>
              <a:defRPr sz="1200"/>
            </a:lvl8pPr>
            <a:lvl9pPr marL="4114800" lvl="8" indent="-304800">
              <a:lnSpc>
                <a:spcPct val="100000"/>
              </a:lnSpc>
              <a:spcBef>
                <a:spcPts val="0"/>
              </a:spcBef>
              <a:spcAft>
                <a:spcPts val="0"/>
              </a:spcAft>
              <a:buSzPts val="1200"/>
              <a:buAutoNum type="romanLcPeriod"/>
              <a:defRPr sz="1200"/>
            </a:lvl9pPr>
          </a:lstStyle>
          <a:p>
            <a:endParaRPr/>
          </a:p>
        </p:txBody>
      </p:sp>
      <p:sp>
        <p:nvSpPr>
          <p:cNvPr id="17" name="Google Shape;17;p4"/>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8" name="Google Shape;18;p4"/>
          <p:cNvSpPr/>
          <p:nvPr/>
        </p:nvSpPr>
        <p:spPr>
          <a:xfrm rot="5400000">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subTitle" idx="1"/>
          </p:nvPr>
        </p:nvSpPr>
        <p:spPr>
          <a:xfrm>
            <a:off x="1476350" y="2895600"/>
            <a:ext cx="24861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21" name="Google Shape;21;p5"/>
          <p:cNvSpPr txBox="1">
            <a:spLocks noGrp="1"/>
          </p:cNvSpPr>
          <p:nvPr>
            <p:ph type="subTitle" idx="2"/>
          </p:nvPr>
        </p:nvSpPr>
        <p:spPr>
          <a:xfrm>
            <a:off x="1476350" y="3272025"/>
            <a:ext cx="2486100" cy="95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2" name="Google Shape;22;p5"/>
          <p:cNvSpPr txBox="1">
            <a:spLocks noGrp="1"/>
          </p:cNvSpPr>
          <p:nvPr>
            <p:ph type="subTitle" idx="3"/>
          </p:nvPr>
        </p:nvSpPr>
        <p:spPr>
          <a:xfrm>
            <a:off x="5181575" y="2895600"/>
            <a:ext cx="24861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23" name="Google Shape;23;p5"/>
          <p:cNvSpPr txBox="1">
            <a:spLocks noGrp="1"/>
          </p:cNvSpPr>
          <p:nvPr>
            <p:ph type="subTitle" idx="4"/>
          </p:nvPr>
        </p:nvSpPr>
        <p:spPr>
          <a:xfrm>
            <a:off x="5181575" y="3272025"/>
            <a:ext cx="2486100" cy="95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4" name="Google Shape;24;p5"/>
          <p:cNvSpPr txBox="1">
            <a:spLocks noGrp="1"/>
          </p:cNvSpPr>
          <p:nvPr>
            <p:ph type="title"/>
          </p:nvPr>
        </p:nvSpPr>
        <p:spPr>
          <a:xfrm>
            <a:off x="720000" y="387600"/>
            <a:ext cx="7704000" cy="612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25" name="Google Shape;25;p5"/>
          <p:cNvSpPr/>
          <p:nvPr/>
        </p:nvSpPr>
        <p:spPr>
          <a:xfrm rot="5400000">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
        <p:cNvGrpSpPr/>
        <p:nvPr/>
      </p:nvGrpSpPr>
      <p:grpSpPr>
        <a:xfrm>
          <a:off x="0" y="0"/>
          <a:ext cx="0" cy="0"/>
          <a:chOff x="0" y="0"/>
          <a:chExt cx="0" cy="0"/>
        </a:xfrm>
      </p:grpSpPr>
      <p:sp>
        <p:nvSpPr>
          <p:cNvPr id="49" name="Google Shape;49;p13"/>
          <p:cNvSpPr txBox="1">
            <a:spLocks noGrp="1"/>
          </p:cNvSpPr>
          <p:nvPr>
            <p:ph type="title" hasCustomPrompt="1"/>
          </p:nvPr>
        </p:nvSpPr>
        <p:spPr>
          <a:xfrm>
            <a:off x="1464990" y="1859719"/>
            <a:ext cx="1002600" cy="704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4800"/>
              <a:buNone/>
              <a:defRPr sz="4800">
                <a:solidFill>
                  <a:srgbClr val="FFFFFF"/>
                </a:solidFill>
              </a:defRPr>
            </a:lvl1pPr>
            <a:lvl2pPr lvl="1" algn="ctr" rtl="0">
              <a:lnSpc>
                <a:spcPct val="100000"/>
              </a:lnSpc>
              <a:spcBef>
                <a:spcPts val="0"/>
              </a:spcBef>
              <a:spcAft>
                <a:spcPts val="0"/>
              </a:spcAft>
              <a:buClr>
                <a:srgbClr val="FFFFFF"/>
              </a:buClr>
              <a:buSzPts val="4800"/>
              <a:buNone/>
              <a:defRPr sz="4800">
                <a:solidFill>
                  <a:srgbClr val="FFFFFF"/>
                </a:solidFill>
              </a:defRPr>
            </a:lvl2pPr>
            <a:lvl3pPr lvl="2" algn="ctr" rtl="0">
              <a:lnSpc>
                <a:spcPct val="100000"/>
              </a:lnSpc>
              <a:spcBef>
                <a:spcPts val="0"/>
              </a:spcBef>
              <a:spcAft>
                <a:spcPts val="0"/>
              </a:spcAft>
              <a:buClr>
                <a:srgbClr val="FFFFFF"/>
              </a:buClr>
              <a:buSzPts val="4800"/>
              <a:buNone/>
              <a:defRPr sz="4800">
                <a:solidFill>
                  <a:srgbClr val="FFFFFF"/>
                </a:solidFill>
              </a:defRPr>
            </a:lvl3pPr>
            <a:lvl4pPr lvl="3" algn="ctr" rtl="0">
              <a:lnSpc>
                <a:spcPct val="100000"/>
              </a:lnSpc>
              <a:spcBef>
                <a:spcPts val="0"/>
              </a:spcBef>
              <a:spcAft>
                <a:spcPts val="0"/>
              </a:spcAft>
              <a:buClr>
                <a:srgbClr val="FFFFFF"/>
              </a:buClr>
              <a:buSzPts val="4800"/>
              <a:buNone/>
              <a:defRPr sz="4800">
                <a:solidFill>
                  <a:srgbClr val="FFFFFF"/>
                </a:solidFill>
              </a:defRPr>
            </a:lvl4pPr>
            <a:lvl5pPr lvl="4" algn="ctr" rtl="0">
              <a:lnSpc>
                <a:spcPct val="100000"/>
              </a:lnSpc>
              <a:spcBef>
                <a:spcPts val="0"/>
              </a:spcBef>
              <a:spcAft>
                <a:spcPts val="0"/>
              </a:spcAft>
              <a:buClr>
                <a:srgbClr val="FFFFFF"/>
              </a:buClr>
              <a:buSzPts val="4800"/>
              <a:buNone/>
              <a:defRPr sz="4800">
                <a:solidFill>
                  <a:srgbClr val="FFFFFF"/>
                </a:solidFill>
              </a:defRPr>
            </a:lvl5pPr>
            <a:lvl6pPr lvl="5" algn="ctr" rtl="0">
              <a:lnSpc>
                <a:spcPct val="100000"/>
              </a:lnSpc>
              <a:spcBef>
                <a:spcPts val="0"/>
              </a:spcBef>
              <a:spcAft>
                <a:spcPts val="0"/>
              </a:spcAft>
              <a:buClr>
                <a:srgbClr val="FFFFFF"/>
              </a:buClr>
              <a:buSzPts val="4800"/>
              <a:buNone/>
              <a:defRPr sz="4800">
                <a:solidFill>
                  <a:srgbClr val="FFFFFF"/>
                </a:solidFill>
              </a:defRPr>
            </a:lvl6pPr>
            <a:lvl7pPr lvl="6" algn="ctr" rtl="0">
              <a:lnSpc>
                <a:spcPct val="100000"/>
              </a:lnSpc>
              <a:spcBef>
                <a:spcPts val="0"/>
              </a:spcBef>
              <a:spcAft>
                <a:spcPts val="0"/>
              </a:spcAft>
              <a:buClr>
                <a:srgbClr val="FFFFFF"/>
              </a:buClr>
              <a:buSzPts val="4800"/>
              <a:buNone/>
              <a:defRPr sz="4800">
                <a:solidFill>
                  <a:srgbClr val="FFFFFF"/>
                </a:solidFill>
              </a:defRPr>
            </a:lvl7pPr>
            <a:lvl8pPr lvl="7" algn="ctr" rtl="0">
              <a:lnSpc>
                <a:spcPct val="100000"/>
              </a:lnSpc>
              <a:spcBef>
                <a:spcPts val="0"/>
              </a:spcBef>
              <a:spcAft>
                <a:spcPts val="0"/>
              </a:spcAft>
              <a:buClr>
                <a:srgbClr val="FFFFFF"/>
              </a:buClr>
              <a:buSzPts val="4800"/>
              <a:buNone/>
              <a:defRPr sz="4800">
                <a:solidFill>
                  <a:srgbClr val="FFFFFF"/>
                </a:solidFill>
              </a:defRPr>
            </a:lvl8pPr>
            <a:lvl9pPr lvl="8" algn="ctr" rtl="0">
              <a:lnSpc>
                <a:spcPct val="100000"/>
              </a:lnSpc>
              <a:spcBef>
                <a:spcPts val="0"/>
              </a:spcBef>
              <a:spcAft>
                <a:spcPts val="0"/>
              </a:spcAft>
              <a:buClr>
                <a:srgbClr val="FFFFFF"/>
              </a:buClr>
              <a:buSzPts val="4800"/>
              <a:buNone/>
              <a:defRPr sz="4800">
                <a:solidFill>
                  <a:srgbClr val="FFFFFF"/>
                </a:solidFill>
              </a:defRPr>
            </a:lvl9pPr>
          </a:lstStyle>
          <a:p>
            <a:r>
              <a:t>xx%</a:t>
            </a:r>
          </a:p>
        </p:txBody>
      </p:sp>
      <p:sp>
        <p:nvSpPr>
          <p:cNvPr id="50" name="Google Shape;50;p13"/>
          <p:cNvSpPr txBox="1">
            <a:spLocks noGrp="1"/>
          </p:cNvSpPr>
          <p:nvPr>
            <p:ph type="subTitle" idx="1"/>
          </p:nvPr>
        </p:nvSpPr>
        <p:spPr>
          <a:xfrm>
            <a:off x="858090" y="2895600"/>
            <a:ext cx="2216400" cy="37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b="1"/>
            </a:lvl1pPr>
            <a:lvl2pPr lvl="1">
              <a:lnSpc>
                <a:spcPct val="100000"/>
              </a:lnSpc>
              <a:spcBef>
                <a:spcPts val="0"/>
              </a:spcBef>
              <a:spcAft>
                <a:spcPts val="0"/>
              </a:spcAft>
              <a:buNone/>
              <a:defRPr b="1"/>
            </a:lvl2pPr>
            <a:lvl3pPr lvl="2">
              <a:lnSpc>
                <a:spcPct val="100000"/>
              </a:lnSpc>
              <a:spcBef>
                <a:spcPts val="0"/>
              </a:spcBef>
              <a:spcAft>
                <a:spcPts val="0"/>
              </a:spcAft>
              <a:buNone/>
              <a:defRPr b="1"/>
            </a:lvl3pPr>
            <a:lvl4pPr lvl="3">
              <a:lnSpc>
                <a:spcPct val="100000"/>
              </a:lnSpc>
              <a:spcBef>
                <a:spcPts val="0"/>
              </a:spcBef>
              <a:spcAft>
                <a:spcPts val="0"/>
              </a:spcAft>
              <a:buNone/>
              <a:defRPr b="1"/>
            </a:lvl4pPr>
            <a:lvl5pPr lvl="4">
              <a:lnSpc>
                <a:spcPct val="100000"/>
              </a:lnSpc>
              <a:spcBef>
                <a:spcPts val="0"/>
              </a:spcBef>
              <a:spcAft>
                <a:spcPts val="0"/>
              </a:spcAft>
              <a:buNone/>
              <a:defRPr b="1"/>
            </a:lvl5pPr>
            <a:lvl6pPr lvl="5">
              <a:lnSpc>
                <a:spcPct val="100000"/>
              </a:lnSpc>
              <a:spcBef>
                <a:spcPts val="0"/>
              </a:spcBef>
              <a:spcAft>
                <a:spcPts val="0"/>
              </a:spcAft>
              <a:buNone/>
              <a:defRPr b="1"/>
            </a:lvl6pPr>
            <a:lvl7pPr lvl="6">
              <a:lnSpc>
                <a:spcPct val="100000"/>
              </a:lnSpc>
              <a:spcBef>
                <a:spcPts val="0"/>
              </a:spcBef>
              <a:spcAft>
                <a:spcPts val="0"/>
              </a:spcAft>
              <a:buNone/>
              <a:defRPr b="1"/>
            </a:lvl7pPr>
            <a:lvl8pPr lvl="7">
              <a:lnSpc>
                <a:spcPct val="100000"/>
              </a:lnSpc>
              <a:spcBef>
                <a:spcPts val="0"/>
              </a:spcBef>
              <a:spcAft>
                <a:spcPts val="0"/>
              </a:spcAft>
              <a:buNone/>
              <a:defRPr b="1"/>
            </a:lvl8pPr>
            <a:lvl9pPr lvl="8">
              <a:lnSpc>
                <a:spcPct val="100000"/>
              </a:lnSpc>
              <a:spcBef>
                <a:spcPts val="0"/>
              </a:spcBef>
              <a:spcAft>
                <a:spcPts val="0"/>
              </a:spcAft>
              <a:buNone/>
              <a:defRPr b="1"/>
            </a:lvl9pPr>
          </a:lstStyle>
          <a:p>
            <a:endParaRPr/>
          </a:p>
        </p:txBody>
      </p:sp>
      <p:sp>
        <p:nvSpPr>
          <p:cNvPr id="51" name="Google Shape;51;p13"/>
          <p:cNvSpPr txBox="1">
            <a:spLocks noGrp="1"/>
          </p:cNvSpPr>
          <p:nvPr>
            <p:ph type="subTitle" idx="2"/>
          </p:nvPr>
        </p:nvSpPr>
        <p:spPr>
          <a:xfrm>
            <a:off x="858090" y="3272034"/>
            <a:ext cx="2216400" cy="95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52" name="Google Shape;52;p13"/>
          <p:cNvSpPr txBox="1">
            <a:spLocks noGrp="1"/>
          </p:cNvSpPr>
          <p:nvPr>
            <p:ph type="title" idx="3" hasCustomPrompt="1"/>
          </p:nvPr>
        </p:nvSpPr>
        <p:spPr>
          <a:xfrm>
            <a:off x="4070700" y="1859694"/>
            <a:ext cx="1002600" cy="704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4800"/>
              <a:buNone/>
              <a:defRPr sz="4800">
                <a:solidFill>
                  <a:srgbClr val="FFFFFF"/>
                </a:solidFill>
              </a:defRPr>
            </a:lvl1pPr>
            <a:lvl2pPr lvl="1" algn="ctr" rtl="0">
              <a:lnSpc>
                <a:spcPct val="100000"/>
              </a:lnSpc>
              <a:spcBef>
                <a:spcPts val="0"/>
              </a:spcBef>
              <a:spcAft>
                <a:spcPts val="0"/>
              </a:spcAft>
              <a:buClr>
                <a:srgbClr val="FFFFFF"/>
              </a:buClr>
              <a:buSzPts val="4800"/>
              <a:buNone/>
              <a:defRPr sz="4800">
                <a:solidFill>
                  <a:srgbClr val="FFFFFF"/>
                </a:solidFill>
              </a:defRPr>
            </a:lvl2pPr>
            <a:lvl3pPr lvl="2" algn="ctr" rtl="0">
              <a:lnSpc>
                <a:spcPct val="100000"/>
              </a:lnSpc>
              <a:spcBef>
                <a:spcPts val="0"/>
              </a:spcBef>
              <a:spcAft>
                <a:spcPts val="0"/>
              </a:spcAft>
              <a:buClr>
                <a:srgbClr val="FFFFFF"/>
              </a:buClr>
              <a:buSzPts val="4800"/>
              <a:buNone/>
              <a:defRPr sz="4800">
                <a:solidFill>
                  <a:srgbClr val="FFFFFF"/>
                </a:solidFill>
              </a:defRPr>
            </a:lvl3pPr>
            <a:lvl4pPr lvl="3" algn="ctr" rtl="0">
              <a:lnSpc>
                <a:spcPct val="100000"/>
              </a:lnSpc>
              <a:spcBef>
                <a:spcPts val="0"/>
              </a:spcBef>
              <a:spcAft>
                <a:spcPts val="0"/>
              </a:spcAft>
              <a:buClr>
                <a:srgbClr val="FFFFFF"/>
              </a:buClr>
              <a:buSzPts val="4800"/>
              <a:buNone/>
              <a:defRPr sz="4800">
                <a:solidFill>
                  <a:srgbClr val="FFFFFF"/>
                </a:solidFill>
              </a:defRPr>
            </a:lvl4pPr>
            <a:lvl5pPr lvl="4" algn="ctr" rtl="0">
              <a:lnSpc>
                <a:spcPct val="100000"/>
              </a:lnSpc>
              <a:spcBef>
                <a:spcPts val="0"/>
              </a:spcBef>
              <a:spcAft>
                <a:spcPts val="0"/>
              </a:spcAft>
              <a:buClr>
                <a:srgbClr val="FFFFFF"/>
              </a:buClr>
              <a:buSzPts val="4800"/>
              <a:buNone/>
              <a:defRPr sz="4800">
                <a:solidFill>
                  <a:srgbClr val="FFFFFF"/>
                </a:solidFill>
              </a:defRPr>
            </a:lvl5pPr>
            <a:lvl6pPr lvl="5" algn="ctr" rtl="0">
              <a:lnSpc>
                <a:spcPct val="100000"/>
              </a:lnSpc>
              <a:spcBef>
                <a:spcPts val="0"/>
              </a:spcBef>
              <a:spcAft>
                <a:spcPts val="0"/>
              </a:spcAft>
              <a:buClr>
                <a:srgbClr val="FFFFFF"/>
              </a:buClr>
              <a:buSzPts val="4800"/>
              <a:buNone/>
              <a:defRPr sz="4800">
                <a:solidFill>
                  <a:srgbClr val="FFFFFF"/>
                </a:solidFill>
              </a:defRPr>
            </a:lvl6pPr>
            <a:lvl7pPr lvl="6" algn="ctr" rtl="0">
              <a:lnSpc>
                <a:spcPct val="100000"/>
              </a:lnSpc>
              <a:spcBef>
                <a:spcPts val="0"/>
              </a:spcBef>
              <a:spcAft>
                <a:spcPts val="0"/>
              </a:spcAft>
              <a:buClr>
                <a:srgbClr val="FFFFFF"/>
              </a:buClr>
              <a:buSzPts val="4800"/>
              <a:buNone/>
              <a:defRPr sz="4800">
                <a:solidFill>
                  <a:srgbClr val="FFFFFF"/>
                </a:solidFill>
              </a:defRPr>
            </a:lvl7pPr>
            <a:lvl8pPr lvl="7" algn="ctr" rtl="0">
              <a:lnSpc>
                <a:spcPct val="100000"/>
              </a:lnSpc>
              <a:spcBef>
                <a:spcPts val="0"/>
              </a:spcBef>
              <a:spcAft>
                <a:spcPts val="0"/>
              </a:spcAft>
              <a:buClr>
                <a:srgbClr val="FFFFFF"/>
              </a:buClr>
              <a:buSzPts val="4800"/>
              <a:buNone/>
              <a:defRPr sz="4800">
                <a:solidFill>
                  <a:srgbClr val="FFFFFF"/>
                </a:solidFill>
              </a:defRPr>
            </a:lvl8pPr>
            <a:lvl9pPr lvl="8" algn="ctr" rtl="0">
              <a:lnSpc>
                <a:spcPct val="100000"/>
              </a:lnSpc>
              <a:spcBef>
                <a:spcPts val="0"/>
              </a:spcBef>
              <a:spcAft>
                <a:spcPts val="0"/>
              </a:spcAft>
              <a:buClr>
                <a:srgbClr val="FFFFFF"/>
              </a:buClr>
              <a:buSzPts val="4800"/>
              <a:buNone/>
              <a:defRPr sz="4800">
                <a:solidFill>
                  <a:srgbClr val="FFFFFF"/>
                </a:solidFill>
              </a:defRPr>
            </a:lvl9pPr>
          </a:lstStyle>
          <a:p>
            <a:r>
              <a:t>xx%</a:t>
            </a:r>
          </a:p>
        </p:txBody>
      </p:sp>
      <p:sp>
        <p:nvSpPr>
          <p:cNvPr id="53" name="Google Shape;53;p13"/>
          <p:cNvSpPr txBox="1">
            <a:spLocks noGrp="1"/>
          </p:cNvSpPr>
          <p:nvPr>
            <p:ph type="subTitle" idx="4"/>
          </p:nvPr>
        </p:nvSpPr>
        <p:spPr>
          <a:xfrm>
            <a:off x="3463800" y="2895575"/>
            <a:ext cx="22164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54" name="Google Shape;54;p13"/>
          <p:cNvSpPr txBox="1">
            <a:spLocks noGrp="1"/>
          </p:cNvSpPr>
          <p:nvPr>
            <p:ph type="subTitle" idx="5"/>
          </p:nvPr>
        </p:nvSpPr>
        <p:spPr>
          <a:xfrm>
            <a:off x="3463800" y="3272034"/>
            <a:ext cx="2216400" cy="95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55" name="Google Shape;55;p13"/>
          <p:cNvSpPr txBox="1">
            <a:spLocks noGrp="1"/>
          </p:cNvSpPr>
          <p:nvPr>
            <p:ph type="title" idx="6" hasCustomPrompt="1"/>
          </p:nvPr>
        </p:nvSpPr>
        <p:spPr>
          <a:xfrm>
            <a:off x="6676410" y="1859694"/>
            <a:ext cx="1002600" cy="704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4800"/>
              <a:buNone/>
              <a:defRPr sz="4800">
                <a:solidFill>
                  <a:srgbClr val="FFFFFF"/>
                </a:solidFill>
              </a:defRPr>
            </a:lvl1pPr>
            <a:lvl2pPr lvl="1" algn="ctr" rtl="0">
              <a:lnSpc>
                <a:spcPct val="100000"/>
              </a:lnSpc>
              <a:spcBef>
                <a:spcPts val="0"/>
              </a:spcBef>
              <a:spcAft>
                <a:spcPts val="0"/>
              </a:spcAft>
              <a:buClr>
                <a:srgbClr val="FFFFFF"/>
              </a:buClr>
              <a:buSzPts val="4800"/>
              <a:buNone/>
              <a:defRPr sz="4800">
                <a:solidFill>
                  <a:srgbClr val="FFFFFF"/>
                </a:solidFill>
              </a:defRPr>
            </a:lvl2pPr>
            <a:lvl3pPr lvl="2" algn="ctr" rtl="0">
              <a:lnSpc>
                <a:spcPct val="100000"/>
              </a:lnSpc>
              <a:spcBef>
                <a:spcPts val="0"/>
              </a:spcBef>
              <a:spcAft>
                <a:spcPts val="0"/>
              </a:spcAft>
              <a:buClr>
                <a:srgbClr val="FFFFFF"/>
              </a:buClr>
              <a:buSzPts val="4800"/>
              <a:buNone/>
              <a:defRPr sz="4800">
                <a:solidFill>
                  <a:srgbClr val="FFFFFF"/>
                </a:solidFill>
              </a:defRPr>
            </a:lvl3pPr>
            <a:lvl4pPr lvl="3" algn="ctr" rtl="0">
              <a:lnSpc>
                <a:spcPct val="100000"/>
              </a:lnSpc>
              <a:spcBef>
                <a:spcPts val="0"/>
              </a:spcBef>
              <a:spcAft>
                <a:spcPts val="0"/>
              </a:spcAft>
              <a:buClr>
                <a:srgbClr val="FFFFFF"/>
              </a:buClr>
              <a:buSzPts val="4800"/>
              <a:buNone/>
              <a:defRPr sz="4800">
                <a:solidFill>
                  <a:srgbClr val="FFFFFF"/>
                </a:solidFill>
              </a:defRPr>
            </a:lvl4pPr>
            <a:lvl5pPr lvl="4" algn="ctr" rtl="0">
              <a:lnSpc>
                <a:spcPct val="100000"/>
              </a:lnSpc>
              <a:spcBef>
                <a:spcPts val="0"/>
              </a:spcBef>
              <a:spcAft>
                <a:spcPts val="0"/>
              </a:spcAft>
              <a:buClr>
                <a:srgbClr val="FFFFFF"/>
              </a:buClr>
              <a:buSzPts val="4800"/>
              <a:buNone/>
              <a:defRPr sz="4800">
                <a:solidFill>
                  <a:srgbClr val="FFFFFF"/>
                </a:solidFill>
              </a:defRPr>
            </a:lvl5pPr>
            <a:lvl6pPr lvl="5" algn="ctr" rtl="0">
              <a:lnSpc>
                <a:spcPct val="100000"/>
              </a:lnSpc>
              <a:spcBef>
                <a:spcPts val="0"/>
              </a:spcBef>
              <a:spcAft>
                <a:spcPts val="0"/>
              </a:spcAft>
              <a:buClr>
                <a:srgbClr val="FFFFFF"/>
              </a:buClr>
              <a:buSzPts val="4800"/>
              <a:buNone/>
              <a:defRPr sz="4800">
                <a:solidFill>
                  <a:srgbClr val="FFFFFF"/>
                </a:solidFill>
              </a:defRPr>
            </a:lvl6pPr>
            <a:lvl7pPr lvl="6" algn="ctr" rtl="0">
              <a:lnSpc>
                <a:spcPct val="100000"/>
              </a:lnSpc>
              <a:spcBef>
                <a:spcPts val="0"/>
              </a:spcBef>
              <a:spcAft>
                <a:spcPts val="0"/>
              </a:spcAft>
              <a:buClr>
                <a:srgbClr val="FFFFFF"/>
              </a:buClr>
              <a:buSzPts val="4800"/>
              <a:buNone/>
              <a:defRPr sz="4800">
                <a:solidFill>
                  <a:srgbClr val="FFFFFF"/>
                </a:solidFill>
              </a:defRPr>
            </a:lvl7pPr>
            <a:lvl8pPr lvl="7" algn="ctr" rtl="0">
              <a:lnSpc>
                <a:spcPct val="100000"/>
              </a:lnSpc>
              <a:spcBef>
                <a:spcPts val="0"/>
              </a:spcBef>
              <a:spcAft>
                <a:spcPts val="0"/>
              </a:spcAft>
              <a:buClr>
                <a:srgbClr val="FFFFFF"/>
              </a:buClr>
              <a:buSzPts val="4800"/>
              <a:buNone/>
              <a:defRPr sz="4800">
                <a:solidFill>
                  <a:srgbClr val="FFFFFF"/>
                </a:solidFill>
              </a:defRPr>
            </a:lvl8pPr>
            <a:lvl9pPr lvl="8" algn="ctr" rtl="0">
              <a:lnSpc>
                <a:spcPct val="100000"/>
              </a:lnSpc>
              <a:spcBef>
                <a:spcPts val="0"/>
              </a:spcBef>
              <a:spcAft>
                <a:spcPts val="0"/>
              </a:spcAft>
              <a:buClr>
                <a:srgbClr val="FFFFFF"/>
              </a:buClr>
              <a:buSzPts val="4800"/>
              <a:buNone/>
              <a:defRPr sz="4800">
                <a:solidFill>
                  <a:srgbClr val="FFFFFF"/>
                </a:solidFill>
              </a:defRPr>
            </a:lvl9pPr>
          </a:lstStyle>
          <a:p>
            <a:r>
              <a:t>xx%</a:t>
            </a:r>
          </a:p>
        </p:txBody>
      </p:sp>
      <p:sp>
        <p:nvSpPr>
          <p:cNvPr id="56" name="Google Shape;56;p13"/>
          <p:cNvSpPr txBox="1">
            <a:spLocks noGrp="1"/>
          </p:cNvSpPr>
          <p:nvPr>
            <p:ph type="subTitle" idx="7"/>
          </p:nvPr>
        </p:nvSpPr>
        <p:spPr>
          <a:xfrm>
            <a:off x="6069510" y="2895575"/>
            <a:ext cx="22164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57" name="Google Shape;57;p13"/>
          <p:cNvSpPr txBox="1">
            <a:spLocks noGrp="1"/>
          </p:cNvSpPr>
          <p:nvPr>
            <p:ph type="subTitle" idx="8"/>
          </p:nvPr>
        </p:nvSpPr>
        <p:spPr>
          <a:xfrm>
            <a:off x="6069510" y="3272034"/>
            <a:ext cx="2216400" cy="95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58" name="Google Shape;58;p13"/>
          <p:cNvSpPr txBox="1">
            <a:spLocks noGrp="1"/>
          </p:cNvSpPr>
          <p:nvPr>
            <p:ph type="title" idx="9"/>
          </p:nvPr>
        </p:nvSpPr>
        <p:spPr>
          <a:xfrm>
            <a:off x="720000" y="3876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3200"/>
              <a:buFont typeface="Montserrat Black"/>
              <a:buNone/>
              <a:defRPr sz="3200">
                <a:solidFill>
                  <a:schemeClr val="lt2"/>
                </a:solidFill>
                <a:latin typeface="Montserrat Black"/>
                <a:ea typeface="Montserrat Black"/>
                <a:cs typeface="Montserrat Black"/>
                <a:sym typeface="Montserrat Black"/>
              </a:defRPr>
            </a:lvl1pPr>
            <a:lvl2pPr lvl="1" rtl="0">
              <a:spcBef>
                <a:spcPts val="0"/>
              </a:spcBef>
              <a:spcAft>
                <a:spcPts val="0"/>
              </a:spcAft>
              <a:buClr>
                <a:schemeClr val="lt2"/>
              </a:buClr>
              <a:buSzPts val="3200"/>
              <a:buNone/>
              <a:defRPr sz="3200">
                <a:solidFill>
                  <a:schemeClr val="lt2"/>
                </a:solidFill>
              </a:defRPr>
            </a:lvl2pPr>
            <a:lvl3pPr lvl="2" rtl="0">
              <a:spcBef>
                <a:spcPts val="0"/>
              </a:spcBef>
              <a:spcAft>
                <a:spcPts val="0"/>
              </a:spcAft>
              <a:buClr>
                <a:schemeClr val="lt2"/>
              </a:buClr>
              <a:buSzPts val="3200"/>
              <a:buNone/>
              <a:defRPr sz="3200">
                <a:solidFill>
                  <a:schemeClr val="lt2"/>
                </a:solidFill>
              </a:defRPr>
            </a:lvl3pPr>
            <a:lvl4pPr lvl="3" rtl="0">
              <a:spcBef>
                <a:spcPts val="0"/>
              </a:spcBef>
              <a:spcAft>
                <a:spcPts val="0"/>
              </a:spcAft>
              <a:buClr>
                <a:schemeClr val="lt2"/>
              </a:buClr>
              <a:buSzPts val="3200"/>
              <a:buNone/>
              <a:defRPr sz="3200">
                <a:solidFill>
                  <a:schemeClr val="lt2"/>
                </a:solidFill>
              </a:defRPr>
            </a:lvl4pPr>
            <a:lvl5pPr lvl="4" rtl="0">
              <a:spcBef>
                <a:spcPts val="0"/>
              </a:spcBef>
              <a:spcAft>
                <a:spcPts val="0"/>
              </a:spcAft>
              <a:buClr>
                <a:schemeClr val="lt2"/>
              </a:buClr>
              <a:buSzPts val="3200"/>
              <a:buNone/>
              <a:defRPr sz="3200">
                <a:solidFill>
                  <a:schemeClr val="lt2"/>
                </a:solidFill>
              </a:defRPr>
            </a:lvl5pPr>
            <a:lvl6pPr lvl="5" rtl="0">
              <a:spcBef>
                <a:spcPts val="0"/>
              </a:spcBef>
              <a:spcAft>
                <a:spcPts val="0"/>
              </a:spcAft>
              <a:buClr>
                <a:schemeClr val="lt2"/>
              </a:buClr>
              <a:buSzPts val="3200"/>
              <a:buNone/>
              <a:defRPr sz="3200">
                <a:solidFill>
                  <a:schemeClr val="lt2"/>
                </a:solidFill>
              </a:defRPr>
            </a:lvl6pPr>
            <a:lvl7pPr lvl="6" rtl="0">
              <a:spcBef>
                <a:spcPts val="0"/>
              </a:spcBef>
              <a:spcAft>
                <a:spcPts val="0"/>
              </a:spcAft>
              <a:buClr>
                <a:schemeClr val="lt2"/>
              </a:buClr>
              <a:buSzPts val="3200"/>
              <a:buNone/>
              <a:defRPr sz="3200">
                <a:solidFill>
                  <a:schemeClr val="lt2"/>
                </a:solidFill>
              </a:defRPr>
            </a:lvl7pPr>
            <a:lvl8pPr lvl="7" rtl="0">
              <a:spcBef>
                <a:spcPts val="0"/>
              </a:spcBef>
              <a:spcAft>
                <a:spcPts val="0"/>
              </a:spcAft>
              <a:buClr>
                <a:schemeClr val="lt2"/>
              </a:buClr>
              <a:buSzPts val="3200"/>
              <a:buNone/>
              <a:defRPr sz="3200">
                <a:solidFill>
                  <a:schemeClr val="lt2"/>
                </a:solidFill>
              </a:defRPr>
            </a:lvl8pPr>
            <a:lvl9pPr lvl="8" rtl="0">
              <a:spcBef>
                <a:spcPts val="0"/>
              </a:spcBef>
              <a:spcAft>
                <a:spcPts val="0"/>
              </a:spcAft>
              <a:buClr>
                <a:schemeClr val="lt2"/>
              </a:buClr>
              <a:buSzPts val="3200"/>
              <a:buNone/>
              <a:defRPr sz="3200">
                <a:solidFill>
                  <a:schemeClr val="lt2"/>
                </a:solidFill>
              </a:defRPr>
            </a:lvl9pPr>
          </a:lstStyle>
          <a:p>
            <a:endParaRPr/>
          </a:p>
        </p:txBody>
      </p:sp>
      <p:sp>
        <p:nvSpPr>
          <p:cNvPr id="59" name="Google Shape;59;p13"/>
          <p:cNvSpPr/>
          <p:nvPr/>
        </p:nvSpPr>
        <p:spPr>
          <a:xfrm rot="5400000">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3_1_4">
    <p:spTree>
      <p:nvGrpSpPr>
        <p:cNvPr id="1" name="Shape 79"/>
        <p:cNvGrpSpPr/>
        <p:nvPr/>
      </p:nvGrpSpPr>
      <p:grpSpPr>
        <a:xfrm>
          <a:off x="0" y="0"/>
          <a:ext cx="0" cy="0"/>
          <a:chOff x="0" y="0"/>
          <a:chExt cx="0" cy="0"/>
        </a:xfrm>
      </p:grpSpPr>
      <p:sp>
        <p:nvSpPr>
          <p:cNvPr id="80" name="Google Shape;80;p18"/>
          <p:cNvSpPr txBox="1">
            <a:spLocks noGrp="1"/>
          </p:cNvSpPr>
          <p:nvPr>
            <p:ph type="subTitle" idx="1"/>
          </p:nvPr>
        </p:nvSpPr>
        <p:spPr>
          <a:xfrm>
            <a:off x="1982025" y="1983575"/>
            <a:ext cx="23727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81" name="Google Shape;81;p18"/>
          <p:cNvSpPr txBox="1">
            <a:spLocks noGrp="1"/>
          </p:cNvSpPr>
          <p:nvPr>
            <p:ph type="subTitle" idx="2"/>
          </p:nvPr>
        </p:nvSpPr>
        <p:spPr>
          <a:xfrm>
            <a:off x="1982025" y="2278850"/>
            <a:ext cx="23727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82" name="Google Shape;82;p18"/>
          <p:cNvSpPr txBox="1">
            <a:spLocks noGrp="1"/>
          </p:cNvSpPr>
          <p:nvPr>
            <p:ph type="subTitle" idx="3"/>
          </p:nvPr>
        </p:nvSpPr>
        <p:spPr>
          <a:xfrm>
            <a:off x="6051309" y="1983575"/>
            <a:ext cx="23727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83" name="Google Shape;83;p18"/>
          <p:cNvSpPr txBox="1">
            <a:spLocks noGrp="1"/>
          </p:cNvSpPr>
          <p:nvPr>
            <p:ph type="subTitle" idx="4"/>
          </p:nvPr>
        </p:nvSpPr>
        <p:spPr>
          <a:xfrm>
            <a:off x="6051309" y="2278850"/>
            <a:ext cx="23727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84" name="Google Shape;84;p18"/>
          <p:cNvSpPr txBox="1">
            <a:spLocks noGrp="1"/>
          </p:cNvSpPr>
          <p:nvPr>
            <p:ph type="subTitle" idx="5"/>
          </p:nvPr>
        </p:nvSpPr>
        <p:spPr>
          <a:xfrm>
            <a:off x="1982025" y="3327929"/>
            <a:ext cx="23727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85" name="Google Shape;85;p18"/>
          <p:cNvSpPr txBox="1">
            <a:spLocks noGrp="1"/>
          </p:cNvSpPr>
          <p:nvPr>
            <p:ph type="subTitle" idx="6"/>
          </p:nvPr>
        </p:nvSpPr>
        <p:spPr>
          <a:xfrm>
            <a:off x="1982025" y="3623204"/>
            <a:ext cx="23727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86" name="Google Shape;86;p18"/>
          <p:cNvSpPr txBox="1">
            <a:spLocks noGrp="1"/>
          </p:cNvSpPr>
          <p:nvPr>
            <p:ph type="subTitle" idx="7"/>
          </p:nvPr>
        </p:nvSpPr>
        <p:spPr>
          <a:xfrm>
            <a:off x="6051309" y="3327929"/>
            <a:ext cx="23727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87" name="Google Shape;87;p18"/>
          <p:cNvSpPr txBox="1">
            <a:spLocks noGrp="1"/>
          </p:cNvSpPr>
          <p:nvPr>
            <p:ph type="subTitle" idx="8"/>
          </p:nvPr>
        </p:nvSpPr>
        <p:spPr>
          <a:xfrm>
            <a:off x="6051309" y="3623204"/>
            <a:ext cx="2372700" cy="61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88" name="Google Shape;88;p18"/>
          <p:cNvSpPr txBox="1">
            <a:spLocks noGrp="1"/>
          </p:cNvSpPr>
          <p:nvPr>
            <p:ph type="title"/>
          </p:nvPr>
        </p:nvSpPr>
        <p:spPr>
          <a:xfrm>
            <a:off x="720000" y="387600"/>
            <a:ext cx="7704000" cy="612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89" name="Google Shape;89;p18"/>
          <p:cNvSpPr/>
          <p:nvPr/>
        </p:nvSpPr>
        <p:spPr>
          <a:xfrm rot="5400000">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2">
  <p:cSld name="CUSTOM_2_1_1_1">
    <p:spTree>
      <p:nvGrpSpPr>
        <p:cNvPr id="1" name="Shape 150"/>
        <p:cNvGrpSpPr/>
        <p:nvPr/>
      </p:nvGrpSpPr>
      <p:grpSpPr>
        <a:xfrm>
          <a:off x="0" y="0"/>
          <a:ext cx="0" cy="0"/>
          <a:chOff x="0" y="0"/>
          <a:chExt cx="0" cy="0"/>
        </a:xfrm>
      </p:grpSpPr>
      <p:sp>
        <p:nvSpPr>
          <p:cNvPr id="151" name="Google Shape;151;p29"/>
          <p:cNvSpPr txBox="1">
            <a:spLocks noGrp="1"/>
          </p:cNvSpPr>
          <p:nvPr>
            <p:ph type="subTitle" idx="1"/>
          </p:nvPr>
        </p:nvSpPr>
        <p:spPr>
          <a:xfrm>
            <a:off x="720000" y="1425422"/>
            <a:ext cx="2927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152" name="Google Shape;152;p29"/>
          <p:cNvSpPr txBox="1">
            <a:spLocks noGrp="1"/>
          </p:cNvSpPr>
          <p:nvPr>
            <p:ph type="subTitle" idx="2"/>
          </p:nvPr>
        </p:nvSpPr>
        <p:spPr>
          <a:xfrm>
            <a:off x="720000" y="1720696"/>
            <a:ext cx="2927400" cy="68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53" name="Google Shape;153;p29"/>
          <p:cNvSpPr txBox="1">
            <a:spLocks noGrp="1"/>
          </p:cNvSpPr>
          <p:nvPr>
            <p:ph type="subTitle" idx="3"/>
          </p:nvPr>
        </p:nvSpPr>
        <p:spPr>
          <a:xfrm>
            <a:off x="720000" y="3839794"/>
            <a:ext cx="2927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154" name="Google Shape;154;p29"/>
          <p:cNvSpPr txBox="1">
            <a:spLocks noGrp="1"/>
          </p:cNvSpPr>
          <p:nvPr>
            <p:ph type="subTitle" idx="4"/>
          </p:nvPr>
        </p:nvSpPr>
        <p:spPr>
          <a:xfrm>
            <a:off x="720000" y="4135076"/>
            <a:ext cx="2927400" cy="68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55" name="Google Shape;155;p29"/>
          <p:cNvSpPr txBox="1">
            <a:spLocks noGrp="1"/>
          </p:cNvSpPr>
          <p:nvPr>
            <p:ph type="title"/>
          </p:nvPr>
        </p:nvSpPr>
        <p:spPr>
          <a:xfrm>
            <a:off x="720000" y="387600"/>
            <a:ext cx="3330300" cy="114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Font typeface="Palanquin Dark"/>
              <a:buNone/>
              <a:defRPr>
                <a:latin typeface="Palanquin Dark"/>
                <a:ea typeface="Palanquin Dark"/>
                <a:cs typeface="Palanquin Dark"/>
                <a:sym typeface="Palanquin Dark"/>
              </a:defRPr>
            </a:lvl2pPr>
            <a:lvl3pPr lvl="2" rtl="0">
              <a:spcBef>
                <a:spcPts val="0"/>
              </a:spcBef>
              <a:spcAft>
                <a:spcPts val="0"/>
              </a:spcAft>
              <a:buSzPts val="3200"/>
              <a:buFont typeface="Palanquin Dark"/>
              <a:buNone/>
              <a:defRPr>
                <a:latin typeface="Palanquin Dark"/>
                <a:ea typeface="Palanquin Dark"/>
                <a:cs typeface="Palanquin Dark"/>
                <a:sym typeface="Palanquin Dark"/>
              </a:defRPr>
            </a:lvl3pPr>
            <a:lvl4pPr lvl="3" rtl="0">
              <a:spcBef>
                <a:spcPts val="0"/>
              </a:spcBef>
              <a:spcAft>
                <a:spcPts val="0"/>
              </a:spcAft>
              <a:buSzPts val="3200"/>
              <a:buFont typeface="Palanquin Dark"/>
              <a:buNone/>
              <a:defRPr>
                <a:latin typeface="Palanquin Dark"/>
                <a:ea typeface="Palanquin Dark"/>
                <a:cs typeface="Palanquin Dark"/>
                <a:sym typeface="Palanquin Dark"/>
              </a:defRPr>
            </a:lvl4pPr>
            <a:lvl5pPr lvl="4" rtl="0">
              <a:spcBef>
                <a:spcPts val="0"/>
              </a:spcBef>
              <a:spcAft>
                <a:spcPts val="0"/>
              </a:spcAft>
              <a:buSzPts val="3200"/>
              <a:buFont typeface="Palanquin Dark"/>
              <a:buNone/>
              <a:defRPr>
                <a:latin typeface="Palanquin Dark"/>
                <a:ea typeface="Palanquin Dark"/>
                <a:cs typeface="Palanquin Dark"/>
                <a:sym typeface="Palanquin Dark"/>
              </a:defRPr>
            </a:lvl5pPr>
            <a:lvl6pPr lvl="5" rtl="0">
              <a:spcBef>
                <a:spcPts val="0"/>
              </a:spcBef>
              <a:spcAft>
                <a:spcPts val="0"/>
              </a:spcAft>
              <a:buSzPts val="3200"/>
              <a:buFont typeface="Palanquin Dark"/>
              <a:buNone/>
              <a:defRPr>
                <a:latin typeface="Palanquin Dark"/>
                <a:ea typeface="Palanquin Dark"/>
                <a:cs typeface="Palanquin Dark"/>
                <a:sym typeface="Palanquin Dark"/>
              </a:defRPr>
            </a:lvl6pPr>
            <a:lvl7pPr lvl="6" rtl="0">
              <a:spcBef>
                <a:spcPts val="0"/>
              </a:spcBef>
              <a:spcAft>
                <a:spcPts val="0"/>
              </a:spcAft>
              <a:buSzPts val="3200"/>
              <a:buFont typeface="Palanquin Dark"/>
              <a:buNone/>
              <a:defRPr>
                <a:latin typeface="Palanquin Dark"/>
                <a:ea typeface="Palanquin Dark"/>
                <a:cs typeface="Palanquin Dark"/>
                <a:sym typeface="Palanquin Dark"/>
              </a:defRPr>
            </a:lvl7pPr>
            <a:lvl8pPr lvl="7" rtl="0">
              <a:spcBef>
                <a:spcPts val="0"/>
              </a:spcBef>
              <a:spcAft>
                <a:spcPts val="0"/>
              </a:spcAft>
              <a:buSzPts val="3200"/>
              <a:buFont typeface="Palanquin Dark"/>
              <a:buNone/>
              <a:defRPr>
                <a:latin typeface="Palanquin Dark"/>
                <a:ea typeface="Palanquin Dark"/>
                <a:cs typeface="Palanquin Dark"/>
                <a:sym typeface="Palanquin Dark"/>
              </a:defRPr>
            </a:lvl8pPr>
            <a:lvl9pPr lvl="8" rtl="0">
              <a:spcBef>
                <a:spcPts val="0"/>
              </a:spcBef>
              <a:spcAft>
                <a:spcPts val="0"/>
              </a:spcAft>
              <a:buSzPts val="3200"/>
              <a:buFont typeface="Palanquin Dark"/>
              <a:buNone/>
              <a:defRPr>
                <a:latin typeface="Palanquin Dark"/>
                <a:ea typeface="Palanquin Dark"/>
                <a:cs typeface="Palanquin Dark"/>
                <a:sym typeface="Palanquin Dark"/>
              </a:defRPr>
            </a:lvl9pPr>
          </a:lstStyle>
          <a:p>
            <a:endParaRPr/>
          </a:p>
        </p:txBody>
      </p:sp>
      <p:sp>
        <p:nvSpPr>
          <p:cNvPr id="156" name="Google Shape;156;p29"/>
          <p:cNvSpPr txBox="1">
            <a:spLocks noGrp="1"/>
          </p:cNvSpPr>
          <p:nvPr>
            <p:ph type="subTitle" idx="5"/>
          </p:nvPr>
        </p:nvSpPr>
        <p:spPr>
          <a:xfrm>
            <a:off x="720000" y="2632608"/>
            <a:ext cx="2927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b="1"/>
            </a:lvl1pPr>
            <a:lvl2pPr lvl="1" rtl="0">
              <a:lnSpc>
                <a:spcPct val="100000"/>
              </a:lnSpc>
              <a:spcBef>
                <a:spcPts val="0"/>
              </a:spcBef>
              <a:spcAft>
                <a:spcPts val="0"/>
              </a:spcAft>
              <a:buNone/>
              <a:defRPr b="1"/>
            </a:lvl2pPr>
            <a:lvl3pPr lvl="2" rtl="0">
              <a:lnSpc>
                <a:spcPct val="100000"/>
              </a:lnSpc>
              <a:spcBef>
                <a:spcPts val="0"/>
              </a:spcBef>
              <a:spcAft>
                <a:spcPts val="0"/>
              </a:spcAft>
              <a:buNone/>
              <a:defRPr b="1"/>
            </a:lvl3pPr>
            <a:lvl4pPr lvl="3" rtl="0">
              <a:lnSpc>
                <a:spcPct val="100000"/>
              </a:lnSpc>
              <a:spcBef>
                <a:spcPts val="0"/>
              </a:spcBef>
              <a:spcAft>
                <a:spcPts val="0"/>
              </a:spcAft>
              <a:buNone/>
              <a:defRPr b="1"/>
            </a:lvl4pPr>
            <a:lvl5pPr lvl="4" rtl="0">
              <a:lnSpc>
                <a:spcPct val="100000"/>
              </a:lnSpc>
              <a:spcBef>
                <a:spcPts val="0"/>
              </a:spcBef>
              <a:spcAft>
                <a:spcPts val="0"/>
              </a:spcAft>
              <a:buNone/>
              <a:defRPr b="1"/>
            </a:lvl5pPr>
            <a:lvl6pPr lvl="5" rtl="0">
              <a:lnSpc>
                <a:spcPct val="100000"/>
              </a:lnSpc>
              <a:spcBef>
                <a:spcPts val="0"/>
              </a:spcBef>
              <a:spcAft>
                <a:spcPts val="0"/>
              </a:spcAft>
              <a:buNone/>
              <a:defRPr b="1"/>
            </a:lvl6pPr>
            <a:lvl7pPr lvl="6" rtl="0">
              <a:lnSpc>
                <a:spcPct val="100000"/>
              </a:lnSpc>
              <a:spcBef>
                <a:spcPts val="0"/>
              </a:spcBef>
              <a:spcAft>
                <a:spcPts val="0"/>
              </a:spcAft>
              <a:buNone/>
              <a:defRPr b="1"/>
            </a:lvl7pPr>
            <a:lvl8pPr lvl="7" rtl="0">
              <a:lnSpc>
                <a:spcPct val="100000"/>
              </a:lnSpc>
              <a:spcBef>
                <a:spcPts val="0"/>
              </a:spcBef>
              <a:spcAft>
                <a:spcPts val="0"/>
              </a:spcAft>
              <a:buNone/>
              <a:defRPr b="1"/>
            </a:lvl8pPr>
            <a:lvl9pPr lvl="8" rtl="0">
              <a:lnSpc>
                <a:spcPct val="100000"/>
              </a:lnSpc>
              <a:spcBef>
                <a:spcPts val="0"/>
              </a:spcBef>
              <a:spcAft>
                <a:spcPts val="0"/>
              </a:spcAft>
              <a:buNone/>
              <a:defRPr b="1"/>
            </a:lvl9pPr>
          </a:lstStyle>
          <a:p>
            <a:endParaRPr/>
          </a:p>
        </p:txBody>
      </p:sp>
      <p:sp>
        <p:nvSpPr>
          <p:cNvPr id="157" name="Google Shape;157;p29"/>
          <p:cNvSpPr txBox="1">
            <a:spLocks noGrp="1"/>
          </p:cNvSpPr>
          <p:nvPr>
            <p:ph type="subTitle" idx="6"/>
          </p:nvPr>
        </p:nvSpPr>
        <p:spPr>
          <a:xfrm>
            <a:off x="720000" y="2927886"/>
            <a:ext cx="2927400" cy="68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158" name="Google Shape;158;p29"/>
          <p:cNvSpPr/>
          <p:nvPr/>
        </p:nvSpPr>
        <p:spPr>
          <a:xfrm rot="-5400000" flipH="1">
            <a:off x="4487250" y="477600"/>
            <a:ext cx="169500" cy="9162300"/>
          </a:xfrm>
          <a:prstGeom prst="rect">
            <a:avLst/>
          </a:prstGeom>
          <a:gradFill>
            <a:gsLst>
              <a:gs pos="0">
                <a:srgbClr val="6930C3"/>
              </a:gs>
              <a:gs pos="100000">
                <a:srgbClr val="00C4FF">
                  <a:alpha val="63921"/>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37"/>
        <p:cNvGrpSpPr/>
        <p:nvPr/>
      </p:nvGrpSpPr>
      <p:grpSpPr>
        <a:xfrm>
          <a:off x="0" y="0"/>
          <a:ext cx="0" cy="0"/>
          <a:chOff x="0" y="0"/>
          <a:chExt cx="0" cy="0"/>
        </a:xfrm>
      </p:grpSpPr>
      <p:sp>
        <p:nvSpPr>
          <p:cNvPr id="138" name="Google Shape;138;p26"/>
          <p:cNvSpPr txBox="1">
            <a:spLocks noGrp="1"/>
          </p:cNvSpPr>
          <p:nvPr>
            <p:ph type="subTitle" idx="1"/>
          </p:nvPr>
        </p:nvSpPr>
        <p:spPr>
          <a:xfrm>
            <a:off x="4400625" y="2308977"/>
            <a:ext cx="3355200" cy="103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FFFFF"/>
                </a:solidFill>
                <a:latin typeface="Montserrat Medium"/>
                <a:ea typeface="Montserrat Medium"/>
                <a:cs typeface="Montserrat Medium"/>
                <a:sym typeface="Montserrat Medium"/>
              </a:defRPr>
            </a:lvl1pPr>
            <a:lvl2pPr lvl="1" rtl="0">
              <a:spcBef>
                <a:spcPts val="0"/>
              </a:spcBef>
              <a:spcAft>
                <a:spcPts val="0"/>
              </a:spcAft>
              <a:buNone/>
              <a:defRPr sz="1400">
                <a:solidFill>
                  <a:srgbClr val="FFFFFF"/>
                </a:solidFill>
                <a:latin typeface="Montserrat Medium"/>
                <a:ea typeface="Montserrat Medium"/>
                <a:cs typeface="Montserrat Medium"/>
                <a:sym typeface="Montserrat Medium"/>
              </a:defRPr>
            </a:lvl2pPr>
            <a:lvl3pPr lvl="2" rtl="0">
              <a:spcBef>
                <a:spcPts val="0"/>
              </a:spcBef>
              <a:spcAft>
                <a:spcPts val="0"/>
              </a:spcAft>
              <a:buNone/>
              <a:defRPr sz="1400">
                <a:solidFill>
                  <a:srgbClr val="FFFFFF"/>
                </a:solidFill>
                <a:latin typeface="Montserrat Medium"/>
                <a:ea typeface="Montserrat Medium"/>
                <a:cs typeface="Montserrat Medium"/>
                <a:sym typeface="Montserrat Medium"/>
              </a:defRPr>
            </a:lvl3pPr>
            <a:lvl4pPr lvl="3" rtl="0">
              <a:spcBef>
                <a:spcPts val="0"/>
              </a:spcBef>
              <a:spcAft>
                <a:spcPts val="0"/>
              </a:spcAft>
              <a:buNone/>
              <a:defRPr sz="1400">
                <a:solidFill>
                  <a:srgbClr val="FFFFFF"/>
                </a:solidFill>
                <a:latin typeface="Montserrat Medium"/>
                <a:ea typeface="Montserrat Medium"/>
                <a:cs typeface="Montserrat Medium"/>
                <a:sym typeface="Montserrat Medium"/>
              </a:defRPr>
            </a:lvl4pPr>
            <a:lvl5pPr lvl="4" rtl="0">
              <a:spcBef>
                <a:spcPts val="0"/>
              </a:spcBef>
              <a:spcAft>
                <a:spcPts val="0"/>
              </a:spcAft>
              <a:buNone/>
              <a:defRPr sz="1400">
                <a:solidFill>
                  <a:srgbClr val="FFFFFF"/>
                </a:solidFill>
                <a:latin typeface="Montserrat Medium"/>
                <a:ea typeface="Montserrat Medium"/>
                <a:cs typeface="Montserrat Medium"/>
                <a:sym typeface="Montserrat Medium"/>
              </a:defRPr>
            </a:lvl5pPr>
            <a:lvl6pPr lvl="5" rtl="0">
              <a:spcBef>
                <a:spcPts val="0"/>
              </a:spcBef>
              <a:spcAft>
                <a:spcPts val="0"/>
              </a:spcAft>
              <a:buNone/>
              <a:defRPr sz="1400">
                <a:solidFill>
                  <a:srgbClr val="FFFFFF"/>
                </a:solidFill>
                <a:latin typeface="Montserrat Medium"/>
                <a:ea typeface="Montserrat Medium"/>
                <a:cs typeface="Montserrat Medium"/>
                <a:sym typeface="Montserrat Medium"/>
              </a:defRPr>
            </a:lvl6pPr>
            <a:lvl7pPr lvl="6" rtl="0">
              <a:spcBef>
                <a:spcPts val="0"/>
              </a:spcBef>
              <a:spcAft>
                <a:spcPts val="0"/>
              </a:spcAft>
              <a:buNone/>
              <a:defRPr sz="1400">
                <a:solidFill>
                  <a:srgbClr val="FFFFFF"/>
                </a:solidFill>
                <a:latin typeface="Montserrat Medium"/>
                <a:ea typeface="Montserrat Medium"/>
                <a:cs typeface="Montserrat Medium"/>
                <a:sym typeface="Montserrat Medium"/>
              </a:defRPr>
            </a:lvl7pPr>
            <a:lvl8pPr lvl="7" rtl="0">
              <a:spcBef>
                <a:spcPts val="0"/>
              </a:spcBef>
              <a:spcAft>
                <a:spcPts val="0"/>
              </a:spcAft>
              <a:buNone/>
              <a:defRPr sz="1400">
                <a:solidFill>
                  <a:srgbClr val="FFFFFF"/>
                </a:solidFill>
                <a:latin typeface="Montserrat Medium"/>
                <a:ea typeface="Montserrat Medium"/>
                <a:cs typeface="Montserrat Medium"/>
                <a:sym typeface="Montserrat Medium"/>
              </a:defRPr>
            </a:lvl8pPr>
            <a:lvl9pPr lvl="8" rtl="0">
              <a:spcBef>
                <a:spcPts val="0"/>
              </a:spcBef>
              <a:spcAft>
                <a:spcPts val="0"/>
              </a:spcAft>
              <a:buNone/>
              <a:defRPr sz="1400">
                <a:solidFill>
                  <a:srgbClr val="FFFFFF"/>
                </a:solidFill>
                <a:latin typeface="Montserrat Medium"/>
                <a:ea typeface="Montserrat Medium"/>
                <a:cs typeface="Montserrat Medium"/>
                <a:sym typeface="Montserrat Medium"/>
              </a:defRPr>
            </a:lvl9pPr>
          </a:lstStyle>
          <a:p>
            <a:endParaRPr/>
          </a:p>
        </p:txBody>
      </p:sp>
      <p:sp>
        <p:nvSpPr>
          <p:cNvPr id="139" name="Google Shape;139;p26"/>
          <p:cNvSpPr txBox="1">
            <a:spLocks noGrp="1"/>
          </p:cNvSpPr>
          <p:nvPr>
            <p:ph type="title"/>
          </p:nvPr>
        </p:nvSpPr>
        <p:spPr>
          <a:xfrm>
            <a:off x="4260900" y="1411127"/>
            <a:ext cx="3710400" cy="97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6000"/>
              <a:buNone/>
              <a:defRPr sz="6000">
                <a:solidFill>
                  <a:srgbClr val="FFFFFF"/>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0" name="Google Shape;140;p26"/>
          <p:cNvSpPr txBox="1"/>
          <p:nvPr/>
        </p:nvSpPr>
        <p:spPr>
          <a:xfrm>
            <a:off x="4724400" y="3683350"/>
            <a:ext cx="3852000" cy="612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200">
                <a:solidFill>
                  <a:schemeClr val="dk1"/>
                </a:solidFill>
                <a:latin typeface="Montserrat"/>
                <a:ea typeface="Montserrat"/>
                <a:cs typeface="Montserrat"/>
                <a:sym typeface="Montserrat"/>
              </a:rPr>
              <a:t>CREDITS: This presentation template was created by </a:t>
            </a:r>
            <a:r>
              <a:rPr lang="en" sz="12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chemeClr val="dk1"/>
                </a:solidFill>
                <a:latin typeface="Montserrat"/>
                <a:ea typeface="Montserrat"/>
                <a:cs typeface="Montserrat"/>
                <a:sym typeface="Montserrat"/>
              </a:rPr>
              <a:t>, including icons by </a:t>
            </a:r>
            <a:r>
              <a:rPr lang="en" sz="12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chemeClr val="dk1"/>
                </a:solidFill>
                <a:latin typeface="Montserrat"/>
                <a:ea typeface="Montserrat"/>
                <a:cs typeface="Montserrat"/>
                <a:sym typeface="Montserrat"/>
              </a:rPr>
              <a:t>, and infographics &amp; images by </a:t>
            </a:r>
            <a:r>
              <a:rPr lang="en" sz="12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200" b="1">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170056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200"/>
              <a:buFont typeface="Montserrat Black"/>
              <a:buNone/>
              <a:defRPr sz="3200">
                <a:solidFill>
                  <a:schemeClr val="lt2"/>
                </a:solidFill>
                <a:latin typeface="Montserrat Black"/>
                <a:ea typeface="Montserrat Black"/>
                <a:cs typeface="Montserrat Black"/>
                <a:sym typeface="Montserrat Black"/>
              </a:defRPr>
            </a:lvl1pPr>
            <a:lvl2pPr lvl="1" rtl="0">
              <a:spcBef>
                <a:spcPts val="0"/>
              </a:spcBef>
              <a:spcAft>
                <a:spcPts val="0"/>
              </a:spcAft>
              <a:buClr>
                <a:schemeClr val="lt2"/>
              </a:buClr>
              <a:buSzPts val="3200"/>
              <a:buNone/>
              <a:defRPr sz="3200">
                <a:solidFill>
                  <a:schemeClr val="lt2"/>
                </a:solidFill>
              </a:defRPr>
            </a:lvl2pPr>
            <a:lvl3pPr lvl="2" rtl="0">
              <a:spcBef>
                <a:spcPts val="0"/>
              </a:spcBef>
              <a:spcAft>
                <a:spcPts val="0"/>
              </a:spcAft>
              <a:buClr>
                <a:schemeClr val="lt2"/>
              </a:buClr>
              <a:buSzPts val="3200"/>
              <a:buNone/>
              <a:defRPr sz="3200">
                <a:solidFill>
                  <a:schemeClr val="lt2"/>
                </a:solidFill>
              </a:defRPr>
            </a:lvl3pPr>
            <a:lvl4pPr lvl="3" rtl="0">
              <a:spcBef>
                <a:spcPts val="0"/>
              </a:spcBef>
              <a:spcAft>
                <a:spcPts val="0"/>
              </a:spcAft>
              <a:buClr>
                <a:schemeClr val="lt2"/>
              </a:buClr>
              <a:buSzPts val="3200"/>
              <a:buNone/>
              <a:defRPr sz="3200">
                <a:solidFill>
                  <a:schemeClr val="lt2"/>
                </a:solidFill>
              </a:defRPr>
            </a:lvl4pPr>
            <a:lvl5pPr lvl="4" rtl="0">
              <a:spcBef>
                <a:spcPts val="0"/>
              </a:spcBef>
              <a:spcAft>
                <a:spcPts val="0"/>
              </a:spcAft>
              <a:buClr>
                <a:schemeClr val="lt2"/>
              </a:buClr>
              <a:buSzPts val="3200"/>
              <a:buNone/>
              <a:defRPr sz="3200">
                <a:solidFill>
                  <a:schemeClr val="lt2"/>
                </a:solidFill>
              </a:defRPr>
            </a:lvl5pPr>
            <a:lvl6pPr lvl="5" rtl="0">
              <a:spcBef>
                <a:spcPts val="0"/>
              </a:spcBef>
              <a:spcAft>
                <a:spcPts val="0"/>
              </a:spcAft>
              <a:buClr>
                <a:schemeClr val="lt2"/>
              </a:buClr>
              <a:buSzPts val="3200"/>
              <a:buNone/>
              <a:defRPr sz="3200">
                <a:solidFill>
                  <a:schemeClr val="lt2"/>
                </a:solidFill>
              </a:defRPr>
            </a:lvl6pPr>
            <a:lvl7pPr lvl="6" rtl="0">
              <a:spcBef>
                <a:spcPts val="0"/>
              </a:spcBef>
              <a:spcAft>
                <a:spcPts val="0"/>
              </a:spcAft>
              <a:buClr>
                <a:schemeClr val="lt2"/>
              </a:buClr>
              <a:buSzPts val="3200"/>
              <a:buNone/>
              <a:defRPr sz="3200">
                <a:solidFill>
                  <a:schemeClr val="lt2"/>
                </a:solidFill>
              </a:defRPr>
            </a:lvl7pPr>
            <a:lvl8pPr lvl="7" rtl="0">
              <a:spcBef>
                <a:spcPts val="0"/>
              </a:spcBef>
              <a:spcAft>
                <a:spcPts val="0"/>
              </a:spcAft>
              <a:buClr>
                <a:schemeClr val="lt2"/>
              </a:buClr>
              <a:buSzPts val="3200"/>
              <a:buNone/>
              <a:defRPr sz="3200">
                <a:solidFill>
                  <a:schemeClr val="lt2"/>
                </a:solidFill>
              </a:defRPr>
            </a:lvl8pPr>
            <a:lvl9pPr lvl="8" rtl="0">
              <a:spcBef>
                <a:spcPts val="0"/>
              </a:spcBef>
              <a:spcAft>
                <a:spcPts val="0"/>
              </a:spcAft>
              <a:buClr>
                <a:schemeClr val="lt2"/>
              </a:buClr>
              <a:buSzPts val="3200"/>
              <a:buNone/>
              <a:defRPr sz="3200">
                <a:solidFill>
                  <a:schemeClr val="lt2"/>
                </a:solidFill>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4" r:id="rId7"/>
    <p:sldLayoutId id="2147483675" r:id="rId8"/>
    <p:sldLayoutId id="214748367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32"/>
          <p:cNvPicPr preferRelativeResize="0"/>
          <p:nvPr/>
        </p:nvPicPr>
        <p:blipFill rotWithShape="1">
          <a:blip r:embed="rId3">
            <a:alphaModFix/>
          </a:blip>
          <a:srcRect t="12456" b="12456"/>
          <a:stretch/>
        </p:blipFill>
        <p:spPr>
          <a:xfrm>
            <a:off x="4572000" y="0"/>
            <a:ext cx="4572000" cy="5143498"/>
          </a:xfrm>
          <a:prstGeom prst="rect">
            <a:avLst/>
          </a:prstGeom>
          <a:noFill/>
          <a:ln>
            <a:noFill/>
          </a:ln>
        </p:spPr>
      </p:pic>
      <p:sp>
        <p:nvSpPr>
          <p:cNvPr id="168" name="Google Shape;168;p32"/>
          <p:cNvSpPr/>
          <p:nvPr/>
        </p:nvSpPr>
        <p:spPr>
          <a:xfrm>
            <a:off x="600999" y="1414782"/>
            <a:ext cx="5999299" cy="2553011"/>
          </a:xfrm>
          <a:prstGeom prst="rect">
            <a:avLst/>
          </a:prstGeom>
          <a:gradFill>
            <a:gsLst>
              <a:gs pos="0">
                <a:srgbClr val="6930C3"/>
              </a:gs>
              <a:gs pos="100000">
                <a:srgbClr val="00C4FF">
                  <a:alpha val="63921"/>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2"/>
          <p:cNvSpPr/>
          <p:nvPr/>
        </p:nvSpPr>
        <p:spPr>
          <a:xfrm>
            <a:off x="12812293" y="872774"/>
            <a:ext cx="144983" cy="272315"/>
          </a:xfrm>
          <a:custGeom>
            <a:avLst/>
            <a:gdLst/>
            <a:ahLst/>
            <a:cxnLst/>
            <a:rect l="l" t="t" r="r" b="b"/>
            <a:pathLst>
              <a:path w="739" h="1388" extrusionOk="0">
                <a:moveTo>
                  <a:pt x="36" y="1"/>
                </a:moveTo>
                <a:cubicBezTo>
                  <a:pt x="27" y="1"/>
                  <a:pt x="18" y="7"/>
                  <a:pt x="12" y="18"/>
                </a:cubicBezTo>
                <a:cubicBezTo>
                  <a:pt x="1" y="30"/>
                  <a:pt x="1" y="42"/>
                  <a:pt x="12" y="54"/>
                </a:cubicBezTo>
                <a:cubicBezTo>
                  <a:pt x="405" y="590"/>
                  <a:pt x="679" y="1352"/>
                  <a:pt x="703" y="1364"/>
                </a:cubicBezTo>
                <a:cubicBezTo>
                  <a:pt x="679" y="1388"/>
                  <a:pt x="715" y="1388"/>
                  <a:pt x="727" y="1388"/>
                </a:cubicBezTo>
                <a:cubicBezTo>
                  <a:pt x="739" y="1364"/>
                  <a:pt x="739" y="1352"/>
                  <a:pt x="739" y="1340"/>
                </a:cubicBezTo>
                <a:cubicBezTo>
                  <a:pt x="739" y="1328"/>
                  <a:pt x="453" y="554"/>
                  <a:pt x="60" y="18"/>
                </a:cubicBezTo>
                <a:cubicBezTo>
                  <a:pt x="54" y="7"/>
                  <a:pt x="45" y="1"/>
                  <a:pt x="36" y="1"/>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2"/>
          <p:cNvSpPr/>
          <p:nvPr/>
        </p:nvSpPr>
        <p:spPr>
          <a:xfrm>
            <a:off x="12634741" y="984406"/>
            <a:ext cx="165975" cy="226210"/>
          </a:xfrm>
          <a:custGeom>
            <a:avLst/>
            <a:gdLst/>
            <a:ahLst/>
            <a:cxnLst/>
            <a:rect l="l" t="t" r="r" b="b"/>
            <a:pathLst>
              <a:path w="846" h="1153" extrusionOk="0">
                <a:moveTo>
                  <a:pt x="804" y="0"/>
                </a:moveTo>
                <a:cubicBezTo>
                  <a:pt x="798" y="0"/>
                  <a:pt x="792" y="3"/>
                  <a:pt x="786" y="9"/>
                </a:cubicBezTo>
                <a:cubicBezTo>
                  <a:pt x="751" y="21"/>
                  <a:pt x="179" y="497"/>
                  <a:pt x="1" y="1116"/>
                </a:cubicBezTo>
                <a:cubicBezTo>
                  <a:pt x="1" y="1128"/>
                  <a:pt x="1" y="1140"/>
                  <a:pt x="24" y="1152"/>
                </a:cubicBezTo>
                <a:cubicBezTo>
                  <a:pt x="24" y="1140"/>
                  <a:pt x="36" y="1140"/>
                  <a:pt x="60" y="1140"/>
                </a:cubicBezTo>
                <a:lnTo>
                  <a:pt x="72" y="1128"/>
                </a:lnTo>
                <a:cubicBezTo>
                  <a:pt x="251" y="533"/>
                  <a:pt x="822" y="57"/>
                  <a:pt x="822" y="57"/>
                </a:cubicBezTo>
                <a:cubicBezTo>
                  <a:pt x="846" y="45"/>
                  <a:pt x="846" y="21"/>
                  <a:pt x="822" y="9"/>
                </a:cubicBezTo>
                <a:cubicBezTo>
                  <a:pt x="816" y="3"/>
                  <a:pt x="810" y="0"/>
                  <a:pt x="804" y="0"/>
                </a:cubicBezTo>
                <a:close/>
              </a:path>
            </a:pathLst>
          </a:custGeom>
          <a:solidFill>
            <a:srgbClr val="FE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2"/>
          <p:cNvSpPr txBox="1">
            <a:spLocks noGrp="1"/>
          </p:cNvSpPr>
          <p:nvPr>
            <p:ph type="ctrTitle"/>
          </p:nvPr>
        </p:nvSpPr>
        <p:spPr>
          <a:xfrm>
            <a:off x="650613" y="1827663"/>
            <a:ext cx="5900070" cy="17272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600" dirty="0">
                <a:solidFill>
                  <a:schemeClr val="lt1"/>
                </a:solidFill>
              </a:rPr>
              <a:t>Employee Identification and Tracking</a:t>
            </a:r>
            <a:endParaRPr sz="5600" dirty="0">
              <a:solidFill>
                <a:schemeClr val="lt1"/>
              </a:solidFill>
            </a:endParaRPr>
          </a:p>
        </p:txBody>
      </p:sp>
      <p:sp>
        <p:nvSpPr>
          <p:cNvPr id="172" name="Google Shape;172;p32"/>
          <p:cNvSpPr txBox="1">
            <a:spLocks noGrp="1"/>
          </p:cNvSpPr>
          <p:nvPr>
            <p:ph type="subTitle" idx="1"/>
          </p:nvPr>
        </p:nvSpPr>
        <p:spPr>
          <a:xfrm>
            <a:off x="600999" y="4206745"/>
            <a:ext cx="3576300" cy="6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SRS Presentation</a:t>
            </a:r>
            <a:endParaRPr b="1" dirty="0"/>
          </a:p>
        </p:txBody>
      </p:sp>
      <p:pic>
        <p:nvPicPr>
          <p:cNvPr id="3" name="Picture 2" descr="Logo, company name&#10;&#10;Description automatically generated">
            <a:extLst>
              <a:ext uri="{FF2B5EF4-FFF2-40B4-BE49-F238E27FC236}">
                <a16:creationId xmlns:a16="http://schemas.microsoft.com/office/drawing/2014/main" id="{B3EBC893-9444-4A27-8039-682CD931627B}"/>
              </a:ext>
            </a:extLst>
          </p:cNvPr>
          <p:cNvPicPr>
            <a:picLocks noChangeAspect="1"/>
          </p:cNvPicPr>
          <p:nvPr/>
        </p:nvPicPr>
        <p:blipFill>
          <a:blip r:embed="rId4"/>
          <a:stretch>
            <a:fillRect/>
          </a:stretch>
        </p:blipFill>
        <p:spPr>
          <a:xfrm>
            <a:off x="600999" y="95147"/>
            <a:ext cx="1270603" cy="126895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subTitle" idx="1"/>
          </p:nvPr>
        </p:nvSpPr>
        <p:spPr>
          <a:xfrm>
            <a:off x="247590" y="3095283"/>
            <a:ext cx="24861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Mobile Application</a:t>
            </a:r>
          </a:p>
          <a:p>
            <a:pPr marL="0" lvl="0" indent="0" algn="ctr" rtl="0">
              <a:spcBef>
                <a:spcPts val="0"/>
              </a:spcBef>
              <a:spcAft>
                <a:spcPts val="0"/>
              </a:spcAft>
              <a:buNone/>
            </a:pPr>
            <a:r>
              <a:rPr lang="en" dirty="0"/>
              <a:t>Development</a:t>
            </a:r>
            <a:endParaRPr dirty="0"/>
          </a:p>
        </p:txBody>
      </p:sp>
      <p:sp>
        <p:nvSpPr>
          <p:cNvPr id="265" name="Google Shape;265;p41"/>
          <p:cNvSpPr txBox="1">
            <a:spLocks noGrp="1"/>
          </p:cNvSpPr>
          <p:nvPr>
            <p:ph type="subTitle" idx="3"/>
          </p:nvPr>
        </p:nvSpPr>
        <p:spPr>
          <a:xfrm>
            <a:off x="6066819" y="3015017"/>
            <a:ext cx="24861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RFID Tracking</a:t>
            </a:r>
            <a:endParaRPr dirty="0"/>
          </a:p>
        </p:txBody>
      </p:sp>
      <p:sp>
        <p:nvSpPr>
          <p:cNvPr id="267" name="Google Shape;267;p41"/>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Modules (Continued)</a:t>
            </a:r>
            <a:endParaRPr dirty="0"/>
          </a:p>
        </p:txBody>
      </p:sp>
      <p:sp>
        <p:nvSpPr>
          <p:cNvPr id="268" name="Google Shape;268;p41"/>
          <p:cNvSpPr/>
          <p:nvPr/>
        </p:nvSpPr>
        <p:spPr>
          <a:xfrm>
            <a:off x="6661926" y="1707808"/>
            <a:ext cx="1167600" cy="1047300"/>
          </a:xfrm>
          <a:prstGeom prst="rect">
            <a:avLst/>
          </a:prstGeom>
          <a:gradFill>
            <a:gsLst>
              <a:gs pos="0">
                <a:srgbClr val="6930C3"/>
              </a:gs>
              <a:gs pos="100000">
                <a:srgbClr val="00C4FF">
                  <a:alpha val="63921"/>
                </a:srgbClr>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41"/>
          <p:cNvSpPr/>
          <p:nvPr/>
        </p:nvSpPr>
        <p:spPr>
          <a:xfrm>
            <a:off x="906840" y="1732492"/>
            <a:ext cx="1167600" cy="1047300"/>
          </a:xfrm>
          <a:prstGeom prst="rect">
            <a:avLst/>
          </a:prstGeom>
          <a:gradFill>
            <a:gsLst>
              <a:gs pos="0">
                <a:srgbClr val="6930C3"/>
              </a:gs>
              <a:gs pos="100000">
                <a:srgbClr val="00C4FF">
                  <a:alpha val="63921"/>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5" name="Google Shape;275;p41"/>
          <p:cNvGrpSpPr/>
          <p:nvPr/>
        </p:nvGrpSpPr>
        <p:grpSpPr>
          <a:xfrm>
            <a:off x="6187325" y="1975926"/>
            <a:ext cx="474601" cy="472283"/>
            <a:chOff x="-63679950" y="3360375"/>
            <a:chExt cx="318225" cy="316650"/>
          </a:xfrm>
        </p:grpSpPr>
        <p:sp>
          <p:nvSpPr>
            <p:cNvPr id="276" name="Google Shape;276;p41"/>
            <p:cNvSpPr/>
            <p:nvPr/>
          </p:nvSpPr>
          <p:spPr>
            <a:xfrm>
              <a:off x="-63497200" y="3423400"/>
              <a:ext cx="40975" cy="40975"/>
            </a:xfrm>
            <a:custGeom>
              <a:avLst/>
              <a:gdLst/>
              <a:ahLst/>
              <a:cxnLst/>
              <a:rect l="l" t="t" r="r" b="b"/>
              <a:pathLst>
                <a:path w="1639" h="1639" extrusionOk="0">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1"/>
            <p:cNvSpPr/>
            <p:nvPr/>
          </p:nvSpPr>
          <p:spPr>
            <a:xfrm>
              <a:off x="-63516900" y="3485625"/>
              <a:ext cx="79575" cy="29950"/>
            </a:xfrm>
            <a:custGeom>
              <a:avLst/>
              <a:gdLst/>
              <a:ahLst/>
              <a:cxnLst/>
              <a:rect l="l" t="t" r="r" b="b"/>
              <a:pathLst>
                <a:path w="3183" h="1198" extrusionOk="0">
                  <a:moveTo>
                    <a:pt x="1607" y="0"/>
                  </a:moveTo>
                  <a:cubicBezTo>
                    <a:pt x="820" y="0"/>
                    <a:pt x="190" y="504"/>
                    <a:pt x="1" y="1197"/>
                  </a:cubicBezTo>
                  <a:lnTo>
                    <a:pt x="3183" y="1197"/>
                  </a:lnTo>
                  <a:cubicBezTo>
                    <a:pt x="3025" y="504"/>
                    <a:pt x="2395" y="0"/>
                    <a:pt x="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1"/>
            <p:cNvSpPr/>
            <p:nvPr/>
          </p:nvSpPr>
          <p:spPr>
            <a:xfrm>
              <a:off x="-63618500" y="3360375"/>
              <a:ext cx="256775" cy="256600"/>
            </a:xfrm>
            <a:custGeom>
              <a:avLst/>
              <a:gdLst/>
              <a:ahLst/>
              <a:cxnLst/>
              <a:rect l="l" t="t" r="r" b="b"/>
              <a:pathLst>
                <a:path w="10271" h="10264" extrusionOk="0">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1"/>
            <p:cNvSpPr/>
            <p:nvPr/>
          </p:nvSpPr>
          <p:spPr>
            <a:xfrm>
              <a:off x="-63679950" y="3576200"/>
              <a:ext cx="102425" cy="100825"/>
            </a:xfrm>
            <a:custGeom>
              <a:avLst/>
              <a:gdLst/>
              <a:ahLst/>
              <a:cxnLst/>
              <a:rect l="l" t="t" r="r" b="b"/>
              <a:pathLst>
                <a:path w="4097" h="4033" extrusionOk="0">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69;p41">
            <a:extLst>
              <a:ext uri="{FF2B5EF4-FFF2-40B4-BE49-F238E27FC236}">
                <a16:creationId xmlns:a16="http://schemas.microsoft.com/office/drawing/2014/main" id="{4EDC0D3B-889C-466E-8D39-FA4706D4D890}"/>
              </a:ext>
            </a:extLst>
          </p:cNvPr>
          <p:cNvSpPr/>
          <p:nvPr/>
        </p:nvSpPr>
        <p:spPr>
          <a:xfrm>
            <a:off x="3779315" y="1732492"/>
            <a:ext cx="1167600" cy="1047300"/>
          </a:xfrm>
          <a:prstGeom prst="rect">
            <a:avLst/>
          </a:prstGeom>
          <a:gradFill>
            <a:gsLst>
              <a:gs pos="0">
                <a:srgbClr val="6930C3"/>
              </a:gs>
              <a:gs pos="100000">
                <a:srgbClr val="00C4FF">
                  <a:alpha val="63921"/>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3;p41">
            <a:extLst>
              <a:ext uri="{FF2B5EF4-FFF2-40B4-BE49-F238E27FC236}">
                <a16:creationId xmlns:a16="http://schemas.microsoft.com/office/drawing/2014/main" id="{DD0CB397-9375-4AD1-A459-70D0808E9E87}"/>
              </a:ext>
            </a:extLst>
          </p:cNvPr>
          <p:cNvSpPr txBox="1">
            <a:spLocks/>
          </p:cNvSpPr>
          <p:nvPr/>
        </p:nvSpPr>
        <p:spPr>
          <a:xfrm>
            <a:off x="3120065" y="3081300"/>
            <a:ext cx="24861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1800" b="1"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9pPr>
          </a:lstStyle>
          <a:p>
            <a:pPr marL="0" indent="0"/>
            <a:r>
              <a:rPr lang="en-GB" dirty="0"/>
              <a:t>Web Application</a:t>
            </a:r>
          </a:p>
          <a:p>
            <a:pPr marL="0" indent="0"/>
            <a:r>
              <a:rPr lang="en-GB" dirty="0"/>
              <a:t>Development</a:t>
            </a:r>
          </a:p>
        </p:txBody>
      </p:sp>
      <p:grpSp>
        <p:nvGrpSpPr>
          <p:cNvPr id="31" name="Google Shape;5354;p75">
            <a:extLst>
              <a:ext uri="{FF2B5EF4-FFF2-40B4-BE49-F238E27FC236}">
                <a16:creationId xmlns:a16="http://schemas.microsoft.com/office/drawing/2014/main" id="{A9A30CDB-C1DD-448D-BE04-1BA036D3BFB1}"/>
              </a:ext>
            </a:extLst>
          </p:cNvPr>
          <p:cNvGrpSpPr/>
          <p:nvPr/>
        </p:nvGrpSpPr>
        <p:grpSpPr>
          <a:xfrm>
            <a:off x="1300159" y="2145805"/>
            <a:ext cx="352332" cy="339288"/>
            <a:chOff x="2071000" y="1435025"/>
            <a:chExt cx="500400" cy="481875"/>
          </a:xfrm>
        </p:grpSpPr>
        <p:sp>
          <p:nvSpPr>
            <p:cNvPr id="32" name="Google Shape;5355;p75">
              <a:extLst>
                <a:ext uri="{FF2B5EF4-FFF2-40B4-BE49-F238E27FC236}">
                  <a16:creationId xmlns:a16="http://schemas.microsoft.com/office/drawing/2014/main" id="{BEE6629B-5F26-4FC8-ADC4-D3D2DBDCBD2C}"/>
                </a:ext>
              </a:extLst>
            </p:cNvPr>
            <p:cNvSpPr/>
            <p:nvPr/>
          </p:nvSpPr>
          <p:spPr>
            <a:xfrm>
              <a:off x="2425125" y="1718700"/>
              <a:ext cx="146275" cy="141750"/>
            </a:xfrm>
            <a:custGeom>
              <a:avLst/>
              <a:gdLst/>
              <a:ahLst/>
              <a:cxnLst/>
              <a:rect l="l" t="t" r="r" b="b"/>
              <a:pathLst>
                <a:path w="5851" h="5670" extrusionOk="0">
                  <a:moveTo>
                    <a:pt x="1598" y="0"/>
                  </a:moveTo>
                  <a:cubicBezTo>
                    <a:pt x="1159" y="0"/>
                    <a:pt x="720" y="160"/>
                    <a:pt x="401" y="481"/>
                  </a:cubicBezTo>
                  <a:lnTo>
                    <a:pt x="0" y="879"/>
                  </a:lnTo>
                  <a:lnTo>
                    <a:pt x="4791" y="5669"/>
                  </a:lnTo>
                  <a:lnTo>
                    <a:pt x="5191" y="5272"/>
                  </a:lnTo>
                  <a:cubicBezTo>
                    <a:pt x="5851" y="4610"/>
                    <a:pt x="5851" y="3538"/>
                    <a:pt x="5191" y="2875"/>
                  </a:cubicBezTo>
                  <a:lnTo>
                    <a:pt x="2795" y="481"/>
                  </a:lnTo>
                  <a:cubicBezTo>
                    <a:pt x="2475" y="160"/>
                    <a:pt x="2036" y="0"/>
                    <a:pt x="15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5356;p75">
              <a:extLst>
                <a:ext uri="{FF2B5EF4-FFF2-40B4-BE49-F238E27FC236}">
                  <a16:creationId xmlns:a16="http://schemas.microsoft.com/office/drawing/2014/main" id="{ABFC8AD4-EAE8-4A60-B752-CCF142B73F28}"/>
                </a:ext>
              </a:extLst>
            </p:cNvPr>
            <p:cNvSpPr/>
            <p:nvPr/>
          </p:nvSpPr>
          <p:spPr>
            <a:xfrm>
              <a:off x="2071000" y="1477850"/>
              <a:ext cx="453125" cy="439050"/>
            </a:xfrm>
            <a:custGeom>
              <a:avLst/>
              <a:gdLst/>
              <a:ahLst/>
              <a:cxnLst/>
              <a:rect l="l" t="t" r="r" b="b"/>
              <a:pathLst>
                <a:path w="18125" h="17562" extrusionOk="0">
                  <a:moveTo>
                    <a:pt x="2057" y="0"/>
                  </a:moveTo>
                  <a:cubicBezTo>
                    <a:pt x="0" y="2397"/>
                    <a:pt x="81" y="6008"/>
                    <a:pt x="2352" y="8278"/>
                  </a:cubicBezTo>
                  <a:lnTo>
                    <a:pt x="9847" y="15776"/>
                  </a:lnTo>
                  <a:cubicBezTo>
                    <a:pt x="11008" y="16937"/>
                    <a:pt x="12564" y="17561"/>
                    <a:pt x="14149" y="17561"/>
                  </a:cubicBezTo>
                  <a:cubicBezTo>
                    <a:pt x="15535" y="17561"/>
                    <a:pt x="16943" y="17083"/>
                    <a:pt x="18125" y="16068"/>
                  </a:cubicBezTo>
                  <a:lnTo>
                    <a:pt x="13346" y="11289"/>
                  </a:lnTo>
                  <a:cubicBezTo>
                    <a:pt x="13108" y="11473"/>
                    <a:pt x="12823" y="11568"/>
                    <a:pt x="12540" y="11568"/>
                  </a:cubicBezTo>
                  <a:cubicBezTo>
                    <a:pt x="12221" y="11568"/>
                    <a:pt x="11904" y="11448"/>
                    <a:pt x="11660" y="11202"/>
                  </a:cubicBezTo>
                  <a:lnTo>
                    <a:pt x="6926" y="6465"/>
                  </a:lnTo>
                  <a:cubicBezTo>
                    <a:pt x="6462" y="6002"/>
                    <a:pt x="6447" y="5282"/>
                    <a:pt x="6839" y="4779"/>
                  </a:cubicBezTo>
                  <a:lnTo>
                    <a:pt x="205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solidFill>
              </a:endParaRPr>
            </a:p>
          </p:txBody>
        </p:sp>
        <p:sp>
          <p:nvSpPr>
            <p:cNvPr id="34" name="Google Shape;5357;p75">
              <a:extLst>
                <a:ext uri="{FF2B5EF4-FFF2-40B4-BE49-F238E27FC236}">
                  <a16:creationId xmlns:a16="http://schemas.microsoft.com/office/drawing/2014/main" id="{9F3859CF-AA09-47A9-AD79-0A3F04C964FA}"/>
                </a:ext>
              </a:extLst>
            </p:cNvPr>
            <p:cNvSpPr/>
            <p:nvPr/>
          </p:nvSpPr>
          <p:spPr>
            <a:xfrm>
              <a:off x="2141600" y="1435025"/>
              <a:ext cx="146300" cy="141850"/>
            </a:xfrm>
            <a:custGeom>
              <a:avLst/>
              <a:gdLst/>
              <a:ahLst/>
              <a:cxnLst/>
              <a:rect l="l" t="t" r="r" b="b"/>
              <a:pathLst>
                <a:path w="5852" h="5674" extrusionOk="0">
                  <a:moveTo>
                    <a:pt x="1597" y="1"/>
                  </a:moveTo>
                  <a:cubicBezTo>
                    <a:pt x="1158" y="1"/>
                    <a:pt x="719" y="161"/>
                    <a:pt x="398" y="482"/>
                  </a:cubicBezTo>
                  <a:lnTo>
                    <a:pt x="1" y="882"/>
                  </a:lnTo>
                  <a:lnTo>
                    <a:pt x="4792" y="5673"/>
                  </a:lnTo>
                  <a:lnTo>
                    <a:pt x="5189" y="5273"/>
                  </a:lnTo>
                  <a:cubicBezTo>
                    <a:pt x="5852" y="4610"/>
                    <a:pt x="5852" y="3538"/>
                    <a:pt x="5189" y="2879"/>
                  </a:cubicBezTo>
                  <a:lnTo>
                    <a:pt x="2795" y="482"/>
                  </a:lnTo>
                  <a:cubicBezTo>
                    <a:pt x="2474" y="161"/>
                    <a:pt x="2036" y="1"/>
                    <a:pt x="159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5" name="Google Shape;5482;p75">
            <a:extLst>
              <a:ext uri="{FF2B5EF4-FFF2-40B4-BE49-F238E27FC236}">
                <a16:creationId xmlns:a16="http://schemas.microsoft.com/office/drawing/2014/main" id="{3C972D63-C1F7-4C24-BF3D-5056C7FDCE4D}"/>
              </a:ext>
            </a:extLst>
          </p:cNvPr>
          <p:cNvGrpSpPr/>
          <p:nvPr/>
        </p:nvGrpSpPr>
        <p:grpSpPr>
          <a:xfrm>
            <a:off x="4193488" y="2131042"/>
            <a:ext cx="339253" cy="318042"/>
            <a:chOff x="5049725" y="2635825"/>
            <a:chExt cx="481825" cy="451700"/>
          </a:xfrm>
        </p:grpSpPr>
        <p:sp>
          <p:nvSpPr>
            <p:cNvPr id="36" name="Google Shape;5483;p75">
              <a:extLst>
                <a:ext uri="{FF2B5EF4-FFF2-40B4-BE49-F238E27FC236}">
                  <a16:creationId xmlns:a16="http://schemas.microsoft.com/office/drawing/2014/main" id="{8A4E0AF8-F3F0-45C3-BAC8-DEB2583D7DE0}"/>
                </a:ext>
              </a:extLst>
            </p:cNvPr>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 name="Google Shape;5484;p75">
              <a:extLst>
                <a:ext uri="{FF2B5EF4-FFF2-40B4-BE49-F238E27FC236}">
                  <a16:creationId xmlns:a16="http://schemas.microsoft.com/office/drawing/2014/main" id="{5050F0D3-3CFD-42A3-AFE6-9617B958819E}"/>
                </a:ext>
              </a:extLst>
            </p:cNvPr>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5485;p75">
              <a:extLst>
                <a:ext uri="{FF2B5EF4-FFF2-40B4-BE49-F238E27FC236}">
                  <a16:creationId xmlns:a16="http://schemas.microsoft.com/office/drawing/2014/main" id="{C6CE6733-842D-4379-A474-38FB81AB4E2C}"/>
                </a:ext>
              </a:extLst>
            </p:cNvPr>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 name="Google Shape;6077;p77">
            <a:extLst>
              <a:ext uri="{FF2B5EF4-FFF2-40B4-BE49-F238E27FC236}">
                <a16:creationId xmlns:a16="http://schemas.microsoft.com/office/drawing/2014/main" id="{2910C5DE-F5E3-4824-B36C-9FE522AAF8D3}"/>
              </a:ext>
            </a:extLst>
          </p:cNvPr>
          <p:cNvGrpSpPr/>
          <p:nvPr/>
        </p:nvGrpSpPr>
        <p:grpSpPr>
          <a:xfrm>
            <a:off x="7103923" y="2098936"/>
            <a:ext cx="367261" cy="364686"/>
            <a:chOff x="-64781025" y="3361050"/>
            <a:chExt cx="317425" cy="315200"/>
          </a:xfrm>
        </p:grpSpPr>
        <p:sp>
          <p:nvSpPr>
            <p:cNvPr id="40" name="Google Shape;6078;p77">
              <a:extLst>
                <a:ext uri="{FF2B5EF4-FFF2-40B4-BE49-F238E27FC236}">
                  <a16:creationId xmlns:a16="http://schemas.microsoft.com/office/drawing/2014/main" id="{02AB3C52-ABF1-4922-9D3E-04609BBB1BC1}"/>
                </a:ext>
              </a:extLst>
            </p:cNvPr>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079;p77">
              <a:extLst>
                <a:ext uri="{FF2B5EF4-FFF2-40B4-BE49-F238E27FC236}">
                  <a16:creationId xmlns:a16="http://schemas.microsoft.com/office/drawing/2014/main" id="{7A884CF3-82AC-4CEF-B07D-A58ED68C2552}"/>
                </a:ext>
              </a:extLst>
            </p:cNvPr>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080;p77">
              <a:extLst>
                <a:ext uri="{FF2B5EF4-FFF2-40B4-BE49-F238E27FC236}">
                  <a16:creationId xmlns:a16="http://schemas.microsoft.com/office/drawing/2014/main" id="{97EF35AD-AB63-4E15-B1C2-D7792DB27749}"/>
                </a:ext>
              </a:extLst>
            </p:cNvPr>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081;p77">
              <a:extLst>
                <a:ext uri="{FF2B5EF4-FFF2-40B4-BE49-F238E27FC236}">
                  <a16:creationId xmlns:a16="http://schemas.microsoft.com/office/drawing/2014/main" id="{A46EC2C7-FB29-4CE6-877A-C1A568A835DD}"/>
                </a:ext>
              </a:extLst>
            </p:cNvPr>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37"/>
          <p:cNvPicPr preferRelativeResize="0"/>
          <p:nvPr/>
        </p:nvPicPr>
        <p:blipFill rotWithShape="1">
          <a:blip r:embed="rId3">
            <a:alphaModFix/>
          </a:blip>
          <a:srcRect t="25046" b="-150"/>
          <a:stretch/>
        </p:blipFill>
        <p:spPr>
          <a:xfrm>
            <a:off x="0" y="0"/>
            <a:ext cx="4571951" cy="5143501"/>
          </a:xfrm>
          <a:prstGeom prst="rect">
            <a:avLst/>
          </a:prstGeom>
          <a:noFill/>
          <a:ln>
            <a:noFill/>
          </a:ln>
        </p:spPr>
      </p:pic>
      <p:sp>
        <p:nvSpPr>
          <p:cNvPr id="221" name="Google Shape;221;p37"/>
          <p:cNvSpPr txBox="1">
            <a:spLocks noGrp="1"/>
          </p:cNvSpPr>
          <p:nvPr>
            <p:ph type="title"/>
          </p:nvPr>
        </p:nvSpPr>
        <p:spPr>
          <a:xfrm>
            <a:off x="4953150" y="2235300"/>
            <a:ext cx="3684104" cy="13674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dirty="0"/>
              <a:t>Event Response</a:t>
            </a:r>
            <a:br>
              <a:rPr lang="en" dirty="0"/>
            </a:br>
            <a:r>
              <a:rPr lang="en" dirty="0"/>
              <a:t>Tables</a:t>
            </a:r>
            <a:endParaRPr dirty="0"/>
          </a:p>
        </p:txBody>
      </p:sp>
      <p:sp>
        <p:nvSpPr>
          <p:cNvPr id="223" name="Google Shape;223;p37"/>
          <p:cNvSpPr/>
          <p:nvPr/>
        </p:nvSpPr>
        <p:spPr>
          <a:xfrm>
            <a:off x="3997300" y="540000"/>
            <a:ext cx="2155500" cy="1155300"/>
          </a:xfrm>
          <a:prstGeom prst="rect">
            <a:avLst/>
          </a:prstGeom>
          <a:gradFill>
            <a:gsLst>
              <a:gs pos="0">
                <a:srgbClr val="6930C3"/>
              </a:gs>
              <a:gs pos="100000">
                <a:srgbClr val="00C4FF">
                  <a:alpha val="63921"/>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7"/>
          <p:cNvSpPr txBox="1">
            <a:spLocks noGrp="1"/>
          </p:cNvSpPr>
          <p:nvPr>
            <p:ph type="title" idx="2"/>
          </p:nvPr>
        </p:nvSpPr>
        <p:spPr>
          <a:xfrm>
            <a:off x="4953150" y="654300"/>
            <a:ext cx="1199700" cy="92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03</a:t>
            </a:r>
            <a:endParaRPr dirty="0">
              <a:solidFill>
                <a:srgbClr val="FFFFFF"/>
              </a:solidFill>
            </a:endParaRPr>
          </a:p>
        </p:txBody>
      </p:sp>
    </p:spTree>
    <p:extLst>
      <p:ext uri="{BB962C8B-B14F-4D97-AF65-F5344CB8AC3E}">
        <p14:creationId xmlns:p14="http://schemas.microsoft.com/office/powerpoint/2010/main" val="393892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Event Response Table</a:t>
            </a:r>
            <a:endParaRPr dirty="0"/>
          </a:p>
        </p:txBody>
      </p:sp>
      <p:graphicFrame>
        <p:nvGraphicFramePr>
          <p:cNvPr id="2" name="Table 1">
            <a:extLst>
              <a:ext uri="{FF2B5EF4-FFF2-40B4-BE49-F238E27FC236}">
                <a16:creationId xmlns:a16="http://schemas.microsoft.com/office/drawing/2014/main" id="{3D408758-6CE9-42F1-9D6A-706DDABDB115}"/>
              </a:ext>
            </a:extLst>
          </p:cNvPr>
          <p:cNvGraphicFramePr>
            <a:graphicFrameLocks noGrp="1"/>
          </p:cNvGraphicFramePr>
          <p:nvPr>
            <p:extLst>
              <p:ext uri="{D42A27DB-BD31-4B8C-83A1-F6EECF244321}">
                <p14:modId xmlns:p14="http://schemas.microsoft.com/office/powerpoint/2010/main" val="3377477226"/>
              </p:ext>
            </p:extLst>
          </p:nvPr>
        </p:nvGraphicFramePr>
        <p:xfrm>
          <a:off x="720000" y="1123122"/>
          <a:ext cx="7704000" cy="3448878"/>
        </p:xfrm>
        <a:graphic>
          <a:graphicData uri="http://schemas.openxmlformats.org/drawingml/2006/table">
            <a:tbl>
              <a:tblPr firstRow="1" firstCol="1" bandRow="1">
                <a:tableStyleId>{D8781F35-A28E-4595-9F93-FABD97C5C96A}</a:tableStyleId>
              </a:tblPr>
              <a:tblGrid>
                <a:gridCol w="1283725">
                  <a:extLst>
                    <a:ext uri="{9D8B030D-6E8A-4147-A177-3AD203B41FA5}">
                      <a16:colId xmlns:a16="http://schemas.microsoft.com/office/drawing/2014/main" val="2668932193"/>
                    </a:ext>
                  </a:extLst>
                </a:gridCol>
                <a:gridCol w="1283725">
                  <a:extLst>
                    <a:ext uri="{9D8B030D-6E8A-4147-A177-3AD203B41FA5}">
                      <a16:colId xmlns:a16="http://schemas.microsoft.com/office/drawing/2014/main" val="2141171871"/>
                    </a:ext>
                  </a:extLst>
                </a:gridCol>
                <a:gridCol w="1283725">
                  <a:extLst>
                    <a:ext uri="{9D8B030D-6E8A-4147-A177-3AD203B41FA5}">
                      <a16:colId xmlns:a16="http://schemas.microsoft.com/office/drawing/2014/main" val="3475321164"/>
                    </a:ext>
                  </a:extLst>
                </a:gridCol>
                <a:gridCol w="1283725">
                  <a:extLst>
                    <a:ext uri="{9D8B030D-6E8A-4147-A177-3AD203B41FA5}">
                      <a16:colId xmlns:a16="http://schemas.microsoft.com/office/drawing/2014/main" val="442845336"/>
                    </a:ext>
                  </a:extLst>
                </a:gridCol>
                <a:gridCol w="1284550">
                  <a:extLst>
                    <a:ext uri="{9D8B030D-6E8A-4147-A177-3AD203B41FA5}">
                      <a16:colId xmlns:a16="http://schemas.microsoft.com/office/drawing/2014/main" val="1695891530"/>
                    </a:ext>
                  </a:extLst>
                </a:gridCol>
                <a:gridCol w="1284550">
                  <a:extLst>
                    <a:ext uri="{9D8B030D-6E8A-4147-A177-3AD203B41FA5}">
                      <a16:colId xmlns:a16="http://schemas.microsoft.com/office/drawing/2014/main" val="1728733626"/>
                    </a:ext>
                  </a:extLst>
                </a:gridCol>
              </a:tblGrid>
              <a:tr h="265298">
                <a:tc>
                  <a:txBody>
                    <a:bodyPr/>
                    <a:lstStyle/>
                    <a:p>
                      <a:r>
                        <a:rPr lang="en-US" sz="1200" b="1" dirty="0">
                          <a:effectLst/>
                          <a:latin typeface="Montserrat" panose="00000500000000000000" pitchFamily="2" charset="0"/>
                        </a:rPr>
                        <a:t>Event</a:t>
                      </a:r>
                      <a:endParaRPr lang="en-US" sz="1200" b="1" dirty="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b="1" dirty="0">
                          <a:effectLst/>
                          <a:latin typeface="Montserrat" panose="00000500000000000000" pitchFamily="2" charset="0"/>
                        </a:rPr>
                        <a:t>Trigger</a:t>
                      </a:r>
                      <a:endParaRPr lang="en-US" sz="1200" b="1" dirty="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b="1" dirty="0">
                          <a:effectLst/>
                          <a:latin typeface="Montserrat" panose="00000500000000000000" pitchFamily="2" charset="0"/>
                        </a:rPr>
                        <a:t>Source</a:t>
                      </a:r>
                      <a:endParaRPr lang="en-US" sz="1200" b="1" dirty="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b="1" dirty="0">
                          <a:effectLst/>
                          <a:latin typeface="Montserrat" panose="00000500000000000000" pitchFamily="2" charset="0"/>
                        </a:rPr>
                        <a:t>Use Case</a:t>
                      </a:r>
                      <a:endParaRPr lang="en-US" sz="1200" b="1" dirty="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b="1" dirty="0">
                          <a:effectLst/>
                          <a:latin typeface="Montserrat" panose="00000500000000000000" pitchFamily="2" charset="0"/>
                        </a:rPr>
                        <a:t>Response </a:t>
                      </a:r>
                      <a:endParaRPr lang="en-US" sz="1200" b="1" dirty="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b="1" dirty="0">
                          <a:effectLst/>
                          <a:latin typeface="Montserrat" panose="00000500000000000000" pitchFamily="2" charset="0"/>
                        </a:rPr>
                        <a:t>Destination</a:t>
                      </a:r>
                      <a:endParaRPr lang="en-US" sz="1200" b="1" dirty="0">
                        <a:effectLst/>
                        <a:latin typeface="Montserrat" panose="00000500000000000000" pitchFamily="2" charset="0"/>
                        <a:ea typeface="Times New Roman" panose="02020603050405020304" pitchFamily="18" charset="0"/>
                      </a:endParaRPr>
                    </a:p>
                  </a:txBody>
                  <a:tcPr marL="33128" marR="33128" marT="0" marB="0"/>
                </a:tc>
                <a:extLst>
                  <a:ext uri="{0D108BD9-81ED-4DB2-BD59-A6C34878D82A}">
                    <a16:rowId xmlns:a16="http://schemas.microsoft.com/office/drawing/2014/main" val="2493080452"/>
                  </a:ext>
                </a:extLst>
              </a:tr>
              <a:tr h="795895">
                <a:tc>
                  <a:txBody>
                    <a:bodyPr/>
                    <a:lstStyle/>
                    <a:p>
                      <a:r>
                        <a:rPr lang="en-US" sz="1200">
                          <a:effectLst/>
                          <a:latin typeface="Montserrat" panose="00000500000000000000" pitchFamily="2" charset="0"/>
                        </a:rPr>
                        <a:t>Employee is checked in to the system</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dirty="0">
                          <a:effectLst/>
                          <a:latin typeface="Montserrat" panose="00000500000000000000" pitchFamily="2" charset="0"/>
                        </a:rPr>
                        <a:t>Camera on the entrance detecting face  </a:t>
                      </a:r>
                      <a:endParaRPr lang="en-US" sz="1200" dirty="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User</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dirty="0">
                          <a:effectLst/>
                          <a:latin typeface="Montserrat" panose="00000500000000000000" pitchFamily="2" charset="0"/>
                        </a:rPr>
                        <a:t>Check in the employee</a:t>
                      </a:r>
                      <a:endParaRPr lang="en-US" sz="1200" dirty="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Store the check in time in the database</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dirty="0">
                          <a:effectLst/>
                          <a:latin typeface="Montserrat" panose="00000500000000000000" pitchFamily="2" charset="0"/>
                        </a:rPr>
                        <a:t>System</a:t>
                      </a:r>
                      <a:endParaRPr lang="en-US" sz="1200" dirty="0">
                        <a:effectLst/>
                        <a:latin typeface="Montserrat" panose="00000500000000000000" pitchFamily="2" charset="0"/>
                        <a:ea typeface="Times New Roman" panose="02020603050405020304" pitchFamily="18" charset="0"/>
                      </a:endParaRPr>
                    </a:p>
                  </a:txBody>
                  <a:tcPr marL="33128" marR="33128" marT="0" marB="0"/>
                </a:tc>
                <a:extLst>
                  <a:ext uri="{0D108BD9-81ED-4DB2-BD59-A6C34878D82A}">
                    <a16:rowId xmlns:a16="http://schemas.microsoft.com/office/drawing/2014/main" val="48590770"/>
                  </a:ext>
                </a:extLst>
              </a:tr>
              <a:tr h="1061193">
                <a:tc>
                  <a:txBody>
                    <a:bodyPr/>
                    <a:lstStyle/>
                    <a:p>
                      <a:r>
                        <a:rPr lang="en-US" sz="1200">
                          <a:effectLst/>
                          <a:latin typeface="Montserrat" panose="00000500000000000000" pitchFamily="2" charset="0"/>
                        </a:rPr>
                        <a:t>Employee is checked out from the system</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Camera on the exit detecting the face</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User</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dirty="0">
                          <a:effectLst/>
                          <a:latin typeface="Montserrat" panose="00000500000000000000" pitchFamily="2" charset="0"/>
                        </a:rPr>
                        <a:t>Check out the employee </a:t>
                      </a:r>
                      <a:endParaRPr lang="en-US" sz="1200" dirty="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Store the check out time in the database</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dirty="0">
                          <a:effectLst/>
                          <a:latin typeface="Montserrat" panose="00000500000000000000" pitchFamily="2" charset="0"/>
                        </a:rPr>
                        <a:t>System</a:t>
                      </a:r>
                      <a:endParaRPr lang="en-US" sz="1200" dirty="0">
                        <a:effectLst/>
                        <a:latin typeface="Montserrat" panose="00000500000000000000" pitchFamily="2" charset="0"/>
                        <a:ea typeface="Times New Roman" panose="02020603050405020304" pitchFamily="18" charset="0"/>
                      </a:endParaRPr>
                    </a:p>
                  </a:txBody>
                  <a:tcPr marL="33128" marR="33128" marT="0" marB="0"/>
                </a:tc>
                <a:extLst>
                  <a:ext uri="{0D108BD9-81ED-4DB2-BD59-A6C34878D82A}">
                    <a16:rowId xmlns:a16="http://schemas.microsoft.com/office/drawing/2014/main" val="694620272"/>
                  </a:ext>
                </a:extLst>
              </a:tr>
              <a:tr h="1326492">
                <a:tc>
                  <a:txBody>
                    <a:bodyPr/>
                    <a:lstStyle/>
                    <a:p>
                      <a:r>
                        <a:rPr lang="en-US" sz="1200">
                          <a:effectLst/>
                          <a:latin typeface="Montserrat" panose="00000500000000000000" pitchFamily="2" charset="0"/>
                        </a:rPr>
                        <a:t>Update Location in the database</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RFID sensor detecting RFID card and Camera detecting face</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User</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dirty="0">
                          <a:effectLst/>
                          <a:latin typeface="Montserrat" panose="00000500000000000000" pitchFamily="2" charset="0"/>
                        </a:rPr>
                        <a:t>Update location</a:t>
                      </a:r>
                      <a:endParaRPr lang="en-US" sz="1200" dirty="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dirty="0">
                          <a:effectLst/>
                          <a:latin typeface="Montserrat" panose="00000500000000000000" pitchFamily="2" charset="0"/>
                        </a:rPr>
                        <a:t>Store the latest location of the user in the database</a:t>
                      </a:r>
                      <a:endParaRPr lang="en-US" sz="1200" dirty="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dirty="0">
                          <a:effectLst/>
                          <a:latin typeface="Montserrat" panose="00000500000000000000" pitchFamily="2" charset="0"/>
                        </a:rPr>
                        <a:t>System</a:t>
                      </a:r>
                      <a:endParaRPr lang="en-US" sz="1200" dirty="0">
                        <a:effectLst/>
                        <a:latin typeface="Montserrat" panose="00000500000000000000" pitchFamily="2" charset="0"/>
                        <a:ea typeface="Times New Roman" panose="02020603050405020304" pitchFamily="18" charset="0"/>
                      </a:endParaRPr>
                    </a:p>
                  </a:txBody>
                  <a:tcPr marL="33128" marR="33128" marT="0" marB="0"/>
                </a:tc>
                <a:extLst>
                  <a:ext uri="{0D108BD9-81ED-4DB2-BD59-A6C34878D82A}">
                    <a16:rowId xmlns:a16="http://schemas.microsoft.com/office/drawing/2014/main" val="3996767036"/>
                  </a:ext>
                </a:extLst>
              </a:tr>
            </a:tbl>
          </a:graphicData>
        </a:graphic>
      </p:graphicFrame>
    </p:spTree>
    <p:extLst>
      <p:ext uri="{BB962C8B-B14F-4D97-AF65-F5344CB8AC3E}">
        <p14:creationId xmlns:p14="http://schemas.microsoft.com/office/powerpoint/2010/main" val="185666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Event Response Table</a:t>
            </a:r>
            <a:endParaRPr dirty="0"/>
          </a:p>
        </p:txBody>
      </p:sp>
      <p:graphicFrame>
        <p:nvGraphicFramePr>
          <p:cNvPr id="3" name="Table 2">
            <a:extLst>
              <a:ext uri="{FF2B5EF4-FFF2-40B4-BE49-F238E27FC236}">
                <a16:creationId xmlns:a16="http://schemas.microsoft.com/office/drawing/2014/main" id="{E6CBDD99-6DB3-4DAB-B820-76C16AD09CA9}"/>
              </a:ext>
            </a:extLst>
          </p:cNvPr>
          <p:cNvGraphicFramePr>
            <a:graphicFrameLocks noGrp="1"/>
          </p:cNvGraphicFramePr>
          <p:nvPr>
            <p:extLst>
              <p:ext uri="{D42A27DB-BD31-4B8C-83A1-F6EECF244321}">
                <p14:modId xmlns:p14="http://schemas.microsoft.com/office/powerpoint/2010/main" val="423056876"/>
              </p:ext>
            </p:extLst>
          </p:nvPr>
        </p:nvGraphicFramePr>
        <p:xfrm>
          <a:off x="720000" y="1000200"/>
          <a:ext cx="7704000" cy="3840480"/>
        </p:xfrm>
        <a:graphic>
          <a:graphicData uri="http://schemas.openxmlformats.org/drawingml/2006/table">
            <a:tbl>
              <a:tblPr firstRow="1" firstCol="1" bandRow="1">
                <a:tableStyleId>{D8781F35-A28E-4595-9F93-FABD97C5C96A}</a:tableStyleId>
              </a:tblPr>
              <a:tblGrid>
                <a:gridCol w="1283725">
                  <a:extLst>
                    <a:ext uri="{9D8B030D-6E8A-4147-A177-3AD203B41FA5}">
                      <a16:colId xmlns:a16="http://schemas.microsoft.com/office/drawing/2014/main" val="3044132419"/>
                    </a:ext>
                  </a:extLst>
                </a:gridCol>
                <a:gridCol w="1283725">
                  <a:extLst>
                    <a:ext uri="{9D8B030D-6E8A-4147-A177-3AD203B41FA5}">
                      <a16:colId xmlns:a16="http://schemas.microsoft.com/office/drawing/2014/main" val="2573813533"/>
                    </a:ext>
                  </a:extLst>
                </a:gridCol>
                <a:gridCol w="1283725">
                  <a:extLst>
                    <a:ext uri="{9D8B030D-6E8A-4147-A177-3AD203B41FA5}">
                      <a16:colId xmlns:a16="http://schemas.microsoft.com/office/drawing/2014/main" val="3412668161"/>
                    </a:ext>
                  </a:extLst>
                </a:gridCol>
                <a:gridCol w="1283725">
                  <a:extLst>
                    <a:ext uri="{9D8B030D-6E8A-4147-A177-3AD203B41FA5}">
                      <a16:colId xmlns:a16="http://schemas.microsoft.com/office/drawing/2014/main" val="3353824992"/>
                    </a:ext>
                  </a:extLst>
                </a:gridCol>
                <a:gridCol w="1284550">
                  <a:extLst>
                    <a:ext uri="{9D8B030D-6E8A-4147-A177-3AD203B41FA5}">
                      <a16:colId xmlns:a16="http://schemas.microsoft.com/office/drawing/2014/main" val="468120511"/>
                    </a:ext>
                  </a:extLst>
                </a:gridCol>
                <a:gridCol w="1284550">
                  <a:extLst>
                    <a:ext uri="{9D8B030D-6E8A-4147-A177-3AD203B41FA5}">
                      <a16:colId xmlns:a16="http://schemas.microsoft.com/office/drawing/2014/main" val="596874243"/>
                    </a:ext>
                  </a:extLst>
                </a:gridCol>
              </a:tblGrid>
              <a:tr h="92531">
                <a:tc>
                  <a:txBody>
                    <a:bodyPr/>
                    <a:lstStyle/>
                    <a:p>
                      <a:r>
                        <a:rPr lang="en-US" sz="1200" b="1" dirty="0">
                          <a:effectLst/>
                          <a:latin typeface="Montserrat" panose="00000500000000000000" pitchFamily="2" charset="0"/>
                        </a:rPr>
                        <a:t>Event</a:t>
                      </a:r>
                      <a:endParaRPr lang="en-US" sz="1200" b="1" dirty="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b="1" dirty="0">
                          <a:effectLst/>
                          <a:latin typeface="Montserrat" panose="00000500000000000000" pitchFamily="2" charset="0"/>
                        </a:rPr>
                        <a:t>Trigger</a:t>
                      </a:r>
                      <a:endParaRPr lang="en-US" sz="1200" b="1" dirty="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b="1" dirty="0">
                          <a:effectLst/>
                          <a:latin typeface="Montserrat" panose="00000500000000000000" pitchFamily="2" charset="0"/>
                        </a:rPr>
                        <a:t>Source</a:t>
                      </a:r>
                      <a:endParaRPr lang="en-US" sz="1200" b="1" dirty="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b="1" dirty="0">
                          <a:effectLst/>
                          <a:latin typeface="Montserrat" panose="00000500000000000000" pitchFamily="2" charset="0"/>
                        </a:rPr>
                        <a:t>Use Case</a:t>
                      </a:r>
                      <a:endParaRPr lang="en-US" sz="1200" b="1" dirty="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b="1" dirty="0">
                          <a:effectLst/>
                          <a:latin typeface="Montserrat" panose="00000500000000000000" pitchFamily="2" charset="0"/>
                        </a:rPr>
                        <a:t>Response </a:t>
                      </a:r>
                      <a:endParaRPr lang="en-US" sz="1200" b="1" dirty="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b="1" dirty="0">
                          <a:effectLst/>
                          <a:latin typeface="Montserrat" panose="00000500000000000000" pitchFamily="2" charset="0"/>
                        </a:rPr>
                        <a:t>Destination</a:t>
                      </a:r>
                      <a:endParaRPr lang="en-US" sz="1200" b="1" dirty="0">
                        <a:effectLst/>
                        <a:latin typeface="Montserrat" panose="00000500000000000000" pitchFamily="2" charset="0"/>
                        <a:ea typeface="Times New Roman" panose="02020603050405020304" pitchFamily="18" charset="0"/>
                      </a:endParaRPr>
                    </a:p>
                  </a:txBody>
                  <a:tcPr marL="33128" marR="33128" marT="0" marB="0"/>
                </a:tc>
                <a:extLst>
                  <a:ext uri="{0D108BD9-81ED-4DB2-BD59-A6C34878D82A}">
                    <a16:rowId xmlns:a16="http://schemas.microsoft.com/office/drawing/2014/main" val="3138855151"/>
                  </a:ext>
                </a:extLst>
              </a:tr>
              <a:tr h="1110365">
                <a:tc>
                  <a:txBody>
                    <a:bodyPr/>
                    <a:lstStyle/>
                    <a:p>
                      <a:r>
                        <a:rPr lang="en-US" sz="1200">
                          <a:effectLst/>
                          <a:latin typeface="Montserrat" panose="00000500000000000000" pitchFamily="2" charset="0"/>
                        </a:rPr>
                        <a:t>Geofencing Alert</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RFID sensor detecting RFID card and Camera detecting face</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User</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dirty="0">
                          <a:effectLst/>
                          <a:latin typeface="Montserrat" panose="00000500000000000000" pitchFamily="2" charset="0"/>
                        </a:rPr>
                        <a:t>Check for Access Control</a:t>
                      </a:r>
                      <a:endParaRPr lang="en-US" sz="1200" dirty="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Check the person in the database and his access control else report to the Manager and store in the database</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dirty="0">
                          <a:effectLst/>
                          <a:latin typeface="Montserrat" panose="00000500000000000000" pitchFamily="2" charset="0"/>
                        </a:rPr>
                        <a:t>Manager,</a:t>
                      </a:r>
                    </a:p>
                    <a:p>
                      <a:r>
                        <a:rPr lang="en-US" sz="1200" dirty="0">
                          <a:effectLst/>
                          <a:latin typeface="Montserrat" panose="00000500000000000000" pitchFamily="2" charset="0"/>
                        </a:rPr>
                        <a:t>System</a:t>
                      </a:r>
                      <a:endParaRPr lang="en-US" sz="1200" dirty="0">
                        <a:effectLst/>
                        <a:latin typeface="Montserrat" panose="00000500000000000000" pitchFamily="2" charset="0"/>
                        <a:ea typeface="Times New Roman" panose="02020603050405020304" pitchFamily="18" charset="0"/>
                      </a:endParaRPr>
                    </a:p>
                  </a:txBody>
                  <a:tcPr marL="33128" marR="33128" marT="0" marB="0"/>
                </a:tc>
                <a:extLst>
                  <a:ext uri="{0D108BD9-81ED-4DB2-BD59-A6C34878D82A}">
                    <a16:rowId xmlns:a16="http://schemas.microsoft.com/office/drawing/2014/main" val="2546890021"/>
                  </a:ext>
                </a:extLst>
              </a:tr>
              <a:tr h="740243">
                <a:tc>
                  <a:txBody>
                    <a:bodyPr/>
                    <a:lstStyle/>
                    <a:p>
                      <a:r>
                        <a:rPr lang="en-US" sz="1200">
                          <a:effectLst/>
                          <a:latin typeface="Montserrat" panose="00000500000000000000" pitchFamily="2" charset="0"/>
                        </a:rPr>
                        <a:t>Conflict Resolution requet</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RFID sensor and Camera detecting in different places </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User</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RFID sensor and Camera conflict</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Report to the manager and send the email as well as log in the system</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dirty="0">
                          <a:effectLst/>
                          <a:latin typeface="Montserrat" panose="00000500000000000000" pitchFamily="2" charset="0"/>
                        </a:rPr>
                        <a:t>Manager,</a:t>
                      </a:r>
                    </a:p>
                    <a:p>
                      <a:r>
                        <a:rPr lang="en-US" sz="1200" dirty="0">
                          <a:effectLst/>
                          <a:latin typeface="Montserrat" panose="00000500000000000000" pitchFamily="2" charset="0"/>
                        </a:rPr>
                        <a:t>Employee,</a:t>
                      </a:r>
                    </a:p>
                    <a:p>
                      <a:r>
                        <a:rPr lang="en-US" sz="1200" dirty="0">
                          <a:effectLst/>
                          <a:latin typeface="Montserrat" panose="00000500000000000000" pitchFamily="2" charset="0"/>
                        </a:rPr>
                        <a:t>System</a:t>
                      </a:r>
                      <a:endParaRPr lang="en-US" sz="1200" dirty="0">
                        <a:effectLst/>
                        <a:latin typeface="Montserrat" panose="00000500000000000000" pitchFamily="2" charset="0"/>
                        <a:ea typeface="Times New Roman" panose="02020603050405020304" pitchFamily="18" charset="0"/>
                      </a:endParaRPr>
                    </a:p>
                  </a:txBody>
                  <a:tcPr marL="33128" marR="33128" marT="0" marB="0"/>
                </a:tc>
                <a:extLst>
                  <a:ext uri="{0D108BD9-81ED-4DB2-BD59-A6C34878D82A}">
                    <a16:rowId xmlns:a16="http://schemas.microsoft.com/office/drawing/2014/main" val="1091469266"/>
                  </a:ext>
                </a:extLst>
              </a:tr>
              <a:tr h="462652">
                <a:tc>
                  <a:txBody>
                    <a:bodyPr/>
                    <a:lstStyle/>
                    <a:p>
                      <a:r>
                        <a:rPr lang="en-US" sz="1200">
                          <a:effectLst/>
                          <a:latin typeface="Montserrat" panose="00000500000000000000" pitchFamily="2" charset="0"/>
                        </a:rPr>
                        <a:t>Unknown Person identification</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Camera detecting faces</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User</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Unknown person identification</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dirty="0">
                          <a:effectLst/>
                          <a:latin typeface="Montserrat" panose="00000500000000000000" pitchFamily="2" charset="0"/>
                        </a:rPr>
                        <a:t>Report to the Manager and send a notification</a:t>
                      </a:r>
                      <a:endParaRPr lang="en-US" sz="1200" dirty="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dirty="0">
                          <a:effectLst/>
                          <a:latin typeface="Montserrat" panose="00000500000000000000" pitchFamily="2" charset="0"/>
                        </a:rPr>
                        <a:t>Manager,</a:t>
                      </a:r>
                    </a:p>
                    <a:p>
                      <a:r>
                        <a:rPr lang="en-US" sz="1200" dirty="0">
                          <a:effectLst/>
                          <a:latin typeface="Montserrat" panose="00000500000000000000" pitchFamily="2" charset="0"/>
                        </a:rPr>
                        <a:t>System</a:t>
                      </a:r>
                      <a:endParaRPr lang="en-US" sz="1200" dirty="0">
                        <a:effectLst/>
                        <a:latin typeface="Montserrat" panose="00000500000000000000" pitchFamily="2" charset="0"/>
                        <a:ea typeface="Times New Roman" panose="02020603050405020304" pitchFamily="18" charset="0"/>
                      </a:endParaRPr>
                    </a:p>
                  </a:txBody>
                  <a:tcPr marL="33128" marR="33128" marT="0" marB="0"/>
                </a:tc>
                <a:extLst>
                  <a:ext uri="{0D108BD9-81ED-4DB2-BD59-A6C34878D82A}">
                    <a16:rowId xmlns:a16="http://schemas.microsoft.com/office/drawing/2014/main" val="2147493713"/>
                  </a:ext>
                </a:extLst>
              </a:tr>
              <a:tr h="277592">
                <a:tc>
                  <a:txBody>
                    <a:bodyPr/>
                    <a:lstStyle/>
                    <a:p>
                      <a:r>
                        <a:rPr lang="en-US" sz="1200">
                          <a:effectLst/>
                          <a:latin typeface="Montserrat" panose="00000500000000000000" pitchFamily="2" charset="0"/>
                        </a:rPr>
                        <a:t>Monthly Report Generation</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End of the month</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 </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a:effectLst/>
                          <a:latin typeface="Montserrat" panose="00000500000000000000" pitchFamily="2" charset="0"/>
                        </a:rPr>
                        <a:t>Monthly Report Generation</a:t>
                      </a:r>
                      <a:endParaRPr lang="en-US" sz="120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dirty="0">
                          <a:effectLst/>
                          <a:latin typeface="Montserrat" panose="00000500000000000000" pitchFamily="2" charset="0"/>
                        </a:rPr>
                        <a:t>Annual Activity Report</a:t>
                      </a:r>
                      <a:endParaRPr lang="en-US" sz="1200" dirty="0">
                        <a:effectLst/>
                        <a:latin typeface="Montserrat" panose="00000500000000000000" pitchFamily="2" charset="0"/>
                        <a:ea typeface="Times New Roman" panose="02020603050405020304" pitchFamily="18" charset="0"/>
                      </a:endParaRPr>
                    </a:p>
                  </a:txBody>
                  <a:tcPr marL="33128" marR="33128" marT="0" marB="0"/>
                </a:tc>
                <a:tc>
                  <a:txBody>
                    <a:bodyPr/>
                    <a:lstStyle/>
                    <a:p>
                      <a:r>
                        <a:rPr lang="en-US" sz="1200" dirty="0">
                          <a:effectLst/>
                          <a:latin typeface="Montserrat" panose="00000500000000000000" pitchFamily="2" charset="0"/>
                        </a:rPr>
                        <a:t>Manager</a:t>
                      </a:r>
                      <a:endParaRPr lang="en-US" sz="1200" dirty="0">
                        <a:effectLst/>
                        <a:latin typeface="Montserrat" panose="00000500000000000000" pitchFamily="2" charset="0"/>
                        <a:ea typeface="Times New Roman" panose="02020603050405020304" pitchFamily="18" charset="0"/>
                      </a:endParaRPr>
                    </a:p>
                  </a:txBody>
                  <a:tcPr marL="33128" marR="33128" marT="0" marB="0"/>
                </a:tc>
                <a:extLst>
                  <a:ext uri="{0D108BD9-81ED-4DB2-BD59-A6C34878D82A}">
                    <a16:rowId xmlns:a16="http://schemas.microsoft.com/office/drawing/2014/main" val="3724037371"/>
                  </a:ext>
                </a:extLst>
              </a:tr>
            </a:tbl>
          </a:graphicData>
        </a:graphic>
      </p:graphicFrame>
    </p:spTree>
    <p:extLst>
      <p:ext uri="{BB962C8B-B14F-4D97-AF65-F5344CB8AC3E}">
        <p14:creationId xmlns:p14="http://schemas.microsoft.com/office/powerpoint/2010/main" val="189908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37"/>
          <p:cNvPicPr preferRelativeResize="0"/>
          <p:nvPr/>
        </p:nvPicPr>
        <p:blipFill rotWithShape="1">
          <a:blip r:embed="rId3">
            <a:alphaModFix/>
          </a:blip>
          <a:srcRect t="25046" b="-150"/>
          <a:stretch/>
        </p:blipFill>
        <p:spPr>
          <a:xfrm>
            <a:off x="0" y="0"/>
            <a:ext cx="4571951" cy="5143501"/>
          </a:xfrm>
          <a:prstGeom prst="rect">
            <a:avLst/>
          </a:prstGeom>
          <a:noFill/>
          <a:ln>
            <a:noFill/>
          </a:ln>
        </p:spPr>
      </p:pic>
      <p:sp>
        <p:nvSpPr>
          <p:cNvPr id="221" name="Google Shape;221;p37"/>
          <p:cNvSpPr txBox="1">
            <a:spLocks noGrp="1"/>
          </p:cNvSpPr>
          <p:nvPr>
            <p:ph type="title"/>
          </p:nvPr>
        </p:nvSpPr>
        <p:spPr>
          <a:xfrm>
            <a:off x="4913622" y="1809600"/>
            <a:ext cx="3684104" cy="13674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dirty="0"/>
              <a:t>Use Cases</a:t>
            </a:r>
            <a:endParaRPr dirty="0"/>
          </a:p>
        </p:txBody>
      </p:sp>
      <p:sp>
        <p:nvSpPr>
          <p:cNvPr id="223" name="Google Shape;223;p37"/>
          <p:cNvSpPr/>
          <p:nvPr/>
        </p:nvSpPr>
        <p:spPr>
          <a:xfrm>
            <a:off x="3997300" y="540000"/>
            <a:ext cx="2155500" cy="1155300"/>
          </a:xfrm>
          <a:prstGeom prst="rect">
            <a:avLst/>
          </a:prstGeom>
          <a:gradFill>
            <a:gsLst>
              <a:gs pos="0">
                <a:srgbClr val="6930C3"/>
              </a:gs>
              <a:gs pos="100000">
                <a:srgbClr val="00C4FF">
                  <a:alpha val="63921"/>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7"/>
          <p:cNvSpPr txBox="1">
            <a:spLocks noGrp="1"/>
          </p:cNvSpPr>
          <p:nvPr>
            <p:ph type="title" idx="2"/>
          </p:nvPr>
        </p:nvSpPr>
        <p:spPr>
          <a:xfrm>
            <a:off x="4913622" y="654300"/>
            <a:ext cx="1239228" cy="92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en" dirty="0">
                <a:solidFill>
                  <a:srgbClr val="FFFFFF"/>
                </a:solidFill>
              </a:rPr>
              <a:t>4</a:t>
            </a:r>
            <a:endParaRPr dirty="0">
              <a:solidFill>
                <a:srgbClr val="FFFFFF"/>
              </a:solidFill>
            </a:endParaRPr>
          </a:p>
        </p:txBody>
      </p:sp>
    </p:spTree>
    <p:extLst>
      <p:ext uri="{BB962C8B-B14F-4D97-AF65-F5344CB8AC3E}">
        <p14:creationId xmlns:p14="http://schemas.microsoft.com/office/powerpoint/2010/main" val="3634204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 Cases</a:t>
            </a:r>
            <a:endParaRPr dirty="0"/>
          </a:p>
        </p:txBody>
      </p:sp>
      <p:graphicFrame>
        <p:nvGraphicFramePr>
          <p:cNvPr id="4" name="Table 5">
            <a:extLst>
              <a:ext uri="{FF2B5EF4-FFF2-40B4-BE49-F238E27FC236}">
                <a16:creationId xmlns:a16="http://schemas.microsoft.com/office/drawing/2014/main" id="{37BEF5BE-89C2-4465-ABDE-31C609A5650A}"/>
              </a:ext>
            </a:extLst>
          </p:cNvPr>
          <p:cNvGraphicFramePr>
            <a:graphicFrameLocks noGrp="1"/>
          </p:cNvGraphicFramePr>
          <p:nvPr>
            <p:extLst>
              <p:ext uri="{D42A27DB-BD31-4B8C-83A1-F6EECF244321}">
                <p14:modId xmlns:p14="http://schemas.microsoft.com/office/powerpoint/2010/main" val="2894599357"/>
              </p:ext>
            </p:extLst>
          </p:nvPr>
        </p:nvGraphicFramePr>
        <p:xfrm>
          <a:off x="720000" y="1769165"/>
          <a:ext cx="7704000" cy="2095587"/>
        </p:xfrm>
        <a:graphic>
          <a:graphicData uri="http://schemas.openxmlformats.org/drawingml/2006/table">
            <a:tbl>
              <a:tblPr firstRow="1" bandRow="1">
                <a:tableStyleId>{BDBED569-4797-4DF1-A0F4-6AAB3CD982D8}</a:tableStyleId>
              </a:tblPr>
              <a:tblGrid>
                <a:gridCol w="1263457">
                  <a:extLst>
                    <a:ext uri="{9D8B030D-6E8A-4147-A177-3AD203B41FA5}">
                      <a16:colId xmlns:a16="http://schemas.microsoft.com/office/drawing/2014/main" val="1108094956"/>
                    </a:ext>
                  </a:extLst>
                </a:gridCol>
                <a:gridCol w="1879774">
                  <a:extLst>
                    <a:ext uri="{9D8B030D-6E8A-4147-A177-3AD203B41FA5}">
                      <a16:colId xmlns:a16="http://schemas.microsoft.com/office/drawing/2014/main" val="4249783434"/>
                    </a:ext>
                  </a:extLst>
                </a:gridCol>
                <a:gridCol w="4560769">
                  <a:extLst>
                    <a:ext uri="{9D8B030D-6E8A-4147-A177-3AD203B41FA5}">
                      <a16:colId xmlns:a16="http://schemas.microsoft.com/office/drawing/2014/main" val="1269913466"/>
                    </a:ext>
                  </a:extLst>
                </a:gridCol>
              </a:tblGrid>
              <a:tr h="345808">
                <a:tc>
                  <a:txBody>
                    <a:bodyPr/>
                    <a:lstStyle/>
                    <a:p>
                      <a:r>
                        <a:rPr lang="en-US" sz="1200" b="1" dirty="0">
                          <a:latin typeface="Montserrat" panose="00000500000000000000" pitchFamily="2" charset="0"/>
                        </a:rPr>
                        <a:t>Use Case ID</a:t>
                      </a:r>
                    </a:p>
                  </a:txBody>
                  <a:tcPr marL="36027" marR="36027" marT="18012" marB="18012"/>
                </a:tc>
                <a:tc>
                  <a:txBody>
                    <a:bodyPr/>
                    <a:lstStyle/>
                    <a:p>
                      <a:r>
                        <a:rPr lang="en-US" sz="1200" dirty="0">
                          <a:latin typeface="Montserrat" panose="00000500000000000000" pitchFamily="2" charset="0"/>
                        </a:rPr>
                        <a:t>Use Case Name</a:t>
                      </a:r>
                    </a:p>
                  </a:txBody>
                  <a:tcPr marL="36027" marR="36027" marT="18012" marB="18012"/>
                </a:tc>
                <a:tc>
                  <a:txBody>
                    <a:bodyPr/>
                    <a:lstStyle/>
                    <a:p>
                      <a:r>
                        <a:rPr lang="en-US" sz="1200" dirty="0">
                          <a:latin typeface="Montserrat" panose="00000500000000000000" pitchFamily="2" charset="0"/>
                        </a:rPr>
                        <a:t>Use Case Description</a:t>
                      </a:r>
                    </a:p>
                  </a:txBody>
                  <a:tcPr marL="36027" marR="36027" marT="18012" marB="18012"/>
                </a:tc>
                <a:extLst>
                  <a:ext uri="{0D108BD9-81ED-4DB2-BD59-A6C34878D82A}">
                    <a16:rowId xmlns:a16="http://schemas.microsoft.com/office/drawing/2014/main" val="3520327962"/>
                  </a:ext>
                </a:extLst>
              </a:tr>
              <a:tr h="388718">
                <a:tc>
                  <a:txBody>
                    <a:bodyPr/>
                    <a:lstStyle/>
                    <a:p>
                      <a:r>
                        <a:rPr lang="en-US" sz="1200" dirty="0">
                          <a:latin typeface="Montserrat" panose="00000500000000000000" pitchFamily="2" charset="0"/>
                        </a:rPr>
                        <a:t>UC-01</a:t>
                      </a:r>
                    </a:p>
                  </a:txBody>
                  <a:tcPr marL="36027" marR="36027" marT="18012" marB="18012"/>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Login</a:t>
                      </a:r>
                      <a:endParaRPr lang="en-US" sz="1200" dirty="0">
                        <a:latin typeface="Montserrat" panose="00000500000000000000" pitchFamily="2" charset="0"/>
                      </a:endParaRPr>
                    </a:p>
                  </a:txBody>
                  <a:tcPr marL="36027" marR="36027" marT="18012" marB="18012"/>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This will allow the user to login to the system.</a:t>
                      </a:r>
                      <a:endParaRPr lang="en-US" sz="1200" dirty="0">
                        <a:latin typeface="Montserrat" panose="00000500000000000000" pitchFamily="2" charset="0"/>
                      </a:endParaRPr>
                    </a:p>
                  </a:txBody>
                  <a:tcPr marL="36027" marR="36027" marT="18012" marB="18012"/>
                </a:tc>
                <a:extLst>
                  <a:ext uri="{0D108BD9-81ED-4DB2-BD59-A6C34878D82A}">
                    <a16:rowId xmlns:a16="http://schemas.microsoft.com/office/drawing/2014/main" val="2097890253"/>
                  </a:ext>
                </a:extLst>
              </a:tr>
              <a:tr h="284084">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UC-02</a:t>
                      </a:r>
                      <a:endParaRPr lang="en-US" sz="1200" dirty="0">
                        <a:latin typeface="Montserrat" panose="00000500000000000000" pitchFamily="2" charset="0"/>
                      </a:endParaRPr>
                    </a:p>
                  </a:txBody>
                  <a:tcPr marL="36027" marR="36027" marT="18012" marB="18012"/>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Create User</a:t>
                      </a:r>
                      <a:endParaRPr lang="en-US" sz="1200" dirty="0">
                        <a:latin typeface="Montserrat" panose="00000500000000000000" pitchFamily="2" charset="0"/>
                      </a:endParaRPr>
                    </a:p>
                  </a:txBody>
                  <a:tcPr marL="36027" marR="36027" marT="18012" marB="18012"/>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This will allow the manager to add users to the organization.</a:t>
                      </a:r>
                      <a:endParaRPr lang="en-US" sz="1200" dirty="0">
                        <a:latin typeface="Montserrat" panose="00000500000000000000" pitchFamily="2" charset="0"/>
                      </a:endParaRPr>
                    </a:p>
                  </a:txBody>
                  <a:tcPr marL="36027" marR="36027" marT="18012" marB="18012"/>
                </a:tc>
                <a:extLst>
                  <a:ext uri="{0D108BD9-81ED-4DB2-BD59-A6C34878D82A}">
                    <a16:rowId xmlns:a16="http://schemas.microsoft.com/office/drawing/2014/main" val="3827316758"/>
                  </a:ext>
                </a:extLst>
              </a:tr>
              <a:tr h="330830">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UC-03</a:t>
                      </a:r>
                      <a:endParaRPr lang="en-US" sz="1200" dirty="0">
                        <a:latin typeface="Montserrat" panose="00000500000000000000" pitchFamily="2" charset="0"/>
                      </a:endParaRPr>
                    </a:p>
                  </a:txBody>
                  <a:tcPr marL="36027" marR="36027" marT="18012" marB="18012"/>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Edit User</a:t>
                      </a:r>
                      <a:endParaRPr lang="en-US" sz="1200" dirty="0">
                        <a:latin typeface="Montserrat" panose="00000500000000000000" pitchFamily="2" charset="0"/>
                      </a:endParaRPr>
                    </a:p>
                  </a:txBody>
                  <a:tcPr marL="36027" marR="36027" marT="18012" marB="18012"/>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This will allow the manager to edit user</a:t>
                      </a:r>
                      <a:endParaRPr lang="en-US" sz="1200" dirty="0">
                        <a:latin typeface="Montserrat" panose="00000500000000000000" pitchFamily="2" charset="0"/>
                      </a:endParaRPr>
                    </a:p>
                  </a:txBody>
                  <a:tcPr marL="36027" marR="36027" marT="18012" marB="18012"/>
                </a:tc>
                <a:extLst>
                  <a:ext uri="{0D108BD9-81ED-4DB2-BD59-A6C34878D82A}">
                    <a16:rowId xmlns:a16="http://schemas.microsoft.com/office/drawing/2014/main" val="3760798828"/>
                  </a:ext>
                </a:extLst>
              </a:tr>
              <a:tr h="269888">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UC-04</a:t>
                      </a:r>
                      <a:endParaRPr lang="en-US" sz="1200" dirty="0">
                        <a:latin typeface="Montserrat" panose="00000500000000000000" pitchFamily="2" charset="0"/>
                      </a:endParaRPr>
                    </a:p>
                  </a:txBody>
                  <a:tcPr marL="36027" marR="36027" marT="18012" marB="18012"/>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View User</a:t>
                      </a:r>
                      <a:endParaRPr lang="en-US" sz="1200" dirty="0">
                        <a:latin typeface="Montserrat" panose="00000500000000000000" pitchFamily="2" charset="0"/>
                      </a:endParaRPr>
                    </a:p>
                  </a:txBody>
                  <a:tcPr marL="36027" marR="36027" marT="18012" marB="18012"/>
                </a:tc>
                <a:tc>
                  <a:txBody>
                    <a:bodyPr/>
                    <a:lstStyle/>
                    <a:p>
                      <a:r>
                        <a:rPr lang="en-US" sz="1200" dirty="0">
                          <a:latin typeface="Montserrat" panose="00000500000000000000" pitchFamily="2" charset="0"/>
                        </a:rPr>
                        <a:t>This will allow the manager to view user’s details.</a:t>
                      </a:r>
                    </a:p>
                  </a:txBody>
                  <a:tcPr marL="36027" marR="36027" marT="18012" marB="18012"/>
                </a:tc>
                <a:extLst>
                  <a:ext uri="{0D108BD9-81ED-4DB2-BD59-A6C34878D82A}">
                    <a16:rowId xmlns:a16="http://schemas.microsoft.com/office/drawing/2014/main" val="1396521419"/>
                  </a:ext>
                </a:extLst>
              </a:tr>
              <a:tr h="358559">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UC-05</a:t>
                      </a:r>
                      <a:endParaRPr lang="en-US" sz="1200" dirty="0">
                        <a:latin typeface="Montserrat" panose="00000500000000000000" pitchFamily="2" charset="0"/>
                      </a:endParaRPr>
                    </a:p>
                  </a:txBody>
                  <a:tcPr marL="36027" marR="36027" marT="18012" marB="18012"/>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Labs’ Registration </a:t>
                      </a:r>
                      <a:endParaRPr lang="en-US" sz="1200" dirty="0">
                        <a:latin typeface="Montserrat" panose="00000500000000000000" pitchFamily="2" charset="0"/>
                      </a:endParaRPr>
                    </a:p>
                  </a:txBody>
                  <a:tcPr marL="36027" marR="36027" marT="18012" marB="18012"/>
                </a:tc>
                <a:tc>
                  <a:txBody>
                    <a:bodyPr/>
                    <a:lstStyle/>
                    <a:p>
                      <a:r>
                        <a:rPr lang="en-US" sz="1200" dirty="0">
                          <a:latin typeface="Montserrat" panose="00000500000000000000" pitchFamily="2" charset="0"/>
                        </a:rPr>
                        <a:t>This will allow the user to edit his profile.</a:t>
                      </a:r>
                    </a:p>
                  </a:txBody>
                  <a:tcPr marL="36027" marR="36027" marT="18012" marB="18012"/>
                </a:tc>
                <a:extLst>
                  <a:ext uri="{0D108BD9-81ED-4DB2-BD59-A6C34878D82A}">
                    <a16:rowId xmlns:a16="http://schemas.microsoft.com/office/drawing/2014/main" val="3429840557"/>
                  </a:ext>
                </a:extLst>
              </a:tr>
            </a:tbl>
          </a:graphicData>
        </a:graphic>
      </p:graphicFrame>
    </p:spTree>
    <p:extLst>
      <p:ext uri="{BB962C8B-B14F-4D97-AF65-F5344CB8AC3E}">
        <p14:creationId xmlns:p14="http://schemas.microsoft.com/office/powerpoint/2010/main" val="2226578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720000" y="357782"/>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 Cases (Continued)</a:t>
            </a:r>
            <a:endParaRPr dirty="0"/>
          </a:p>
        </p:txBody>
      </p:sp>
      <p:graphicFrame>
        <p:nvGraphicFramePr>
          <p:cNvPr id="2" name="Table 5">
            <a:extLst>
              <a:ext uri="{FF2B5EF4-FFF2-40B4-BE49-F238E27FC236}">
                <a16:creationId xmlns:a16="http://schemas.microsoft.com/office/drawing/2014/main" id="{FFFAC265-8075-469F-A6C7-37AFA885E53C}"/>
              </a:ext>
            </a:extLst>
          </p:cNvPr>
          <p:cNvGraphicFramePr>
            <a:graphicFrameLocks noGrp="1"/>
          </p:cNvGraphicFramePr>
          <p:nvPr>
            <p:extLst>
              <p:ext uri="{D42A27DB-BD31-4B8C-83A1-F6EECF244321}">
                <p14:modId xmlns:p14="http://schemas.microsoft.com/office/powerpoint/2010/main" val="1216673963"/>
              </p:ext>
            </p:extLst>
          </p:nvPr>
        </p:nvGraphicFramePr>
        <p:xfrm>
          <a:off x="720000" y="1639958"/>
          <a:ext cx="7704000" cy="2735888"/>
        </p:xfrm>
        <a:graphic>
          <a:graphicData uri="http://schemas.openxmlformats.org/drawingml/2006/table">
            <a:tbl>
              <a:tblPr firstRow="1" bandRow="1">
                <a:tableStyleId>{BDBED569-4797-4DF1-A0F4-6AAB3CD982D8}</a:tableStyleId>
              </a:tblPr>
              <a:tblGrid>
                <a:gridCol w="1263456">
                  <a:extLst>
                    <a:ext uri="{9D8B030D-6E8A-4147-A177-3AD203B41FA5}">
                      <a16:colId xmlns:a16="http://schemas.microsoft.com/office/drawing/2014/main" val="1108094956"/>
                    </a:ext>
                  </a:extLst>
                </a:gridCol>
                <a:gridCol w="1879776">
                  <a:extLst>
                    <a:ext uri="{9D8B030D-6E8A-4147-A177-3AD203B41FA5}">
                      <a16:colId xmlns:a16="http://schemas.microsoft.com/office/drawing/2014/main" val="4249783434"/>
                    </a:ext>
                  </a:extLst>
                </a:gridCol>
                <a:gridCol w="4560768">
                  <a:extLst>
                    <a:ext uri="{9D8B030D-6E8A-4147-A177-3AD203B41FA5}">
                      <a16:colId xmlns:a16="http://schemas.microsoft.com/office/drawing/2014/main" val="1269913466"/>
                    </a:ext>
                  </a:extLst>
                </a:gridCol>
              </a:tblGrid>
              <a:tr h="438440">
                <a:tc>
                  <a:txBody>
                    <a:bodyPr/>
                    <a:lstStyle/>
                    <a:p>
                      <a:r>
                        <a:rPr lang="en-US" sz="1200" b="1" dirty="0">
                          <a:latin typeface="Montserrat" panose="00000500000000000000" pitchFamily="2" charset="0"/>
                        </a:rPr>
                        <a:t>Use Case ID</a:t>
                      </a:r>
                    </a:p>
                  </a:txBody>
                  <a:tcPr marL="51038" marR="51038" marT="25519" marB="25519"/>
                </a:tc>
                <a:tc>
                  <a:txBody>
                    <a:bodyPr/>
                    <a:lstStyle/>
                    <a:p>
                      <a:r>
                        <a:rPr lang="en-US" sz="1200" dirty="0">
                          <a:latin typeface="Montserrat" panose="00000500000000000000" pitchFamily="2" charset="0"/>
                        </a:rPr>
                        <a:t>Use Case Name</a:t>
                      </a:r>
                    </a:p>
                  </a:txBody>
                  <a:tcPr marL="51038" marR="51038" marT="25519" marB="25519"/>
                </a:tc>
                <a:tc>
                  <a:txBody>
                    <a:bodyPr/>
                    <a:lstStyle/>
                    <a:p>
                      <a:r>
                        <a:rPr lang="en-US" sz="1200" dirty="0">
                          <a:latin typeface="Montserrat" panose="00000500000000000000" pitchFamily="2" charset="0"/>
                        </a:rPr>
                        <a:t>Use Case Description</a:t>
                      </a:r>
                    </a:p>
                  </a:txBody>
                  <a:tcPr marL="51038" marR="51038" marT="25519" marB="25519"/>
                </a:tc>
                <a:extLst>
                  <a:ext uri="{0D108BD9-81ED-4DB2-BD59-A6C34878D82A}">
                    <a16:rowId xmlns:a16="http://schemas.microsoft.com/office/drawing/2014/main" val="3520327962"/>
                  </a:ext>
                </a:extLst>
              </a:tr>
              <a:tr h="380263">
                <a:tc>
                  <a:txBody>
                    <a:bodyPr/>
                    <a:lstStyle/>
                    <a:p>
                      <a:r>
                        <a:rPr lang="en-US" sz="1200" dirty="0">
                          <a:latin typeface="Montserrat" panose="00000500000000000000" pitchFamily="2" charset="0"/>
                        </a:rPr>
                        <a:t>UC-06</a:t>
                      </a:r>
                    </a:p>
                  </a:txBody>
                  <a:tcPr marL="51038" marR="51038" marT="25519" marB="25519"/>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Issue RFID</a:t>
                      </a:r>
                      <a:endParaRPr lang="en-US" sz="1200" dirty="0">
                        <a:latin typeface="Montserrat" panose="00000500000000000000" pitchFamily="2" charset="0"/>
                      </a:endParaRPr>
                    </a:p>
                  </a:txBody>
                  <a:tcPr marL="51038" marR="51038" marT="25519" marB="25519"/>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This will allow the manager to assign RFID cards to the users.</a:t>
                      </a:r>
                      <a:endParaRPr lang="en-US" sz="1200" dirty="0">
                        <a:latin typeface="Montserrat" panose="00000500000000000000" pitchFamily="2" charset="0"/>
                      </a:endParaRPr>
                    </a:p>
                  </a:txBody>
                  <a:tcPr marL="51038" marR="51038" marT="25519" marB="25519"/>
                </a:tc>
                <a:extLst>
                  <a:ext uri="{0D108BD9-81ED-4DB2-BD59-A6C34878D82A}">
                    <a16:rowId xmlns:a16="http://schemas.microsoft.com/office/drawing/2014/main" val="2097890253"/>
                  </a:ext>
                </a:extLst>
              </a:tr>
              <a:tr h="380263">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UC-07</a:t>
                      </a:r>
                      <a:endParaRPr lang="en-US" sz="1200" dirty="0">
                        <a:latin typeface="Montserrat" panose="00000500000000000000" pitchFamily="2" charset="0"/>
                      </a:endParaRPr>
                    </a:p>
                  </a:txBody>
                  <a:tcPr marL="51038" marR="51038" marT="25519" marB="25519"/>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Revoke RFID</a:t>
                      </a:r>
                      <a:endParaRPr lang="en-US" sz="1200" dirty="0">
                        <a:latin typeface="Montserrat" panose="00000500000000000000" pitchFamily="2" charset="0"/>
                      </a:endParaRPr>
                    </a:p>
                  </a:txBody>
                  <a:tcPr marL="51038" marR="51038" marT="25519" marB="25519"/>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This will allow the manager to revoke RFID card for a particular users.</a:t>
                      </a:r>
                      <a:endParaRPr lang="en-US" sz="1200" dirty="0">
                        <a:latin typeface="Montserrat" panose="00000500000000000000" pitchFamily="2" charset="0"/>
                      </a:endParaRPr>
                    </a:p>
                  </a:txBody>
                  <a:tcPr marL="51038" marR="51038" marT="25519" marB="25519"/>
                </a:tc>
                <a:extLst>
                  <a:ext uri="{0D108BD9-81ED-4DB2-BD59-A6C34878D82A}">
                    <a16:rowId xmlns:a16="http://schemas.microsoft.com/office/drawing/2014/main" val="3827316758"/>
                  </a:ext>
                </a:extLst>
              </a:tr>
              <a:tr h="380263">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UC-09</a:t>
                      </a:r>
                      <a:endParaRPr lang="en-US" sz="1200" dirty="0">
                        <a:latin typeface="Montserrat" panose="00000500000000000000" pitchFamily="2" charset="0"/>
                      </a:endParaRPr>
                    </a:p>
                  </a:txBody>
                  <a:tcPr marL="51038" marR="51038" marT="25519" marB="25519"/>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Delete User</a:t>
                      </a:r>
                      <a:endParaRPr lang="en-US" sz="1200" dirty="0">
                        <a:latin typeface="Montserrat" panose="00000500000000000000" pitchFamily="2" charset="0"/>
                      </a:endParaRPr>
                    </a:p>
                  </a:txBody>
                  <a:tcPr marL="51038" marR="51038" marT="25519" marB="25519"/>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This will allow the manager to delete a user from the organization.</a:t>
                      </a:r>
                      <a:endParaRPr lang="en-US" sz="1200" dirty="0">
                        <a:latin typeface="Montserrat" panose="00000500000000000000" pitchFamily="2" charset="0"/>
                      </a:endParaRPr>
                    </a:p>
                  </a:txBody>
                  <a:tcPr marL="51038" marR="51038" marT="25519" marB="25519"/>
                </a:tc>
                <a:extLst>
                  <a:ext uri="{0D108BD9-81ED-4DB2-BD59-A6C34878D82A}">
                    <a16:rowId xmlns:a16="http://schemas.microsoft.com/office/drawing/2014/main" val="3760798828"/>
                  </a:ext>
                </a:extLst>
              </a:tr>
              <a:tr h="380263">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UC-10</a:t>
                      </a:r>
                      <a:endParaRPr lang="en-US" sz="1200" dirty="0">
                        <a:latin typeface="Montserrat" panose="00000500000000000000" pitchFamily="2" charset="0"/>
                      </a:endParaRPr>
                    </a:p>
                  </a:txBody>
                  <a:tcPr marL="51038" marR="51038" marT="25519" marB="25519"/>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Setup Geofencing</a:t>
                      </a:r>
                      <a:endParaRPr lang="en-US" sz="1200" dirty="0">
                        <a:latin typeface="Montserrat" panose="00000500000000000000" pitchFamily="2" charset="0"/>
                      </a:endParaRPr>
                    </a:p>
                  </a:txBody>
                  <a:tcPr marL="51038" marR="51038" marT="25519" marB="25519"/>
                </a:tc>
                <a:tc>
                  <a:txBody>
                    <a:bodyPr/>
                    <a:lstStyle/>
                    <a:p>
                      <a:r>
                        <a:rPr lang="en-US" sz="1200" dirty="0">
                          <a:latin typeface="Montserrat" panose="00000500000000000000" pitchFamily="2" charset="0"/>
                        </a:rPr>
                        <a:t>This will allow the manager to setup geofencing for the rooms.</a:t>
                      </a:r>
                    </a:p>
                  </a:txBody>
                  <a:tcPr marL="51038" marR="51038" marT="25519" marB="25519"/>
                </a:tc>
                <a:extLst>
                  <a:ext uri="{0D108BD9-81ED-4DB2-BD59-A6C34878D82A}">
                    <a16:rowId xmlns:a16="http://schemas.microsoft.com/office/drawing/2014/main" val="1396521419"/>
                  </a:ext>
                </a:extLst>
              </a:tr>
              <a:tr h="630256">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UC-11</a:t>
                      </a:r>
                      <a:endParaRPr lang="en-US" sz="1200" dirty="0">
                        <a:latin typeface="Montserrat" panose="00000500000000000000" pitchFamily="2" charset="0"/>
                      </a:endParaRPr>
                    </a:p>
                  </a:txBody>
                  <a:tcPr marL="51038" marR="51038" marT="25519" marB="25519"/>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Edit Geofencing</a:t>
                      </a:r>
                      <a:endParaRPr lang="en-US" sz="1200" dirty="0">
                        <a:latin typeface="Montserrat" panose="00000500000000000000" pitchFamily="2" charset="0"/>
                      </a:endParaRPr>
                    </a:p>
                  </a:txBody>
                  <a:tcPr marL="51038" marR="51038" marT="25519" marB="25519"/>
                </a:tc>
                <a:tc>
                  <a:txBody>
                    <a:bodyPr/>
                    <a:lstStyle/>
                    <a:p>
                      <a:r>
                        <a:rPr lang="en-US" sz="1200" dirty="0">
                          <a:latin typeface="Montserrat" panose="00000500000000000000" pitchFamily="2" charset="0"/>
                        </a:rPr>
                        <a:t>This will allow the manager to edit the geofencing.</a:t>
                      </a:r>
                    </a:p>
                  </a:txBody>
                  <a:tcPr marL="51038" marR="51038" marT="25519" marB="25519"/>
                </a:tc>
                <a:extLst>
                  <a:ext uri="{0D108BD9-81ED-4DB2-BD59-A6C34878D82A}">
                    <a16:rowId xmlns:a16="http://schemas.microsoft.com/office/drawing/2014/main" val="3429840557"/>
                  </a:ext>
                </a:extLst>
              </a:tr>
            </a:tbl>
          </a:graphicData>
        </a:graphic>
      </p:graphicFrame>
    </p:spTree>
    <p:extLst>
      <p:ext uri="{BB962C8B-B14F-4D97-AF65-F5344CB8AC3E}">
        <p14:creationId xmlns:p14="http://schemas.microsoft.com/office/powerpoint/2010/main" val="2348109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720000" y="357782"/>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 Cases (Continued)</a:t>
            </a:r>
            <a:endParaRPr dirty="0"/>
          </a:p>
        </p:txBody>
      </p:sp>
      <p:graphicFrame>
        <p:nvGraphicFramePr>
          <p:cNvPr id="3" name="Table 5">
            <a:extLst>
              <a:ext uri="{FF2B5EF4-FFF2-40B4-BE49-F238E27FC236}">
                <a16:creationId xmlns:a16="http://schemas.microsoft.com/office/drawing/2014/main" id="{A6EB5ED8-C6D2-4ECB-B599-302161F5FFAD}"/>
              </a:ext>
            </a:extLst>
          </p:cNvPr>
          <p:cNvGraphicFramePr>
            <a:graphicFrameLocks noGrp="1"/>
          </p:cNvGraphicFramePr>
          <p:nvPr>
            <p:extLst>
              <p:ext uri="{D42A27DB-BD31-4B8C-83A1-F6EECF244321}">
                <p14:modId xmlns:p14="http://schemas.microsoft.com/office/powerpoint/2010/main" val="3688571208"/>
              </p:ext>
            </p:extLst>
          </p:nvPr>
        </p:nvGraphicFramePr>
        <p:xfrm>
          <a:off x="720000" y="1610140"/>
          <a:ext cx="7704000" cy="2833999"/>
        </p:xfrm>
        <a:graphic>
          <a:graphicData uri="http://schemas.openxmlformats.org/drawingml/2006/table">
            <a:tbl>
              <a:tblPr firstRow="1" bandRow="1">
                <a:tableStyleId>{BDBED569-4797-4DF1-A0F4-6AAB3CD982D8}</a:tableStyleId>
              </a:tblPr>
              <a:tblGrid>
                <a:gridCol w="1263456">
                  <a:extLst>
                    <a:ext uri="{9D8B030D-6E8A-4147-A177-3AD203B41FA5}">
                      <a16:colId xmlns:a16="http://schemas.microsoft.com/office/drawing/2014/main" val="1108094956"/>
                    </a:ext>
                  </a:extLst>
                </a:gridCol>
                <a:gridCol w="1879775">
                  <a:extLst>
                    <a:ext uri="{9D8B030D-6E8A-4147-A177-3AD203B41FA5}">
                      <a16:colId xmlns:a16="http://schemas.microsoft.com/office/drawing/2014/main" val="4249783434"/>
                    </a:ext>
                  </a:extLst>
                </a:gridCol>
                <a:gridCol w="4560769">
                  <a:extLst>
                    <a:ext uri="{9D8B030D-6E8A-4147-A177-3AD203B41FA5}">
                      <a16:colId xmlns:a16="http://schemas.microsoft.com/office/drawing/2014/main" val="1269913466"/>
                    </a:ext>
                  </a:extLst>
                </a:gridCol>
              </a:tblGrid>
              <a:tr h="520301">
                <a:tc>
                  <a:txBody>
                    <a:bodyPr/>
                    <a:lstStyle/>
                    <a:p>
                      <a:r>
                        <a:rPr lang="en-US" sz="1200" b="1" dirty="0">
                          <a:latin typeface="Montserrat" panose="00000500000000000000" pitchFamily="2" charset="0"/>
                        </a:rPr>
                        <a:t>Use Case ID</a:t>
                      </a:r>
                    </a:p>
                  </a:txBody>
                  <a:tcPr marL="44423" marR="44423" marT="22212" marB="22212"/>
                </a:tc>
                <a:tc>
                  <a:txBody>
                    <a:bodyPr/>
                    <a:lstStyle/>
                    <a:p>
                      <a:r>
                        <a:rPr lang="en-US" sz="1200" dirty="0">
                          <a:latin typeface="Montserrat" panose="00000500000000000000" pitchFamily="2" charset="0"/>
                        </a:rPr>
                        <a:t>Use Case Name</a:t>
                      </a:r>
                    </a:p>
                  </a:txBody>
                  <a:tcPr marL="44423" marR="44423" marT="22212" marB="22212"/>
                </a:tc>
                <a:tc>
                  <a:txBody>
                    <a:bodyPr/>
                    <a:lstStyle/>
                    <a:p>
                      <a:r>
                        <a:rPr lang="en-US" sz="1200" dirty="0">
                          <a:latin typeface="Montserrat" panose="00000500000000000000" pitchFamily="2" charset="0"/>
                        </a:rPr>
                        <a:t>Use Case Description</a:t>
                      </a:r>
                    </a:p>
                  </a:txBody>
                  <a:tcPr marL="44423" marR="44423" marT="22212" marB="22212"/>
                </a:tc>
                <a:extLst>
                  <a:ext uri="{0D108BD9-81ED-4DB2-BD59-A6C34878D82A}">
                    <a16:rowId xmlns:a16="http://schemas.microsoft.com/office/drawing/2014/main" val="3520327962"/>
                  </a:ext>
                </a:extLst>
              </a:tr>
              <a:tr h="292670">
                <a:tc>
                  <a:txBody>
                    <a:bodyPr/>
                    <a:lstStyle/>
                    <a:p>
                      <a:r>
                        <a:rPr lang="en-US" sz="1200" dirty="0">
                          <a:latin typeface="Montserrat" panose="00000500000000000000" pitchFamily="2" charset="0"/>
                        </a:rPr>
                        <a:t>UC-12</a:t>
                      </a:r>
                    </a:p>
                  </a:txBody>
                  <a:tcPr marL="44423" marR="44423" marT="22212" marB="22212"/>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View Geofencing</a:t>
                      </a:r>
                      <a:endParaRPr lang="en-US" sz="1200" dirty="0">
                        <a:latin typeface="Montserrat" panose="00000500000000000000" pitchFamily="2" charset="0"/>
                      </a:endParaRPr>
                    </a:p>
                  </a:txBody>
                  <a:tcPr marL="44423" marR="44423" marT="22212" marB="22212"/>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This will allow the manager to view the geofencing.</a:t>
                      </a:r>
                      <a:endParaRPr lang="en-US" sz="1200" dirty="0">
                        <a:latin typeface="Montserrat" panose="00000500000000000000" pitchFamily="2" charset="0"/>
                      </a:endParaRPr>
                    </a:p>
                  </a:txBody>
                  <a:tcPr marL="44423" marR="44423" marT="22212" marB="22212"/>
                </a:tc>
                <a:extLst>
                  <a:ext uri="{0D108BD9-81ED-4DB2-BD59-A6C34878D82A}">
                    <a16:rowId xmlns:a16="http://schemas.microsoft.com/office/drawing/2014/main" val="2097890253"/>
                  </a:ext>
                </a:extLst>
              </a:tr>
              <a:tr h="368546">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UC-13</a:t>
                      </a:r>
                      <a:endParaRPr lang="en-US" sz="1200" dirty="0">
                        <a:latin typeface="Montserrat" panose="00000500000000000000" pitchFamily="2" charset="0"/>
                      </a:endParaRPr>
                    </a:p>
                  </a:txBody>
                  <a:tcPr marL="44423" marR="44423" marT="22212" marB="22212"/>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Reset Password</a:t>
                      </a:r>
                      <a:endParaRPr lang="en-US" sz="1200" dirty="0">
                        <a:latin typeface="Montserrat" panose="00000500000000000000" pitchFamily="2" charset="0"/>
                      </a:endParaRPr>
                    </a:p>
                  </a:txBody>
                  <a:tcPr marL="44423" marR="44423" marT="22212" marB="22212"/>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This will allow the user to reset his password.</a:t>
                      </a:r>
                      <a:endParaRPr lang="en-US" sz="1200" dirty="0">
                        <a:latin typeface="Montserrat" panose="00000500000000000000" pitchFamily="2" charset="0"/>
                      </a:endParaRPr>
                    </a:p>
                  </a:txBody>
                  <a:tcPr marL="44423" marR="44423" marT="22212" marB="22212"/>
                </a:tc>
                <a:extLst>
                  <a:ext uri="{0D108BD9-81ED-4DB2-BD59-A6C34878D82A}">
                    <a16:rowId xmlns:a16="http://schemas.microsoft.com/office/drawing/2014/main" val="3827316758"/>
                  </a:ext>
                </a:extLst>
              </a:tr>
              <a:tr h="452276">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UC-14</a:t>
                      </a:r>
                      <a:endParaRPr lang="en-US" sz="1200" dirty="0">
                        <a:latin typeface="Montserrat" panose="00000500000000000000" pitchFamily="2" charset="0"/>
                      </a:endParaRPr>
                    </a:p>
                  </a:txBody>
                  <a:tcPr marL="44423" marR="44423" marT="22212" marB="22212"/>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Search Employee</a:t>
                      </a:r>
                      <a:endParaRPr lang="en-US" sz="1200" dirty="0">
                        <a:latin typeface="Montserrat" panose="00000500000000000000" pitchFamily="2" charset="0"/>
                      </a:endParaRPr>
                    </a:p>
                  </a:txBody>
                  <a:tcPr marL="44423" marR="44423" marT="22212" marB="22212"/>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This will allow the manager to search the employees real-time location</a:t>
                      </a:r>
                      <a:endParaRPr lang="en-US" sz="1200" dirty="0">
                        <a:latin typeface="Montserrat" panose="00000500000000000000" pitchFamily="2" charset="0"/>
                      </a:endParaRPr>
                    </a:p>
                  </a:txBody>
                  <a:tcPr marL="44423" marR="44423" marT="22212" marB="22212"/>
                </a:tc>
                <a:extLst>
                  <a:ext uri="{0D108BD9-81ED-4DB2-BD59-A6C34878D82A}">
                    <a16:rowId xmlns:a16="http://schemas.microsoft.com/office/drawing/2014/main" val="3760798828"/>
                  </a:ext>
                </a:extLst>
              </a:tr>
              <a:tr h="452276">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UC-15</a:t>
                      </a:r>
                      <a:endParaRPr lang="en-US" sz="1200" dirty="0">
                        <a:latin typeface="Montserrat" panose="00000500000000000000" pitchFamily="2" charset="0"/>
                      </a:endParaRPr>
                    </a:p>
                  </a:txBody>
                  <a:tcPr marL="44423" marR="44423" marT="22212" marB="22212"/>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Recent Location</a:t>
                      </a:r>
                      <a:endParaRPr lang="en-US" sz="1200" dirty="0">
                        <a:latin typeface="Montserrat" panose="00000500000000000000" pitchFamily="2" charset="0"/>
                      </a:endParaRPr>
                    </a:p>
                  </a:txBody>
                  <a:tcPr marL="44423" marR="44423" marT="22212" marB="22212"/>
                </a:tc>
                <a:tc>
                  <a:txBody>
                    <a:bodyPr/>
                    <a:lstStyle/>
                    <a:p>
                      <a:r>
                        <a:rPr lang="en-US" sz="1200" dirty="0">
                          <a:latin typeface="Montserrat" panose="00000500000000000000" pitchFamily="2" charset="0"/>
                        </a:rPr>
                        <a:t>This will allow the manager to view the recent location of every user stored in the database.</a:t>
                      </a:r>
                    </a:p>
                  </a:txBody>
                  <a:tcPr marL="44423" marR="44423" marT="22212" marB="22212"/>
                </a:tc>
                <a:extLst>
                  <a:ext uri="{0D108BD9-81ED-4DB2-BD59-A6C34878D82A}">
                    <a16:rowId xmlns:a16="http://schemas.microsoft.com/office/drawing/2014/main" val="1396521419"/>
                  </a:ext>
                </a:extLst>
              </a:tr>
              <a:tr h="747930">
                <a:tc>
                  <a:txBody>
                    <a:bodyPr/>
                    <a:lstStyle/>
                    <a:p>
                      <a:r>
                        <a:rPr lang="en-US" sz="1200" dirty="0">
                          <a:latin typeface="Montserrat" panose="00000500000000000000" pitchFamily="2" charset="0"/>
                        </a:rPr>
                        <a:t>UC-16</a:t>
                      </a:r>
                    </a:p>
                  </a:txBody>
                  <a:tcPr marL="44423" marR="44423" marT="22212" marB="22212"/>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Report Generation</a:t>
                      </a:r>
                      <a:endParaRPr lang="en-US" sz="1200" dirty="0">
                        <a:latin typeface="Montserrat" panose="00000500000000000000" pitchFamily="2" charset="0"/>
                      </a:endParaRPr>
                    </a:p>
                  </a:txBody>
                  <a:tcPr marL="44423" marR="44423" marT="22212" marB="22212"/>
                </a:tc>
                <a:tc>
                  <a:txBody>
                    <a:bodyPr/>
                    <a:lstStyle/>
                    <a:p>
                      <a:r>
                        <a:rPr lang="en-US" sz="1200" dirty="0">
                          <a:latin typeface="Montserrat" panose="00000500000000000000" pitchFamily="2" charset="0"/>
                        </a:rPr>
                        <a:t>This will allow the manager generate reports by applying various filters.</a:t>
                      </a:r>
                    </a:p>
                  </a:txBody>
                  <a:tcPr marL="44423" marR="44423" marT="22212" marB="22212"/>
                </a:tc>
                <a:extLst>
                  <a:ext uri="{0D108BD9-81ED-4DB2-BD59-A6C34878D82A}">
                    <a16:rowId xmlns:a16="http://schemas.microsoft.com/office/drawing/2014/main" val="3429840557"/>
                  </a:ext>
                </a:extLst>
              </a:tr>
            </a:tbl>
          </a:graphicData>
        </a:graphic>
      </p:graphicFrame>
    </p:spTree>
    <p:extLst>
      <p:ext uri="{BB962C8B-B14F-4D97-AF65-F5344CB8AC3E}">
        <p14:creationId xmlns:p14="http://schemas.microsoft.com/office/powerpoint/2010/main" val="1742495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720000" y="357782"/>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 Cases (Continued)</a:t>
            </a:r>
            <a:endParaRPr dirty="0"/>
          </a:p>
        </p:txBody>
      </p:sp>
      <p:graphicFrame>
        <p:nvGraphicFramePr>
          <p:cNvPr id="2" name="Table 5">
            <a:extLst>
              <a:ext uri="{FF2B5EF4-FFF2-40B4-BE49-F238E27FC236}">
                <a16:creationId xmlns:a16="http://schemas.microsoft.com/office/drawing/2014/main" id="{D0EDF5E2-EB25-493C-8B8D-0CF68FB4A4A5}"/>
              </a:ext>
            </a:extLst>
          </p:cNvPr>
          <p:cNvGraphicFramePr>
            <a:graphicFrameLocks noGrp="1"/>
          </p:cNvGraphicFramePr>
          <p:nvPr>
            <p:extLst>
              <p:ext uri="{D42A27DB-BD31-4B8C-83A1-F6EECF244321}">
                <p14:modId xmlns:p14="http://schemas.microsoft.com/office/powerpoint/2010/main" val="1950513547"/>
              </p:ext>
            </p:extLst>
          </p:nvPr>
        </p:nvGraphicFramePr>
        <p:xfrm>
          <a:off x="720000" y="1659835"/>
          <a:ext cx="7704000" cy="2400323"/>
        </p:xfrm>
        <a:graphic>
          <a:graphicData uri="http://schemas.openxmlformats.org/drawingml/2006/table">
            <a:tbl>
              <a:tblPr firstRow="1" bandRow="1">
                <a:tableStyleId>{BDBED569-4797-4DF1-A0F4-6AAB3CD982D8}</a:tableStyleId>
              </a:tblPr>
              <a:tblGrid>
                <a:gridCol w="1263456">
                  <a:extLst>
                    <a:ext uri="{9D8B030D-6E8A-4147-A177-3AD203B41FA5}">
                      <a16:colId xmlns:a16="http://schemas.microsoft.com/office/drawing/2014/main" val="1108094956"/>
                    </a:ext>
                  </a:extLst>
                </a:gridCol>
                <a:gridCol w="1879775">
                  <a:extLst>
                    <a:ext uri="{9D8B030D-6E8A-4147-A177-3AD203B41FA5}">
                      <a16:colId xmlns:a16="http://schemas.microsoft.com/office/drawing/2014/main" val="4249783434"/>
                    </a:ext>
                  </a:extLst>
                </a:gridCol>
                <a:gridCol w="4560769">
                  <a:extLst>
                    <a:ext uri="{9D8B030D-6E8A-4147-A177-3AD203B41FA5}">
                      <a16:colId xmlns:a16="http://schemas.microsoft.com/office/drawing/2014/main" val="1269913466"/>
                    </a:ext>
                  </a:extLst>
                </a:gridCol>
              </a:tblGrid>
              <a:tr h="365175">
                <a:tc>
                  <a:txBody>
                    <a:bodyPr/>
                    <a:lstStyle/>
                    <a:p>
                      <a:r>
                        <a:rPr lang="en-US" sz="1100" b="1" dirty="0">
                          <a:latin typeface="Montserrat" panose="00000500000000000000" pitchFamily="2" charset="0"/>
                        </a:rPr>
                        <a:t>Use Case ID</a:t>
                      </a:r>
                    </a:p>
                  </a:txBody>
                  <a:tcPr marL="61171" marR="61171" marT="30586" marB="30586"/>
                </a:tc>
                <a:tc>
                  <a:txBody>
                    <a:bodyPr/>
                    <a:lstStyle/>
                    <a:p>
                      <a:r>
                        <a:rPr lang="en-US" sz="1100" dirty="0">
                          <a:latin typeface="Montserrat" panose="00000500000000000000" pitchFamily="2" charset="0"/>
                        </a:rPr>
                        <a:t>Use Case Name</a:t>
                      </a:r>
                    </a:p>
                  </a:txBody>
                  <a:tcPr marL="61171" marR="61171" marT="30586" marB="30586"/>
                </a:tc>
                <a:tc>
                  <a:txBody>
                    <a:bodyPr/>
                    <a:lstStyle/>
                    <a:p>
                      <a:r>
                        <a:rPr lang="en-US" sz="1100" dirty="0">
                          <a:latin typeface="Montserrat" panose="00000500000000000000" pitchFamily="2" charset="0"/>
                        </a:rPr>
                        <a:t>Use Case Description</a:t>
                      </a:r>
                    </a:p>
                  </a:txBody>
                  <a:tcPr marL="61171" marR="61171" marT="30586" marB="30586"/>
                </a:tc>
                <a:extLst>
                  <a:ext uri="{0D108BD9-81ED-4DB2-BD59-A6C34878D82A}">
                    <a16:rowId xmlns:a16="http://schemas.microsoft.com/office/drawing/2014/main" val="3520327962"/>
                  </a:ext>
                </a:extLst>
              </a:tr>
              <a:tr h="365175">
                <a:tc>
                  <a:txBody>
                    <a:bodyPr/>
                    <a:lstStyle/>
                    <a:p>
                      <a:r>
                        <a:rPr lang="en-US" sz="1100" dirty="0">
                          <a:latin typeface="Montserrat" panose="00000500000000000000" pitchFamily="2" charset="0"/>
                        </a:rPr>
                        <a:t>UC-17</a:t>
                      </a:r>
                    </a:p>
                  </a:txBody>
                  <a:tcPr marL="61171" marR="61171" marT="30586" marB="30586"/>
                </a:tc>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Create Managers</a:t>
                      </a:r>
                      <a:endParaRPr lang="en-US" sz="1100" dirty="0">
                        <a:latin typeface="Montserrat" panose="00000500000000000000" pitchFamily="2" charset="0"/>
                      </a:endParaRPr>
                    </a:p>
                  </a:txBody>
                  <a:tcPr marL="61171" marR="61171" marT="30586" marB="30586"/>
                </a:tc>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This will allow the admin to create managers.</a:t>
                      </a:r>
                      <a:endParaRPr lang="en-US" sz="1100" dirty="0">
                        <a:latin typeface="Montserrat" panose="00000500000000000000" pitchFamily="2" charset="0"/>
                      </a:endParaRPr>
                    </a:p>
                  </a:txBody>
                  <a:tcPr marL="61171" marR="61171" marT="30586" marB="30586"/>
                </a:tc>
                <a:extLst>
                  <a:ext uri="{0D108BD9-81ED-4DB2-BD59-A6C34878D82A}">
                    <a16:rowId xmlns:a16="http://schemas.microsoft.com/office/drawing/2014/main" val="2097890253"/>
                  </a:ext>
                </a:extLst>
              </a:tr>
              <a:tr h="411501">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UC-18</a:t>
                      </a:r>
                      <a:endParaRPr lang="en-US" sz="1100" dirty="0">
                        <a:latin typeface="Montserrat" panose="00000500000000000000" pitchFamily="2" charset="0"/>
                      </a:endParaRPr>
                    </a:p>
                  </a:txBody>
                  <a:tcPr marL="61171" marR="61171" marT="30586" marB="30586"/>
                </a:tc>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Add Manager</a:t>
                      </a:r>
                      <a:endParaRPr lang="en-US" sz="1100" dirty="0">
                        <a:latin typeface="Montserrat" panose="00000500000000000000" pitchFamily="2" charset="0"/>
                      </a:endParaRPr>
                    </a:p>
                  </a:txBody>
                  <a:tcPr marL="61171" marR="61171" marT="30586" marB="30586"/>
                </a:tc>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This will allow the admin to assign managers to the organization.</a:t>
                      </a:r>
                      <a:endParaRPr lang="en-US" sz="1100" dirty="0">
                        <a:latin typeface="Montserrat" panose="00000500000000000000" pitchFamily="2" charset="0"/>
                      </a:endParaRPr>
                    </a:p>
                  </a:txBody>
                  <a:tcPr marL="61171" marR="61171" marT="30586" marB="30586"/>
                </a:tc>
                <a:extLst>
                  <a:ext uri="{0D108BD9-81ED-4DB2-BD59-A6C34878D82A}">
                    <a16:rowId xmlns:a16="http://schemas.microsoft.com/office/drawing/2014/main" val="3827316758"/>
                  </a:ext>
                </a:extLst>
              </a:tr>
              <a:tr h="365175">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UC-19</a:t>
                      </a:r>
                      <a:endParaRPr lang="en-US" sz="1100" dirty="0">
                        <a:latin typeface="Montserrat" panose="00000500000000000000" pitchFamily="2" charset="0"/>
                      </a:endParaRPr>
                    </a:p>
                  </a:txBody>
                  <a:tcPr marL="61171" marR="61171" marT="30586" marB="30586"/>
                </a:tc>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Create Organization</a:t>
                      </a:r>
                      <a:endParaRPr lang="en-US" sz="1100" dirty="0">
                        <a:latin typeface="Montserrat" panose="00000500000000000000" pitchFamily="2" charset="0"/>
                      </a:endParaRPr>
                    </a:p>
                  </a:txBody>
                  <a:tcPr marL="61171" marR="61171" marT="30586" marB="30586"/>
                </a:tc>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This will allow the admin to create organization.</a:t>
                      </a:r>
                      <a:endParaRPr lang="en-US" sz="1100" dirty="0">
                        <a:latin typeface="Montserrat" panose="00000500000000000000" pitchFamily="2" charset="0"/>
                      </a:endParaRPr>
                    </a:p>
                  </a:txBody>
                  <a:tcPr marL="61171" marR="61171" marT="30586" marB="30586"/>
                </a:tc>
                <a:extLst>
                  <a:ext uri="{0D108BD9-81ED-4DB2-BD59-A6C34878D82A}">
                    <a16:rowId xmlns:a16="http://schemas.microsoft.com/office/drawing/2014/main" val="3760798828"/>
                  </a:ext>
                </a:extLst>
              </a:tr>
              <a:tr h="365175">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UC-20</a:t>
                      </a:r>
                      <a:endParaRPr lang="en-US" sz="1100" dirty="0">
                        <a:latin typeface="Montserrat" panose="00000500000000000000" pitchFamily="2" charset="0"/>
                      </a:endParaRPr>
                    </a:p>
                  </a:txBody>
                  <a:tcPr marL="61171" marR="61171" marT="30586" marB="30586"/>
                </a:tc>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Edit Manager</a:t>
                      </a:r>
                      <a:endParaRPr lang="en-US" sz="1100" dirty="0">
                        <a:latin typeface="Montserrat" panose="00000500000000000000" pitchFamily="2" charset="0"/>
                      </a:endParaRPr>
                    </a:p>
                  </a:txBody>
                  <a:tcPr marL="61171" marR="61171" marT="30586" marB="30586"/>
                </a:tc>
                <a:tc>
                  <a:txBody>
                    <a:bodyPr/>
                    <a:lstStyle/>
                    <a:p>
                      <a:r>
                        <a:rPr lang="en-US" sz="1100" dirty="0">
                          <a:latin typeface="Montserrat" panose="00000500000000000000" pitchFamily="2" charset="0"/>
                        </a:rPr>
                        <a:t>This will allow the admin to edit manager.</a:t>
                      </a:r>
                    </a:p>
                  </a:txBody>
                  <a:tcPr marL="61171" marR="61171" marT="30586" marB="30586"/>
                </a:tc>
                <a:extLst>
                  <a:ext uri="{0D108BD9-81ED-4DB2-BD59-A6C34878D82A}">
                    <a16:rowId xmlns:a16="http://schemas.microsoft.com/office/drawing/2014/main" val="1396521419"/>
                  </a:ext>
                </a:extLst>
              </a:tr>
              <a:tr h="528122">
                <a:tc>
                  <a:txBody>
                    <a:bodyPr/>
                    <a:lstStyle/>
                    <a:p>
                      <a:r>
                        <a:rPr lang="en-US" sz="1100" dirty="0">
                          <a:latin typeface="Montserrat" panose="00000500000000000000" pitchFamily="2" charset="0"/>
                        </a:rPr>
                        <a:t>UC-21</a:t>
                      </a:r>
                    </a:p>
                  </a:txBody>
                  <a:tcPr marL="61171" marR="61171" marT="30586" marB="30586"/>
                </a:tc>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Edit Organization</a:t>
                      </a:r>
                      <a:endParaRPr lang="en-US" sz="1100" dirty="0">
                        <a:latin typeface="Montserrat" panose="00000500000000000000" pitchFamily="2" charset="0"/>
                      </a:endParaRPr>
                    </a:p>
                  </a:txBody>
                  <a:tcPr marL="61171" marR="61171" marT="30586" marB="30586"/>
                </a:tc>
                <a:tc>
                  <a:txBody>
                    <a:bodyPr/>
                    <a:lstStyle/>
                    <a:p>
                      <a:r>
                        <a:rPr lang="en-US" sz="1100" dirty="0">
                          <a:latin typeface="Montserrat" panose="00000500000000000000" pitchFamily="2" charset="0"/>
                        </a:rPr>
                        <a:t>This will allow the manager to edit organization.</a:t>
                      </a:r>
                    </a:p>
                    <a:p>
                      <a:endParaRPr lang="en-US" sz="1100" dirty="0">
                        <a:latin typeface="Montserrat" panose="00000500000000000000" pitchFamily="2" charset="0"/>
                      </a:endParaRPr>
                    </a:p>
                  </a:txBody>
                  <a:tcPr marL="61171" marR="61171" marT="30586" marB="30586"/>
                </a:tc>
                <a:extLst>
                  <a:ext uri="{0D108BD9-81ED-4DB2-BD59-A6C34878D82A}">
                    <a16:rowId xmlns:a16="http://schemas.microsoft.com/office/drawing/2014/main" val="3429840557"/>
                  </a:ext>
                </a:extLst>
              </a:tr>
            </a:tbl>
          </a:graphicData>
        </a:graphic>
      </p:graphicFrame>
    </p:spTree>
    <p:extLst>
      <p:ext uri="{BB962C8B-B14F-4D97-AF65-F5344CB8AC3E}">
        <p14:creationId xmlns:p14="http://schemas.microsoft.com/office/powerpoint/2010/main" val="2143901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720000" y="357782"/>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 Cases (Continued)</a:t>
            </a:r>
            <a:endParaRPr dirty="0"/>
          </a:p>
        </p:txBody>
      </p:sp>
      <p:graphicFrame>
        <p:nvGraphicFramePr>
          <p:cNvPr id="3" name="Table 5">
            <a:extLst>
              <a:ext uri="{FF2B5EF4-FFF2-40B4-BE49-F238E27FC236}">
                <a16:creationId xmlns:a16="http://schemas.microsoft.com/office/drawing/2014/main" id="{CB3573D4-8001-4C01-B520-0240699FB46F}"/>
              </a:ext>
            </a:extLst>
          </p:cNvPr>
          <p:cNvGraphicFramePr>
            <a:graphicFrameLocks noGrp="1"/>
          </p:cNvGraphicFramePr>
          <p:nvPr>
            <p:extLst>
              <p:ext uri="{D42A27DB-BD31-4B8C-83A1-F6EECF244321}">
                <p14:modId xmlns:p14="http://schemas.microsoft.com/office/powerpoint/2010/main" val="267481086"/>
              </p:ext>
            </p:extLst>
          </p:nvPr>
        </p:nvGraphicFramePr>
        <p:xfrm>
          <a:off x="720001" y="1769164"/>
          <a:ext cx="7703999" cy="2620126"/>
        </p:xfrm>
        <a:graphic>
          <a:graphicData uri="http://schemas.openxmlformats.org/drawingml/2006/table">
            <a:tbl>
              <a:tblPr firstRow="1" bandRow="1">
                <a:tableStyleId>{BDBED569-4797-4DF1-A0F4-6AAB3CD982D8}</a:tableStyleId>
              </a:tblPr>
              <a:tblGrid>
                <a:gridCol w="1263457">
                  <a:extLst>
                    <a:ext uri="{9D8B030D-6E8A-4147-A177-3AD203B41FA5}">
                      <a16:colId xmlns:a16="http://schemas.microsoft.com/office/drawing/2014/main" val="1108094956"/>
                    </a:ext>
                  </a:extLst>
                </a:gridCol>
                <a:gridCol w="1879776">
                  <a:extLst>
                    <a:ext uri="{9D8B030D-6E8A-4147-A177-3AD203B41FA5}">
                      <a16:colId xmlns:a16="http://schemas.microsoft.com/office/drawing/2014/main" val="4249783434"/>
                    </a:ext>
                  </a:extLst>
                </a:gridCol>
                <a:gridCol w="4560766">
                  <a:extLst>
                    <a:ext uri="{9D8B030D-6E8A-4147-A177-3AD203B41FA5}">
                      <a16:colId xmlns:a16="http://schemas.microsoft.com/office/drawing/2014/main" val="1269913466"/>
                    </a:ext>
                  </a:extLst>
                </a:gridCol>
              </a:tblGrid>
              <a:tr h="305127">
                <a:tc>
                  <a:txBody>
                    <a:bodyPr/>
                    <a:lstStyle/>
                    <a:p>
                      <a:r>
                        <a:rPr lang="en-US" sz="1200" b="1" dirty="0">
                          <a:latin typeface="Montserrat" panose="00000500000000000000" pitchFamily="2" charset="0"/>
                        </a:rPr>
                        <a:t>Use Case ID</a:t>
                      </a:r>
                    </a:p>
                  </a:txBody>
                  <a:tcPr marL="89561" marR="89561" marT="44781" marB="44781"/>
                </a:tc>
                <a:tc>
                  <a:txBody>
                    <a:bodyPr/>
                    <a:lstStyle/>
                    <a:p>
                      <a:r>
                        <a:rPr lang="en-US" sz="1200" dirty="0">
                          <a:latin typeface="Montserrat" panose="00000500000000000000" pitchFamily="2" charset="0"/>
                        </a:rPr>
                        <a:t>Use Case Name</a:t>
                      </a:r>
                    </a:p>
                  </a:txBody>
                  <a:tcPr marL="89561" marR="89561" marT="44781" marB="44781"/>
                </a:tc>
                <a:tc>
                  <a:txBody>
                    <a:bodyPr/>
                    <a:lstStyle/>
                    <a:p>
                      <a:r>
                        <a:rPr lang="en-US" sz="1200" dirty="0">
                          <a:latin typeface="Montserrat" panose="00000500000000000000" pitchFamily="2" charset="0"/>
                        </a:rPr>
                        <a:t>Use Case Description</a:t>
                      </a:r>
                    </a:p>
                  </a:txBody>
                  <a:tcPr marL="89561" marR="89561" marT="44781" marB="44781"/>
                </a:tc>
                <a:extLst>
                  <a:ext uri="{0D108BD9-81ED-4DB2-BD59-A6C34878D82A}">
                    <a16:rowId xmlns:a16="http://schemas.microsoft.com/office/drawing/2014/main" val="3520327962"/>
                  </a:ext>
                </a:extLst>
              </a:tr>
              <a:tr h="502468">
                <a:tc>
                  <a:txBody>
                    <a:bodyPr/>
                    <a:lstStyle/>
                    <a:p>
                      <a:r>
                        <a:rPr lang="en-US" sz="1200" dirty="0">
                          <a:latin typeface="Montserrat" panose="00000500000000000000" pitchFamily="2" charset="0"/>
                        </a:rPr>
                        <a:t>UC-22</a:t>
                      </a:r>
                    </a:p>
                  </a:txBody>
                  <a:tcPr marL="89561" marR="89561" marT="44781" marB="44781"/>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View Organization</a:t>
                      </a:r>
                      <a:endParaRPr lang="en-US" sz="1200" dirty="0">
                        <a:latin typeface="Montserrat" panose="00000500000000000000" pitchFamily="2" charset="0"/>
                      </a:endParaRPr>
                    </a:p>
                  </a:txBody>
                  <a:tcPr marL="89561" marR="89561" marT="44781" marB="44781"/>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This will allow the admin to view organization’s details</a:t>
                      </a:r>
                      <a:endParaRPr lang="en-US" sz="1200" dirty="0">
                        <a:latin typeface="Montserrat" panose="00000500000000000000" pitchFamily="2" charset="0"/>
                      </a:endParaRPr>
                    </a:p>
                  </a:txBody>
                  <a:tcPr marL="89561" marR="89561" marT="44781" marB="44781"/>
                </a:tc>
                <a:extLst>
                  <a:ext uri="{0D108BD9-81ED-4DB2-BD59-A6C34878D82A}">
                    <a16:rowId xmlns:a16="http://schemas.microsoft.com/office/drawing/2014/main" val="2097890253"/>
                  </a:ext>
                </a:extLst>
              </a:tr>
              <a:tr h="305127">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UC-23</a:t>
                      </a:r>
                      <a:endParaRPr lang="en-US" sz="1200" dirty="0">
                        <a:latin typeface="Montserrat" panose="00000500000000000000" pitchFamily="2" charset="0"/>
                      </a:endParaRPr>
                    </a:p>
                  </a:txBody>
                  <a:tcPr marL="89561" marR="89561" marT="44781" marB="44781"/>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Delete Organization</a:t>
                      </a:r>
                      <a:endParaRPr lang="en-US" sz="1200" dirty="0">
                        <a:latin typeface="Montserrat" panose="00000500000000000000" pitchFamily="2" charset="0"/>
                      </a:endParaRPr>
                    </a:p>
                  </a:txBody>
                  <a:tcPr marL="89561" marR="89561" marT="44781" marB="44781"/>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This will allow the admin to delete an organization.</a:t>
                      </a:r>
                      <a:endParaRPr lang="en-US" sz="1200" dirty="0">
                        <a:latin typeface="Montserrat" panose="00000500000000000000" pitchFamily="2" charset="0"/>
                      </a:endParaRPr>
                    </a:p>
                  </a:txBody>
                  <a:tcPr marL="89561" marR="89561" marT="44781" marB="44781"/>
                </a:tc>
                <a:extLst>
                  <a:ext uri="{0D108BD9-81ED-4DB2-BD59-A6C34878D82A}">
                    <a16:rowId xmlns:a16="http://schemas.microsoft.com/office/drawing/2014/main" val="3827316758"/>
                  </a:ext>
                </a:extLst>
              </a:tr>
              <a:tr h="502468">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UC-24</a:t>
                      </a:r>
                      <a:endParaRPr lang="en-US" sz="1200" dirty="0">
                        <a:latin typeface="Montserrat" panose="00000500000000000000" pitchFamily="2" charset="0"/>
                      </a:endParaRPr>
                    </a:p>
                  </a:txBody>
                  <a:tcPr marL="89561" marR="89561" marT="44781" marB="44781"/>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Delete Video Feed</a:t>
                      </a:r>
                      <a:endParaRPr lang="en-US" sz="1200" dirty="0">
                        <a:latin typeface="Montserrat" panose="00000500000000000000" pitchFamily="2" charset="0"/>
                      </a:endParaRPr>
                    </a:p>
                  </a:txBody>
                  <a:tcPr marL="89561" marR="89561" marT="44781" marB="44781"/>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This will allow the admin to delete a video feed from the cloud.</a:t>
                      </a:r>
                      <a:endParaRPr lang="en-US" sz="1200" dirty="0">
                        <a:latin typeface="Montserrat" panose="00000500000000000000" pitchFamily="2" charset="0"/>
                      </a:endParaRPr>
                    </a:p>
                  </a:txBody>
                  <a:tcPr marL="89561" marR="89561" marT="44781" marB="44781"/>
                </a:tc>
                <a:extLst>
                  <a:ext uri="{0D108BD9-81ED-4DB2-BD59-A6C34878D82A}">
                    <a16:rowId xmlns:a16="http://schemas.microsoft.com/office/drawing/2014/main" val="3760798828"/>
                  </a:ext>
                </a:extLst>
              </a:tr>
              <a:tr h="502468">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UC-26</a:t>
                      </a:r>
                      <a:endParaRPr lang="en-US" sz="1200" dirty="0">
                        <a:latin typeface="Montserrat" panose="00000500000000000000" pitchFamily="2" charset="0"/>
                      </a:endParaRPr>
                    </a:p>
                  </a:txBody>
                  <a:tcPr marL="89561" marR="89561" marT="44781" marB="44781"/>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Delete Manager</a:t>
                      </a:r>
                      <a:endParaRPr lang="en-US" sz="1200" dirty="0">
                        <a:latin typeface="Montserrat" panose="00000500000000000000" pitchFamily="2" charset="0"/>
                      </a:endParaRPr>
                    </a:p>
                  </a:txBody>
                  <a:tcPr marL="89561" marR="89561" marT="44781" marB="44781"/>
                </a:tc>
                <a:tc>
                  <a:txBody>
                    <a:bodyPr/>
                    <a:lstStyle/>
                    <a:p>
                      <a:r>
                        <a:rPr lang="en-US" sz="1200" dirty="0">
                          <a:latin typeface="Montserrat" panose="00000500000000000000" pitchFamily="2" charset="0"/>
                        </a:rPr>
                        <a:t>This will allow the admin to delete a manager from the organization.</a:t>
                      </a:r>
                    </a:p>
                  </a:txBody>
                  <a:tcPr marL="89561" marR="89561" marT="44781" marB="44781"/>
                </a:tc>
                <a:extLst>
                  <a:ext uri="{0D108BD9-81ED-4DB2-BD59-A6C34878D82A}">
                    <a16:rowId xmlns:a16="http://schemas.microsoft.com/office/drawing/2014/main" val="1396521419"/>
                  </a:ext>
                </a:extLst>
              </a:tr>
              <a:tr h="502468">
                <a:tc>
                  <a:txBody>
                    <a:bodyPr/>
                    <a:lstStyle/>
                    <a:p>
                      <a:r>
                        <a:rPr lang="en-US" sz="1200" dirty="0">
                          <a:latin typeface="Montserrat" panose="00000500000000000000" pitchFamily="2" charset="0"/>
                        </a:rPr>
                        <a:t>UC-27</a:t>
                      </a:r>
                    </a:p>
                  </a:txBody>
                  <a:tcPr marL="89561" marR="89561" marT="44781" marB="44781"/>
                </a:tc>
                <a:tc>
                  <a:txBody>
                    <a:bodyPr/>
                    <a:lstStyle/>
                    <a:p>
                      <a:r>
                        <a:rPr lang="en-US" sz="1200" b="0" i="0" u="none" strike="noStrike" cap="none" dirty="0">
                          <a:solidFill>
                            <a:schemeClr val="tx1"/>
                          </a:solidFill>
                          <a:effectLst/>
                          <a:latin typeface="Montserrat" panose="00000500000000000000" pitchFamily="2" charset="0"/>
                          <a:ea typeface="+mn-ea"/>
                          <a:cs typeface="+mn-cs"/>
                          <a:sym typeface="Arial"/>
                        </a:rPr>
                        <a:t>Remove Camera</a:t>
                      </a:r>
                      <a:endParaRPr lang="en-US" sz="1200" dirty="0">
                        <a:latin typeface="Montserrat" panose="00000500000000000000" pitchFamily="2" charset="0"/>
                      </a:endParaRPr>
                    </a:p>
                  </a:txBody>
                  <a:tcPr marL="89561" marR="89561" marT="44781" marB="44781"/>
                </a:tc>
                <a:tc>
                  <a:txBody>
                    <a:bodyPr/>
                    <a:lstStyle/>
                    <a:p>
                      <a:r>
                        <a:rPr lang="en-US" sz="1200" dirty="0">
                          <a:latin typeface="Montserrat" panose="00000500000000000000" pitchFamily="2" charset="0"/>
                        </a:rPr>
                        <a:t>This will allow the admin to delete a camera from the room.</a:t>
                      </a:r>
                    </a:p>
                  </a:txBody>
                  <a:tcPr marL="89561" marR="89561" marT="44781" marB="44781"/>
                </a:tc>
                <a:extLst>
                  <a:ext uri="{0D108BD9-81ED-4DB2-BD59-A6C34878D82A}">
                    <a16:rowId xmlns:a16="http://schemas.microsoft.com/office/drawing/2014/main" val="3429840557"/>
                  </a:ext>
                </a:extLst>
              </a:tr>
            </a:tbl>
          </a:graphicData>
        </a:graphic>
      </p:graphicFrame>
    </p:spTree>
    <p:extLst>
      <p:ext uri="{BB962C8B-B14F-4D97-AF65-F5344CB8AC3E}">
        <p14:creationId xmlns:p14="http://schemas.microsoft.com/office/powerpoint/2010/main" val="381391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pic>
        <p:nvPicPr>
          <p:cNvPr id="667" name="Google Shape;667;p62"/>
          <p:cNvPicPr preferRelativeResize="0"/>
          <p:nvPr/>
        </p:nvPicPr>
        <p:blipFill rotWithShape="1">
          <a:blip r:embed="rId3">
            <a:alphaModFix/>
          </a:blip>
          <a:srcRect l="15830" t="9934" r="16606"/>
          <a:stretch/>
        </p:blipFill>
        <p:spPr>
          <a:xfrm>
            <a:off x="4572000" y="540000"/>
            <a:ext cx="4571950" cy="4064400"/>
          </a:xfrm>
          <a:prstGeom prst="rect">
            <a:avLst/>
          </a:prstGeom>
          <a:noFill/>
          <a:ln>
            <a:noFill/>
          </a:ln>
        </p:spPr>
      </p:pic>
      <p:sp>
        <p:nvSpPr>
          <p:cNvPr id="668" name="Google Shape;668;p62"/>
          <p:cNvSpPr txBox="1">
            <a:spLocks noGrp="1"/>
          </p:cNvSpPr>
          <p:nvPr>
            <p:ph type="subTitle" idx="1"/>
          </p:nvPr>
        </p:nvSpPr>
        <p:spPr>
          <a:xfrm>
            <a:off x="720000" y="1214848"/>
            <a:ext cx="33303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Muhammad Umer Naeem</a:t>
            </a:r>
            <a:endParaRPr dirty="0"/>
          </a:p>
        </p:txBody>
      </p:sp>
      <p:sp>
        <p:nvSpPr>
          <p:cNvPr id="669" name="Google Shape;669;p62"/>
          <p:cNvSpPr txBox="1">
            <a:spLocks noGrp="1"/>
          </p:cNvSpPr>
          <p:nvPr>
            <p:ph type="subTitle" idx="2"/>
          </p:nvPr>
        </p:nvSpPr>
        <p:spPr>
          <a:xfrm>
            <a:off x="720000" y="1506888"/>
            <a:ext cx="2927400" cy="68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CIIT/FA17-BSE-140/ISB</a:t>
            </a:r>
            <a:endParaRPr i="1" dirty="0"/>
          </a:p>
        </p:txBody>
      </p:sp>
      <p:sp>
        <p:nvSpPr>
          <p:cNvPr id="670" name="Google Shape;670;p62"/>
          <p:cNvSpPr txBox="1">
            <a:spLocks noGrp="1"/>
          </p:cNvSpPr>
          <p:nvPr>
            <p:ph type="subTitle" idx="3"/>
          </p:nvPr>
        </p:nvSpPr>
        <p:spPr>
          <a:xfrm>
            <a:off x="720000" y="3390445"/>
            <a:ext cx="29274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Mr. Umar Nauman</a:t>
            </a:r>
            <a:endParaRPr dirty="0"/>
          </a:p>
        </p:txBody>
      </p:sp>
      <p:sp>
        <p:nvSpPr>
          <p:cNvPr id="672" name="Google Shape;672;p62"/>
          <p:cNvSpPr txBox="1">
            <a:spLocks noGrp="1"/>
          </p:cNvSpPr>
          <p:nvPr>
            <p:ph type="title"/>
          </p:nvPr>
        </p:nvSpPr>
        <p:spPr>
          <a:xfrm>
            <a:off x="720000" y="534034"/>
            <a:ext cx="3330300" cy="63104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Group</a:t>
            </a:r>
            <a:endParaRPr dirty="0"/>
          </a:p>
        </p:txBody>
      </p:sp>
      <p:sp>
        <p:nvSpPr>
          <p:cNvPr id="673" name="Google Shape;673;p62"/>
          <p:cNvSpPr txBox="1">
            <a:spLocks noGrp="1"/>
          </p:cNvSpPr>
          <p:nvPr>
            <p:ph type="subTitle" idx="5"/>
          </p:nvPr>
        </p:nvSpPr>
        <p:spPr>
          <a:xfrm>
            <a:off x="720000" y="1938774"/>
            <a:ext cx="29274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Hamza Tahir</a:t>
            </a:r>
            <a:endParaRPr dirty="0"/>
          </a:p>
        </p:txBody>
      </p:sp>
      <p:sp>
        <p:nvSpPr>
          <p:cNvPr id="674" name="Google Shape;674;p62"/>
          <p:cNvSpPr txBox="1">
            <a:spLocks noGrp="1"/>
          </p:cNvSpPr>
          <p:nvPr>
            <p:ph type="subTitle" idx="6"/>
          </p:nvPr>
        </p:nvSpPr>
        <p:spPr>
          <a:xfrm>
            <a:off x="720000" y="2207551"/>
            <a:ext cx="2927400" cy="68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dirty="0"/>
              <a:t>CIIT/FA17-BSE-148/ISB</a:t>
            </a:r>
            <a:endParaRPr i="1" dirty="0"/>
          </a:p>
        </p:txBody>
      </p:sp>
      <p:sp>
        <p:nvSpPr>
          <p:cNvPr id="10" name="Google Shape;672;p62">
            <a:extLst>
              <a:ext uri="{FF2B5EF4-FFF2-40B4-BE49-F238E27FC236}">
                <a16:creationId xmlns:a16="http://schemas.microsoft.com/office/drawing/2014/main" id="{831CE47E-DA6C-4D8C-B08F-496A1576D68E}"/>
              </a:ext>
            </a:extLst>
          </p:cNvPr>
          <p:cNvSpPr txBox="1">
            <a:spLocks/>
          </p:cNvSpPr>
          <p:nvPr/>
        </p:nvSpPr>
        <p:spPr>
          <a:xfrm>
            <a:off x="720000" y="2787905"/>
            <a:ext cx="3330300" cy="6057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3200"/>
              <a:buFont typeface="Montserrat Black"/>
              <a:buNone/>
              <a:defRPr sz="3200" b="0" i="0" u="none" strike="noStrike" cap="none">
                <a:solidFill>
                  <a:schemeClr val="lt2"/>
                </a:solidFill>
                <a:latin typeface="Montserrat Black"/>
                <a:ea typeface="Montserrat Black"/>
                <a:cs typeface="Montserrat Black"/>
                <a:sym typeface="Montserrat Black"/>
              </a:defRPr>
            </a:lvl1pPr>
            <a:lvl2pPr marR="0" lvl="1" algn="l" rtl="0">
              <a:lnSpc>
                <a:spcPct val="100000"/>
              </a:lnSpc>
              <a:spcBef>
                <a:spcPts val="0"/>
              </a:spcBef>
              <a:spcAft>
                <a:spcPts val="0"/>
              </a:spcAft>
              <a:buClr>
                <a:schemeClr val="lt2"/>
              </a:buClr>
              <a:buSzPts val="3200"/>
              <a:buFont typeface="Palanquin Dark"/>
              <a:buNone/>
              <a:defRPr sz="3200" b="0" i="0" u="none" strike="noStrike" cap="none">
                <a:solidFill>
                  <a:schemeClr val="lt2"/>
                </a:solidFill>
                <a:latin typeface="Palanquin Dark"/>
                <a:ea typeface="Palanquin Dark"/>
                <a:cs typeface="Palanquin Dark"/>
                <a:sym typeface="Palanquin Dark"/>
              </a:defRPr>
            </a:lvl2pPr>
            <a:lvl3pPr marR="0" lvl="2" algn="l" rtl="0">
              <a:lnSpc>
                <a:spcPct val="100000"/>
              </a:lnSpc>
              <a:spcBef>
                <a:spcPts val="0"/>
              </a:spcBef>
              <a:spcAft>
                <a:spcPts val="0"/>
              </a:spcAft>
              <a:buClr>
                <a:schemeClr val="lt2"/>
              </a:buClr>
              <a:buSzPts val="3200"/>
              <a:buFont typeface="Palanquin Dark"/>
              <a:buNone/>
              <a:defRPr sz="3200" b="0" i="0" u="none" strike="noStrike" cap="none">
                <a:solidFill>
                  <a:schemeClr val="lt2"/>
                </a:solidFill>
                <a:latin typeface="Palanquin Dark"/>
                <a:ea typeface="Palanquin Dark"/>
                <a:cs typeface="Palanquin Dark"/>
                <a:sym typeface="Palanquin Dark"/>
              </a:defRPr>
            </a:lvl3pPr>
            <a:lvl4pPr marR="0" lvl="3" algn="l" rtl="0">
              <a:lnSpc>
                <a:spcPct val="100000"/>
              </a:lnSpc>
              <a:spcBef>
                <a:spcPts val="0"/>
              </a:spcBef>
              <a:spcAft>
                <a:spcPts val="0"/>
              </a:spcAft>
              <a:buClr>
                <a:schemeClr val="lt2"/>
              </a:buClr>
              <a:buSzPts val="3200"/>
              <a:buFont typeface="Palanquin Dark"/>
              <a:buNone/>
              <a:defRPr sz="3200" b="0" i="0" u="none" strike="noStrike" cap="none">
                <a:solidFill>
                  <a:schemeClr val="lt2"/>
                </a:solidFill>
                <a:latin typeface="Palanquin Dark"/>
                <a:ea typeface="Palanquin Dark"/>
                <a:cs typeface="Palanquin Dark"/>
                <a:sym typeface="Palanquin Dark"/>
              </a:defRPr>
            </a:lvl4pPr>
            <a:lvl5pPr marR="0" lvl="4" algn="l" rtl="0">
              <a:lnSpc>
                <a:spcPct val="100000"/>
              </a:lnSpc>
              <a:spcBef>
                <a:spcPts val="0"/>
              </a:spcBef>
              <a:spcAft>
                <a:spcPts val="0"/>
              </a:spcAft>
              <a:buClr>
                <a:schemeClr val="lt2"/>
              </a:buClr>
              <a:buSzPts val="3200"/>
              <a:buFont typeface="Palanquin Dark"/>
              <a:buNone/>
              <a:defRPr sz="3200" b="0" i="0" u="none" strike="noStrike" cap="none">
                <a:solidFill>
                  <a:schemeClr val="lt2"/>
                </a:solidFill>
                <a:latin typeface="Palanquin Dark"/>
                <a:ea typeface="Palanquin Dark"/>
                <a:cs typeface="Palanquin Dark"/>
                <a:sym typeface="Palanquin Dark"/>
              </a:defRPr>
            </a:lvl5pPr>
            <a:lvl6pPr marR="0" lvl="5" algn="l" rtl="0">
              <a:lnSpc>
                <a:spcPct val="100000"/>
              </a:lnSpc>
              <a:spcBef>
                <a:spcPts val="0"/>
              </a:spcBef>
              <a:spcAft>
                <a:spcPts val="0"/>
              </a:spcAft>
              <a:buClr>
                <a:schemeClr val="lt2"/>
              </a:buClr>
              <a:buSzPts val="3200"/>
              <a:buFont typeface="Palanquin Dark"/>
              <a:buNone/>
              <a:defRPr sz="3200" b="0" i="0" u="none" strike="noStrike" cap="none">
                <a:solidFill>
                  <a:schemeClr val="lt2"/>
                </a:solidFill>
                <a:latin typeface="Palanquin Dark"/>
                <a:ea typeface="Palanquin Dark"/>
                <a:cs typeface="Palanquin Dark"/>
                <a:sym typeface="Palanquin Dark"/>
              </a:defRPr>
            </a:lvl6pPr>
            <a:lvl7pPr marR="0" lvl="6" algn="l" rtl="0">
              <a:lnSpc>
                <a:spcPct val="100000"/>
              </a:lnSpc>
              <a:spcBef>
                <a:spcPts val="0"/>
              </a:spcBef>
              <a:spcAft>
                <a:spcPts val="0"/>
              </a:spcAft>
              <a:buClr>
                <a:schemeClr val="lt2"/>
              </a:buClr>
              <a:buSzPts val="3200"/>
              <a:buFont typeface="Palanquin Dark"/>
              <a:buNone/>
              <a:defRPr sz="3200" b="0" i="0" u="none" strike="noStrike" cap="none">
                <a:solidFill>
                  <a:schemeClr val="lt2"/>
                </a:solidFill>
                <a:latin typeface="Palanquin Dark"/>
                <a:ea typeface="Palanquin Dark"/>
                <a:cs typeface="Palanquin Dark"/>
                <a:sym typeface="Palanquin Dark"/>
              </a:defRPr>
            </a:lvl7pPr>
            <a:lvl8pPr marR="0" lvl="7" algn="l" rtl="0">
              <a:lnSpc>
                <a:spcPct val="100000"/>
              </a:lnSpc>
              <a:spcBef>
                <a:spcPts val="0"/>
              </a:spcBef>
              <a:spcAft>
                <a:spcPts val="0"/>
              </a:spcAft>
              <a:buClr>
                <a:schemeClr val="lt2"/>
              </a:buClr>
              <a:buSzPts val="3200"/>
              <a:buFont typeface="Palanquin Dark"/>
              <a:buNone/>
              <a:defRPr sz="3200" b="0" i="0" u="none" strike="noStrike" cap="none">
                <a:solidFill>
                  <a:schemeClr val="lt2"/>
                </a:solidFill>
                <a:latin typeface="Palanquin Dark"/>
                <a:ea typeface="Palanquin Dark"/>
                <a:cs typeface="Palanquin Dark"/>
                <a:sym typeface="Palanquin Dark"/>
              </a:defRPr>
            </a:lvl8pPr>
            <a:lvl9pPr marR="0" lvl="8" algn="l" rtl="0">
              <a:lnSpc>
                <a:spcPct val="100000"/>
              </a:lnSpc>
              <a:spcBef>
                <a:spcPts val="0"/>
              </a:spcBef>
              <a:spcAft>
                <a:spcPts val="0"/>
              </a:spcAft>
              <a:buClr>
                <a:schemeClr val="lt2"/>
              </a:buClr>
              <a:buSzPts val="3200"/>
              <a:buFont typeface="Palanquin Dark"/>
              <a:buNone/>
              <a:defRPr sz="3200" b="0" i="0" u="none" strike="noStrike" cap="none">
                <a:solidFill>
                  <a:schemeClr val="lt2"/>
                </a:solidFill>
                <a:latin typeface="Palanquin Dark"/>
                <a:ea typeface="Palanquin Dark"/>
                <a:cs typeface="Palanquin Dark"/>
                <a:sym typeface="Palanquin Dark"/>
              </a:defRPr>
            </a:lvl9pPr>
          </a:lstStyle>
          <a:p>
            <a:r>
              <a:rPr lang="en-GB" dirty="0"/>
              <a:t>Supervisor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720000" y="357782"/>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Use Cases (Continued)</a:t>
            </a:r>
            <a:endParaRPr dirty="0"/>
          </a:p>
        </p:txBody>
      </p:sp>
      <p:graphicFrame>
        <p:nvGraphicFramePr>
          <p:cNvPr id="2" name="Table 5">
            <a:extLst>
              <a:ext uri="{FF2B5EF4-FFF2-40B4-BE49-F238E27FC236}">
                <a16:creationId xmlns:a16="http://schemas.microsoft.com/office/drawing/2014/main" id="{BBFA6931-3441-4A02-B7C1-61B50A7552F7}"/>
              </a:ext>
            </a:extLst>
          </p:cNvPr>
          <p:cNvGraphicFramePr>
            <a:graphicFrameLocks noGrp="1"/>
          </p:cNvGraphicFramePr>
          <p:nvPr>
            <p:extLst>
              <p:ext uri="{D42A27DB-BD31-4B8C-83A1-F6EECF244321}">
                <p14:modId xmlns:p14="http://schemas.microsoft.com/office/powerpoint/2010/main" val="764144904"/>
              </p:ext>
            </p:extLst>
          </p:nvPr>
        </p:nvGraphicFramePr>
        <p:xfrm>
          <a:off x="720000" y="1699591"/>
          <a:ext cx="7704000" cy="2320562"/>
        </p:xfrm>
        <a:graphic>
          <a:graphicData uri="http://schemas.openxmlformats.org/drawingml/2006/table">
            <a:tbl>
              <a:tblPr firstRow="1" lastRow="1" bandRow="1">
                <a:tableStyleId>{BDBED569-4797-4DF1-A0F4-6AAB3CD982D8}</a:tableStyleId>
              </a:tblPr>
              <a:tblGrid>
                <a:gridCol w="1263456">
                  <a:extLst>
                    <a:ext uri="{9D8B030D-6E8A-4147-A177-3AD203B41FA5}">
                      <a16:colId xmlns:a16="http://schemas.microsoft.com/office/drawing/2014/main" val="1108094956"/>
                    </a:ext>
                  </a:extLst>
                </a:gridCol>
                <a:gridCol w="1879776">
                  <a:extLst>
                    <a:ext uri="{9D8B030D-6E8A-4147-A177-3AD203B41FA5}">
                      <a16:colId xmlns:a16="http://schemas.microsoft.com/office/drawing/2014/main" val="4249783434"/>
                    </a:ext>
                  </a:extLst>
                </a:gridCol>
                <a:gridCol w="4560768">
                  <a:extLst>
                    <a:ext uri="{9D8B030D-6E8A-4147-A177-3AD203B41FA5}">
                      <a16:colId xmlns:a16="http://schemas.microsoft.com/office/drawing/2014/main" val="1269913466"/>
                    </a:ext>
                  </a:extLst>
                </a:gridCol>
              </a:tblGrid>
              <a:tr h="276976">
                <a:tc>
                  <a:txBody>
                    <a:bodyPr/>
                    <a:lstStyle/>
                    <a:p>
                      <a:r>
                        <a:rPr lang="en-US" sz="1100" b="1" dirty="0">
                          <a:latin typeface="Montserrat" panose="00000500000000000000" pitchFamily="2" charset="0"/>
                        </a:rPr>
                        <a:t>Use Case ID</a:t>
                      </a:r>
                    </a:p>
                  </a:txBody>
                  <a:tcPr marL="84982" marR="84982" marT="42491" marB="42491"/>
                </a:tc>
                <a:tc>
                  <a:txBody>
                    <a:bodyPr/>
                    <a:lstStyle/>
                    <a:p>
                      <a:r>
                        <a:rPr lang="en-US" sz="1100" dirty="0">
                          <a:latin typeface="Montserrat" panose="00000500000000000000" pitchFamily="2" charset="0"/>
                        </a:rPr>
                        <a:t>Use Case Name</a:t>
                      </a:r>
                    </a:p>
                  </a:txBody>
                  <a:tcPr marL="84982" marR="84982" marT="42491" marB="42491"/>
                </a:tc>
                <a:tc>
                  <a:txBody>
                    <a:bodyPr/>
                    <a:lstStyle/>
                    <a:p>
                      <a:r>
                        <a:rPr lang="en-US" sz="1100" dirty="0">
                          <a:latin typeface="Montserrat" panose="00000500000000000000" pitchFamily="2" charset="0"/>
                        </a:rPr>
                        <a:t>Use Case Description</a:t>
                      </a:r>
                    </a:p>
                  </a:txBody>
                  <a:tcPr marL="84982" marR="84982" marT="42491" marB="42491"/>
                </a:tc>
                <a:extLst>
                  <a:ext uri="{0D108BD9-81ED-4DB2-BD59-A6C34878D82A}">
                    <a16:rowId xmlns:a16="http://schemas.microsoft.com/office/drawing/2014/main" val="3520327962"/>
                  </a:ext>
                </a:extLst>
              </a:tr>
              <a:tr h="336587">
                <a:tc>
                  <a:txBody>
                    <a:bodyPr/>
                    <a:lstStyle/>
                    <a:p>
                      <a:r>
                        <a:rPr lang="en-US" sz="1100" dirty="0">
                          <a:latin typeface="Montserrat" panose="00000500000000000000" pitchFamily="2" charset="0"/>
                        </a:rPr>
                        <a:t>UC-28</a:t>
                      </a:r>
                    </a:p>
                  </a:txBody>
                  <a:tcPr marL="84982" marR="84982" marT="42491" marB="42491"/>
                </a:tc>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Adding RFID Sensor</a:t>
                      </a:r>
                      <a:endParaRPr lang="en-US" sz="1100" dirty="0">
                        <a:latin typeface="Montserrat" panose="00000500000000000000" pitchFamily="2" charset="0"/>
                      </a:endParaRPr>
                    </a:p>
                  </a:txBody>
                  <a:tcPr marL="84982" marR="84982" marT="42491" marB="42491"/>
                </a:tc>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This will allow the admin to add a RFID sensor to the room.</a:t>
                      </a:r>
                      <a:endParaRPr lang="en-US" sz="1100" dirty="0">
                        <a:latin typeface="Montserrat" panose="00000500000000000000" pitchFamily="2" charset="0"/>
                      </a:endParaRPr>
                    </a:p>
                  </a:txBody>
                  <a:tcPr marL="84982" marR="84982" marT="42491" marB="42491"/>
                </a:tc>
                <a:extLst>
                  <a:ext uri="{0D108BD9-81ED-4DB2-BD59-A6C34878D82A}">
                    <a16:rowId xmlns:a16="http://schemas.microsoft.com/office/drawing/2014/main" val="2097890253"/>
                  </a:ext>
                </a:extLst>
              </a:tr>
              <a:tr h="336587">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UC-29</a:t>
                      </a:r>
                      <a:endParaRPr lang="en-US" sz="1100" dirty="0">
                        <a:latin typeface="Montserrat" panose="00000500000000000000" pitchFamily="2" charset="0"/>
                      </a:endParaRPr>
                    </a:p>
                  </a:txBody>
                  <a:tcPr marL="84982" marR="84982" marT="42491" marB="42491"/>
                </a:tc>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Remove RFID Sensor</a:t>
                      </a:r>
                      <a:endParaRPr lang="en-US" sz="1100" dirty="0">
                        <a:latin typeface="Montserrat" panose="00000500000000000000" pitchFamily="2" charset="0"/>
                      </a:endParaRPr>
                    </a:p>
                  </a:txBody>
                  <a:tcPr marL="84982" marR="84982" marT="42491" marB="42491"/>
                </a:tc>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This will allow the admin to delete a RFID from the room.</a:t>
                      </a:r>
                      <a:endParaRPr lang="en-US" sz="1100" dirty="0">
                        <a:latin typeface="Montserrat" panose="00000500000000000000" pitchFamily="2" charset="0"/>
                      </a:endParaRPr>
                    </a:p>
                  </a:txBody>
                  <a:tcPr marL="84982" marR="84982" marT="42491" marB="42491"/>
                </a:tc>
                <a:extLst>
                  <a:ext uri="{0D108BD9-81ED-4DB2-BD59-A6C34878D82A}">
                    <a16:rowId xmlns:a16="http://schemas.microsoft.com/office/drawing/2014/main" val="3827316758"/>
                  </a:ext>
                </a:extLst>
              </a:tr>
              <a:tr h="276976">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UC-30</a:t>
                      </a:r>
                      <a:endParaRPr lang="en-US" sz="1100" dirty="0">
                        <a:latin typeface="Montserrat" panose="00000500000000000000" pitchFamily="2" charset="0"/>
                      </a:endParaRPr>
                    </a:p>
                  </a:txBody>
                  <a:tcPr marL="84982" marR="84982" marT="42491" marB="42491"/>
                </a:tc>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Adding Camera</a:t>
                      </a:r>
                      <a:endParaRPr lang="en-US" sz="1100" dirty="0">
                        <a:latin typeface="Montserrat" panose="00000500000000000000" pitchFamily="2" charset="0"/>
                      </a:endParaRPr>
                    </a:p>
                  </a:txBody>
                  <a:tcPr marL="84982" marR="84982" marT="42491" marB="42491"/>
                </a:tc>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This will allow the admin to add a Camera to the room.</a:t>
                      </a:r>
                      <a:endParaRPr lang="en-US" sz="1100" dirty="0">
                        <a:latin typeface="Montserrat" panose="00000500000000000000" pitchFamily="2" charset="0"/>
                      </a:endParaRPr>
                    </a:p>
                  </a:txBody>
                  <a:tcPr marL="84982" marR="84982" marT="42491" marB="42491"/>
                </a:tc>
                <a:extLst>
                  <a:ext uri="{0D108BD9-81ED-4DB2-BD59-A6C34878D82A}">
                    <a16:rowId xmlns:a16="http://schemas.microsoft.com/office/drawing/2014/main" val="3760798828"/>
                  </a:ext>
                </a:extLst>
              </a:tr>
              <a:tr h="336587">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UC-31</a:t>
                      </a:r>
                      <a:endParaRPr lang="en-US" sz="1100" dirty="0">
                        <a:latin typeface="Montserrat" panose="00000500000000000000" pitchFamily="2" charset="0"/>
                      </a:endParaRPr>
                    </a:p>
                  </a:txBody>
                  <a:tcPr marL="84982" marR="84982" marT="42491" marB="42491"/>
                </a:tc>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Creating Room</a:t>
                      </a:r>
                      <a:endParaRPr lang="en-US" sz="1100" dirty="0">
                        <a:latin typeface="Montserrat" panose="00000500000000000000" pitchFamily="2" charset="0"/>
                      </a:endParaRPr>
                    </a:p>
                  </a:txBody>
                  <a:tcPr marL="84982" marR="84982" marT="42491" marB="42491"/>
                </a:tc>
                <a:tc>
                  <a:txBody>
                    <a:bodyPr/>
                    <a:lstStyle/>
                    <a:p>
                      <a:r>
                        <a:rPr lang="en-US" sz="1100" dirty="0">
                          <a:latin typeface="Montserrat" panose="00000500000000000000" pitchFamily="2" charset="0"/>
                        </a:rPr>
                        <a:t>This will allow the admin to add a room to the organization</a:t>
                      </a:r>
                    </a:p>
                  </a:txBody>
                  <a:tcPr marL="84982" marR="84982" marT="42491" marB="42491"/>
                </a:tc>
                <a:extLst>
                  <a:ext uri="{0D108BD9-81ED-4DB2-BD59-A6C34878D82A}">
                    <a16:rowId xmlns:a16="http://schemas.microsoft.com/office/drawing/2014/main" val="1396521419"/>
                  </a:ext>
                </a:extLst>
              </a:tr>
              <a:tr h="336587">
                <a:tc>
                  <a:txBody>
                    <a:bodyPr/>
                    <a:lstStyle/>
                    <a:p>
                      <a:r>
                        <a:rPr lang="en-US" sz="1100" b="0" dirty="0">
                          <a:latin typeface="Montserrat" panose="00000500000000000000" pitchFamily="2" charset="0"/>
                        </a:rPr>
                        <a:t>UC-32</a:t>
                      </a:r>
                    </a:p>
                  </a:txBody>
                  <a:tcPr marL="84982" marR="84982" marT="42491" marB="42491"/>
                </a:tc>
                <a:tc>
                  <a:txBody>
                    <a:bodyPr/>
                    <a:lstStyle/>
                    <a:p>
                      <a:r>
                        <a:rPr lang="en-US" sz="1100" b="0" i="0" u="none" strike="noStrike" cap="none" dirty="0">
                          <a:solidFill>
                            <a:schemeClr val="tx1"/>
                          </a:solidFill>
                          <a:effectLst/>
                          <a:latin typeface="Montserrat" panose="00000500000000000000" pitchFamily="2" charset="0"/>
                          <a:ea typeface="+mn-ea"/>
                          <a:cs typeface="+mn-cs"/>
                          <a:sym typeface="Arial"/>
                        </a:rPr>
                        <a:t>View Room</a:t>
                      </a:r>
                      <a:endParaRPr lang="en-US" sz="1100" b="0" dirty="0">
                        <a:latin typeface="Montserrat" panose="00000500000000000000" pitchFamily="2" charset="0"/>
                      </a:endParaRPr>
                    </a:p>
                  </a:txBody>
                  <a:tcPr marL="84982" marR="84982" marT="42491" marB="42491"/>
                </a:tc>
                <a:tc>
                  <a:txBody>
                    <a:bodyPr/>
                    <a:lstStyle/>
                    <a:p>
                      <a:r>
                        <a:rPr lang="en-US" sz="1100" b="0" dirty="0">
                          <a:latin typeface="Montserrat" panose="00000500000000000000" pitchFamily="2" charset="0"/>
                        </a:rPr>
                        <a:t>This will allow the admin to view the room and its components</a:t>
                      </a:r>
                    </a:p>
                  </a:txBody>
                  <a:tcPr marL="84982" marR="84982" marT="42491" marB="42491"/>
                </a:tc>
                <a:extLst>
                  <a:ext uri="{0D108BD9-81ED-4DB2-BD59-A6C34878D82A}">
                    <a16:rowId xmlns:a16="http://schemas.microsoft.com/office/drawing/2014/main" val="3429840557"/>
                  </a:ext>
                </a:extLst>
              </a:tr>
              <a:tr h="336587">
                <a:tc>
                  <a:txBody>
                    <a:bodyPr/>
                    <a:lstStyle/>
                    <a:p>
                      <a:r>
                        <a:rPr lang="en-US" sz="1100" b="0" dirty="0">
                          <a:latin typeface="Montserrat" panose="00000500000000000000" pitchFamily="2" charset="0"/>
                        </a:rPr>
                        <a:t>UC-33</a:t>
                      </a:r>
                    </a:p>
                  </a:txBody>
                  <a:tcPr marL="84982" marR="84982" marT="42491" marB="42491"/>
                </a:tc>
                <a:tc>
                  <a:txBody>
                    <a:bodyPr/>
                    <a:lstStyle/>
                    <a:p>
                      <a:r>
                        <a:rPr lang="en-US" sz="1100" b="0" dirty="0">
                          <a:latin typeface="Montserrat" panose="00000500000000000000" pitchFamily="2" charset="0"/>
                        </a:rPr>
                        <a:t>View Attendance</a:t>
                      </a:r>
                    </a:p>
                  </a:txBody>
                  <a:tcPr marL="84982" marR="84982" marT="42491" marB="42491"/>
                </a:tc>
                <a:tc>
                  <a:txBody>
                    <a:bodyPr/>
                    <a:lstStyle/>
                    <a:p>
                      <a:r>
                        <a:rPr lang="en-US" sz="1100" b="0" dirty="0">
                          <a:latin typeface="Montserrat" panose="00000500000000000000" pitchFamily="2" charset="0"/>
                        </a:rPr>
                        <a:t>This will allow the employee to preview his attendance.</a:t>
                      </a:r>
                    </a:p>
                  </a:txBody>
                  <a:tcPr marL="84982" marR="84982" marT="42491" marB="42491"/>
                </a:tc>
                <a:extLst>
                  <a:ext uri="{0D108BD9-81ED-4DB2-BD59-A6C34878D82A}">
                    <a16:rowId xmlns:a16="http://schemas.microsoft.com/office/drawing/2014/main" val="1261830946"/>
                  </a:ext>
                </a:extLst>
              </a:tr>
            </a:tbl>
          </a:graphicData>
        </a:graphic>
      </p:graphicFrame>
    </p:spTree>
    <p:extLst>
      <p:ext uri="{BB962C8B-B14F-4D97-AF65-F5344CB8AC3E}">
        <p14:creationId xmlns:p14="http://schemas.microsoft.com/office/powerpoint/2010/main" val="305450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720000" y="357782"/>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Non-functional Requirements</a:t>
            </a:r>
            <a:endParaRPr dirty="0"/>
          </a:p>
        </p:txBody>
      </p:sp>
      <p:graphicFrame>
        <p:nvGraphicFramePr>
          <p:cNvPr id="3" name="Table 5">
            <a:extLst>
              <a:ext uri="{FF2B5EF4-FFF2-40B4-BE49-F238E27FC236}">
                <a16:creationId xmlns:a16="http://schemas.microsoft.com/office/drawing/2014/main" id="{F13E56EE-E210-4D34-9609-8A416DC36177}"/>
              </a:ext>
            </a:extLst>
          </p:cNvPr>
          <p:cNvGraphicFramePr>
            <a:graphicFrameLocks noGrp="1"/>
          </p:cNvGraphicFramePr>
          <p:nvPr>
            <p:extLst>
              <p:ext uri="{D42A27DB-BD31-4B8C-83A1-F6EECF244321}">
                <p14:modId xmlns:p14="http://schemas.microsoft.com/office/powerpoint/2010/main" val="2518624631"/>
              </p:ext>
            </p:extLst>
          </p:nvPr>
        </p:nvGraphicFramePr>
        <p:xfrm>
          <a:off x="565387" y="1571946"/>
          <a:ext cx="8013226" cy="2651760"/>
        </p:xfrm>
        <a:graphic>
          <a:graphicData uri="http://schemas.openxmlformats.org/drawingml/2006/table">
            <a:tbl>
              <a:tblPr bandRow="1">
                <a:tableStyleId>{7DF18680-E054-41AD-8BC1-D1AEF772440D}</a:tableStyleId>
              </a:tblPr>
              <a:tblGrid>
                <a:gridCol w="1955339">
                  <a:extLst>
                    <a:ext uri="{9D8B030D-6E8A-4147-A177-3AD203B41FA5}">
                      <a16:colId xmlns:a16="http://schemas.microsoft.com/office/drawing/2014/main" val="3426297899"/>
                    </a:ext>
                  </a:extLst>
                </a:gridCol>
                <a:gridCol w="6057887">
                  <a:extLst>
                    <a:ext uri="{9D8B030D-6E8A-4147-A177-3AD203B41FA5}">
                      <a16:colId xmlns:a16="http://schemas.microsoft.com/office/drawing/2014/main" val="1242386305"/>
                    </a:ext>
                  </a:extLst>
                </a:gridCol>
              </a:tblGrid>
              <a:tr h="375720">
                <a:tc>
                  <a:txBody>
                    <a:bodyPr/>
                    <a:lstStyle/>
                    <a:p>
                      <a:r>
                        <a:rPr lang="en-US" sz="1200" b="1" dirty="0">
                          <a:latin typeface="Montserrat" panose="00000500000000000000" pitchFamily="2" charset="0"/>
                        </a:rPr>
                        <a:t>Name</a:t>
                      </a:r>
                      <a:endParaRPr lang="LID4096" sz="1200" b="1" dirty="0">
                        <a:latin typeface="Montserrat" panose="00000500000000000000" pitchFamily="2" charset="0"/>
                      </a:endParaRPr>
                    </a:p>
                  </a:txBody>
                  <a:tcPr/>
                </a:tc>
                <a:tc>
                  <a:txBody>
                    <a:bodyPr/>
                    <a:lstStyle/>
                    <a:p>
                      <a:r>
                        <a:rPr lang="en-US" sz="1200" b="1" dirty="0">
                          <a:latin typeface="Montserrat" panose="00000500000000000000" pitchFamily="2" charset="0"/>
                        </a:rPr>
                        <a:t>Requirements</a:t>
                      </a:r>
                    </a:p>
                    <a:p>
                      <a:endParaRPr lang="en-US" sz="1200" dirty="0">
                        <a:latin typeface="Montserrat" panose="00000500000000000000" pitchFamily="2" charset="0"/>
                      </a:endParaRPr>
                    </a:p>
                  </a:txBody>
                  <a:tcPr/>
                </a:tc>
                <a:extLst>
                  <a:ext uri="{0D108BD9-81ED-4DB2-BD59-A6C34878D82A}">
                    <a16:rowId xmlns:a16="http://schemas.microsoft.com/office/drawing/2014/main" val="918774110"/>
                  </a:ext>
                </a:extLst>
              </a:tr>
              <a:tr h="826944">
                <a:tc>
                  <a:txBody>
                    <a:bodyPr/>
                    <a:lstStyle/>
                    <a:p>
                      <a:pPr marL="0" marR="0" lvl="0" indent="0" algn="l" defTabSz="1044976"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latin typeface="Montserrat" panose="00000500000000000000" pitchFamily="2" charset="0"/>
                        </a:rPr>
                        <a:t>Usability</a:t>
                      </a:r>
                    </a:p>
                    <a:p>
                      <a:endParaRPr lang="LID4096" sz="1200" dirty="0">
                        <a:latin typeface="Montserrat" panose="00000500000000000000" pitchFamily="2" charset="0"/>
                      </a:endParaRPr>
                    </a:p>
                  </a:txBody>
                  <a:tcPr/>
                </a:tc>
                <a:tc>
                  <a:txBody>
                    <a:bodyPr/>
                    <a:lstStyle/>
                    <a:p>
                      <a:pPr marL="342900" indent="-342900">
                        <a:buFont typeface="Arial" panose="020B0604020202020204" pitchFamily="34" charset="0"/>
                        <a:buChar char="•"/>
                      </a:pPr>
                      <a:r>
                        <a:rPr lang="en-US" sz="1200" kern="1200" dirty="0">
                          <a:solidFill>
                            <a:schemeClr val="dk1"/>
                          </a:solidFill>
                          <a:effectLst/>
                          <a:latin typeface="Montserrat" panose="00000500000000000000" pitchFamily="2" charset="0"/>
                        </a:rPr>
                        <a:t>USE-1: All the deletions made in the database should be soft deletion.</a:t>
                      </a:r>
                    </a:p>
                    <a:p>
                      <a:pPr marL="342900" indent="-342900">
                        <a:buFont typeface="Arial" panose="020B0604020202020204" pitchFamily="34" charset="0"/>
                        <a:buChar char="•"/>
                      </a:pPr>
                      <a:r>
                        <a:rPr lang="en-US" sz="1200" kern="1200" dirty="0">
                          <a:solidFill>
                            <a:schemeClr val="dk1"/>
                          </a:solidFill>
                          <a:effectLst/>
                          <a:latin typeface="Montserrat" panose="00000500000000000000" pitchFamily="2" charset="0"/>
                        </a:rPr>
                        <a:t>USE-2: The application should be able to assist at least 500 people at a time.</a:t>
                      </a:r>
                    </a:p>
                    <a:p>
                      <a:pPr marL="342900" indent="-342900">
                        <a:buFont typeface="Arial" panose="020B0604020202020204" pitchFamily="34" charset="0"/>
                        <a:buChar char="•"/>
                      </a:pPr>
                      <a:r>
                        <a:rPr lang="en-US" sz="1200" kern="1200" dirty="0">
                          <a:solidFill>
                            <a:schemeClr val="dk1"/>
                          </a:solidFill>
                          <a:effectLst/>
                          <a:latin typeface="Montserrat" panose="00000500000000000000" pitchFamily="2" charset="0"/>
                        </a:rPr>
                        <a:t>USE-3: All the icons used should easily depict what they do.</a:t>
                      </a:r>
                    </a:p>
                    <a:p>
                      <a:pPr marL="342900" indent="-342900">
                        <a:buFont typeface="Arial" panose="020B0604020202020204" pitchFamily="34" charset="0"/>
                        <a:buChar char="•"/>
                      </a:pPr>
                      <a:r>
                        <a:rPr lang="en-US" sz="1200" kern="1200" dirty="0">
                          <a:solidFill>
                            <a:schemeClr val="dk1"/>
                          </a:solidFill>
                          <a:effectLst/>
                          <a:latin typeface="Montserrat" panose="00000500000000000000" pitchFamily="2" charset="0"/>
                        </a:rPr>
                        <a:t>USE-4: Buttons in the application should be big enough so that user can easily press them. </a:t>
                      </a:r>
                      <a:endParaRPr lang="LID4096" sz="1200" dirty="0">
                        <a:latin typeface="Montserrat" panose="00000500000000000000" pitchFamily="2" charset="0"/>
                      </a:endParaRPr>
                    </a:p>
                  </a:txBody>
                  <a:tcPr/>
                </a:tc>
                <a:extLst>
                  <a:ext uri="{0D108BD9-81ED-4DB2-BD59-A6C34878D82A}">
                    <a16:rowId xmlns:a16="http://schemas.microsoft.com/office/drawing/2014/main" val="1025029341"/>
                  </a:ext>
                </a:extLst>
              </a:tr>
              <a:tr h="914650">
                <a:tc>
                  <a:txBody>
                    <a:bodyPr/>
                    <a:lstStyle/>
                    <a:p>
                      <a:pPr marL="0" marR="0" lvl="0" indent="0" algn="l" defTabSz="1044976"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latin typeface="Montserrat" panose="00000500000000000000" pitchFamily="2" charset="0"/>
                        </a:rPr>
                        <a:t>Performance</a:t>
                      </a:r>
                    </a:p>
                    <a:p>
                      <a:endParaRPr lang="LID4096" sz="1200" dirty="0">
                        <a:latin typeface="Montserrat" panose="00000500000000000000" pitchFamily="2" charset="0"/>
                      </a:endParaRPr>
                    </a:p>
                  </a:txBody>
                  <a:tcPr/>
                </a:tc>
                <a:tc>
                  <a:txBody>
                    <a:bodyPr/>
                    <a:lstStyle/>
                    <a:p>
                      <a:r>
                        <a:rPr lang="en-US" sz="1200" kern="1200" dirty="0">
                          <a:solidFill>
                            <a:schemeClr val="dk1"/>
                          </a:solidFill>
                          <a:effectLst/>
                          <a:latin typeface="Montserrat" panose="00000500000000000000" pitchFamily="2" charset="0"/>
                        </a:rPr>
                        <a:t>PER-1:	 The system shall not take more than 10 seconds to detect a face.</a:t>
                      </a:r>
                    </a:p>
                    <a:p>
                      <a:r>
                        <a:rPr lang="en-US" sz="1200" kern="1200" dirty="0">
                          <a:solidFill>
                            <a:schemeClr val="dk1"/>
                          </a:solidFill>
                          <a:effectLst/>
                          <a:latin typeface="Montserrat" panose="00000500000000000000" pitchFamily="2" charset="0"/>
                        </a:rPr>
                        <a:t>PER-2: The system shall not take more than 10 seconds to detect RFID signal.</a:t>
                      </a:r>
                    </a:p>
                    <a:p>
                      <a:r>
                        <a:rPr lang="en-US" sz="1200" kern="1200" dirty="0">
                          <a:solidFill>
                            <a:schemeClr val="dk1"/>
                          </a:solidFill>
                          <a:effectLst/>
                          <a:latin typeface="Montserrat" panose="00000500000000000000" pitchFamily="2" charset="0"/>
                        </a:rPr>
                        <a:t>PER-3: The system shall not take more than 10 seconds associate found person with the database.</a:t>
                      </a:r>
                    </a:p>
                    <a:p>
                      <a:endParaRPr lang="LID4096" sz="1200" dirty="0">
                        <a:latin typeface="Montserrat" panose="00000500000000000000" pitchFamily="2" charset="0"/>
                      </a:endParaRPr>
                    </a:p>
                  </a:txBody>
                  <a:tcPr/>
                </a:tc>
                <a:extLst>
                  <a:ext uri="{0D108BD9-81ED-4DB2-BD59-A6C34878D82A}">
                    <a16:rowId xmlns:a16="http://schemas.microsoft.com/office/drawing/2014/main" val="3993269283"/>
                  </a:ext>
                </a:extLst>
              </a:tr>
            </a:tbl>
          </a:graphicData>
        </a:graphic>
      </p:graphicFrame>
    </p:spTree>
    <p:extLst>
      <p:ext uri="{BB962C8B-B14F-4D97-AF65-F5344CB8AC3E}">
        <p14:creationId xmlns:p14="http://schemas.microsoft.com/office/powerpoint/2010/main" val="2804864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pic>
        <p:nvPicPr>
          <p:cNvPr id="679" name="Google Shape;679;p63"/>
          <p:cNvPicPr preferRelativeResize="0"/>
          <p:nvPr/>
        </p:nvPicPr>
        <p:blipFill rotWithShape="1">
          <a:blip r:embed="rId3">
            <a:alphaModFix/>
          </a:blip>
          <a:srcRect l="20360" r="20366"/>
          <a:stretch/>
        </p:blipFill>
        <p:spPr>
          <a:xfrm>
            <a:off x="0" y="0"/>
            <a:ext cx="4572002" cy="5143501"/>
          </a:xfrm>
          <a:prstGeom prst="rect">
            <a:avLst/>
          </a:prstGeom>
          <a:noFill/>
          <a:ln>
            <a:noFill/>
          </a:ln>
        </p:spPr>
      </p:pic>
      <p:sp>
        <p:nvSpPr>
          <p:cNvPr id="681" name="Google Shape;681;p63"/>
          <p:cNvSpPr/>
          <p:nvPr/>
        </p:nvSpPr>
        <p:spPr>
          <a:xfrm>
            <a:off x="3952164" y="1183683"/>
            <a:ext cx="4423500" cy="2252700"/>
          </a:xfrm>
          <a:prstGeom prst="rect">
            <a:avLst/>
          </a:prstGeom>
          <a:gradFill>
            <a:gsLst>
              <a:gs pos="0">
                <a:srgbClr val="6930C3"/>
              </a:gs>
              <a:gs pos="100000">
                <a:srgbClr val="00C4FF">
                  <a:alpha val="63921"/>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3"/>
          <p:cNvSpPr txBox="1">
            <a:spLocks noGrp="1"/>
          </p:cNvSpPr>
          <p:nvPr>
            <p:ph type="title"/>
          </p:nvPr>
        </p:nvSpPr>
        <p:spPr>
          <a:xfrm>
            <a:off x="4187566" y="1297405"/>
            <a:ext cx="4074143" cy="202525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5000" dirty="0">
                <a:solidFill>
                  <a:srgbClr val="FFFFFF"/>
                </a:solidFill>
              </a:rPr>
              <a:t>Any Questions?</a:t>
            </a:r>
            <a:endParaRPr sz="5000" dirty="0">
              <a:solidFill>
                <a:srgbClr val="FFFFFF"/>
              </a:solidFill>
            </a:endParaRPr>
          </a:p>
        </p:txBody>
      </p:sp>
      <p:grpSp>
        <p:nvGrpSpPr>
          <p:cNvPr id="687" name="Google Shape;687;p63"/>
          <p:cNvGrpSpPr/>
          <p:nvPr/>
        </p:nvGrpSpPr>
        <p:grpSpPr>
          <a:xfrm>
            <a:off x="7980765" y="628029"/>
            <a:ext cx="354278" cy="354318"/>
            <a:chOff x="1379798" y="1723250"/>
            <a:chExt cx="397887" cy="397887"/>
          </a:xfrm>
        </p:grpSpPr>
        <p:sp>
          <p:nvSpPr>
            <p:cNvPr id="688" name="Google Shape;688;p63"/>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3"/>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3"/>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3"/>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8315E1C5-D087-41B2-A298-EC06CD6894E6}"/>
              </a:ext>
            </a:extLst>
          </p:cNvPr>
          <p:cNvSpPr/>
          <p:nvPr/>
        </p:nvSpPr>
        <p:spPr>
          <a:xfrm>
            <a:off x="4701209" y="3617843"/>
            <a:ext cx="4025348" cy="9856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Scope suggestion and Modification</a:t>
            </a:r>
            <a:endParaRPr dirty="0"/>
          </a:p>
        </p:txBody>
      </p:sp>
      <p:graphicFrame>
        <p:nvGraphicFramePr>
          <p:cNvPr id="5" name="Table 4">
            <a:extLst>
              <a:ext uri="{FF2B5EF4-FFF2-40B4-BE49-F238E27FC236}">
                <a16:creationId xmlns:a16="http://schemas.microsoft.com/office/drawing/2014/main" id="{9334E2D3-E6BD-41C2-A2E1-3B2ED6B0B1B4}"/>
              </a:ext>
            </a:extLst>
          </p:cNvPr>
          <p:cNvGraphicFramePr>
            <a:graphicFrameLocks noGrp="1"/>
          </p:cNvGraphicFramePr>
          <p:nvPr/>
        </p:nvGraphicFramePr>
        <p:xfrm>
          <a:off x="720725" y="1866655"/>
          <a:ext cx="7702550" cy="2135677"/>
        </p:xfrm>
        <a:graphic>
          <a:graphicData uri="http://schemas.openxmlformats.org/drawingml/2006/table">
            <a:tbl>
              <a:tblPr/>
              <a:tblGrid>
                <a:gridCol w="1283758">
                  <a:extLst>
                    <a:ext uri="{9D8B030D-6E8A-4147-A177-3AD203B41FA5}">
                      <a16:colId xmlns:a16="http://schemas.microsoft.com/office/drawing/2014/main" val="373592406"/>
                    </a:ext>
                  </a:extLst>
                </a:gridCol>
                <a:gridCol w="2567517">
                  <a:extLst>
                    <a:ext uri="{9D8B030D-6E8A-4147-A177-3AD203B41FA5}">
                      <a16:colId xmlns:a16="http://schemas.microsoft.com/office/drawing/2014/main" val="3195468745"/>
                    </a:ext>
                  </a:extLst>
                </a:gridCol>
                <a:gridCol w="3851275">
                  <a:extLst>
                    <a:ext uri="{9D8B030D-6E8A-4147-A177-3AD203B41FA5}">
                      <a16:colId xmlns:a16="http://schemas.microsoft.com/office/drawing/2014/main" val="3387610917"/>
                    </a:ext>
                  </a:extLst>
                </a:gridCol>
              </a:tblGrid>
              <a:tr h="656143">
                <a:tc>
                  <a:txBody>
                    <a:bodyPr/>
                    <a:lstStyle/>
                    <a:p>
                      <a:pPr algn="ctr" fontAlgn="base"/>
                      <a:r>
                        <a:rPr lang="en-US" sz="1900" b="1" i="0">
                          <a:solidFill>
                            <a:srgbClr val="000000"/>
                          </a:solidFill>
                          <a:effectLst/>
                          <a:latin typeface="Calibri" panose="020F0502020204030204" pitchFamily="34" charset="0"/>
                        </a:rPr>
                        <a:t>CommentNo.</a:t>
                      </a:r>
                      <a:r>
                        <a:rPr lang="en-US" sz="1900" b="0" i="0">
                          <a:solidFill>
                            <a:srgbClr val="000000"/>
                          </a:solidFill>
                          <a:effectLst/>
                          <a:latin typeface="Calibri" panose="020F0502020204030204" pitchFamily="34" charset="0"/>
                        </a:rPr>
                        <a:t>​</a:t>
                      </a:r>
                      <a:endParaRPr lang="en-US" sz="1300" b="0" i="0">
                        <a:solidFill>
                          <a:srgbClr val="000000"/>
                        </a:solidFill>
                        <a:effectLst/>
                      </a:endParaRPr>
                    </a:p>
                  </a:txBody>
                  <a:tcPr marL="85584" marR="85584" marT="42792" marB="42792">
                    <a:lnL w="10478" cap="flat" cmpd="sng" algn="ctr">
                      <a:solidFill>
                        <a:srgbClr val="000000"/>
                      </a:solidFill>
                      <a:prstDash val="solid"/>
                      <a:round/>
                      <a:headEnd type="none" w="med" len="med"/>
                      <a:tailEnd type="none" w="med" len="med"/>
                    </a:lnL>
                    <a:lnR w="10478" cap="flat" cmpd="sng" algn="ctr">
                      <a:solidFill>
                        <a:srgbClr val="000000"/>
                      </a:solidFill>
                      <a:prstDash val="solid"/>
                      <a:round/>
                      <a:headEnd type="none" w="med" len="med"/>
                      <a:tailEnd type="none" w="med" len="med"/>
                    </a:lnR>
                    <a:lnT w="10478" cap="flat" cmpd="sng" algn="ctr">
                      <a:solidFill>
                        <a:srgbClr val="000000"/>
                      </a:solidFill>
                      <a:prstDash val="solid"/>
                      <a:round/>
                      <a:headEnd type="none" w="med" len="med"/>
                      <a:tailEnd type="none" w="med" len="med"/>
                    </a:lnT>
                    <a:lnB w="10478" cap="flat" cmpd="sng" algn="ctr">
                      <a:solidFill>
                        <a:srgbClr val="000000"/>
                      </a:solidFill>
                      <a:prstDash val="solid"/>
                      <a:round/>
                      <a:headEnd type="none" w="med" len="med"/>
                      <a:tailEnd type="none" w="med" len="med"/>
                    </a:lnB>
                    <a:solidFill>
                      <a:srgbClr val="D9D9D9"/>
                    </a:solidFill>
                  </a:tcPr>
                </a:tc>
                <a:tc>
                  <a:txBody>
                    <a:bodyPr/>
                    <a:lstStyle/>
                    <a:p>
                      <a:pPr algn="ctr" fontAlgn="base"/>
                      <a:r>
                        <a:rPr lang="en-US" sz="1900" b="1" i="0">
                          <a:solidFill>
                            <a:srgbClr val="000000"/>
                          </a:solidFill>
                          <a:effectLst/>
                          <a:latin typeface="Calibri" panose="020F0502020204030204" pitchFamily="34" charset="0"/>
                        </a:rPr>
                        <a:t>Comment Detail</a:t>
                      </a:r>
                      <a:r>
                        <a:rPr lang="en-US" sz="1900" b="0" i="0">
                          <a:solidFill>
                            <a:srgbClr val="000000"/>
                          </a:solidFill>
                          <a:effectLst/>
                          <a:latin typeface="Calibri" panose="020F0502020204030204" pitchFamily="34" charset="0"/>
                        </a:rPr>
                        <a:t>​</a:t>
                      </a:r>
                      <a:endParaRPr lang="en-US" sz="1300" b="0" i="0">
                        <a:solidFill>
                          <a:srgbClr val="000000"/>
                        </a:solidFill>
                        <a:effectLst/>
                      </a:endParaRPr>
                    </a:p>
                  </a:txBody>
                  <a:tcPr marL="85584" marR="85584" marT="42792" marB="42792">
                    <a:lnL w="10478" cap="flat" cmpd="sng" algn="ctr">
                      <a:solidFill>
                        <a:srgbClr val="000000"/>
                      </a:solidFill>
                      <a:prstDash val="solid"/>
                      <a:round/>
                      <a:headEnd type="none" w="med" len="med"/>
                      <a:tailEnd type="none" w="med" len="med"/>
                    </a:lnL>
                    <a:lnR w="10478" cap="flat" cmpd="sng" algn="ctr">
                      <a:solidFill>
                        <a:srgbClr val="000000"/>
                      </a:solidFill>
                      <a:prstDash val="solid"/>
                      <a:round/>
                      <a:headEnd type="none" w="med" len="med"/>
                      <a:tailEnd type="none" w="med" len="med"/>
                    </a:lnR>
                    <a:lnT w="10478" cap="flat" cmpd="sng" algn="ctr">
                      <a:solidFill>
                        <a:srgbClr val="000000"/>
                      </a:solidFill>
                      <a:prstDash val="solid"/>
                      <a:round/>
                      <a:headEnd type="none" w="med" len="med"/>
                      <a:tailEnd type="none" w="med" len="med"/>
                    </a:lnT>
                    <a:lnB w="10478" cap="flat" cmpd="sng" algn="ctr">
                      <a:solidFill>
                        <a:srgbClr val="000000"/>
                      </a:solidFill>
                      <a:prstDash val="solid"/>
                      <a:round/>
                      <a:headEnd type="none" w="med" len="med"/>
                      <a:tailEnd type="none" w="med" len="med"/>
                    </a:lnB>
                    <a:solidFill>
                      <a:srgbClr val="D9D9D9"/>
                    </a:solidFill>
                  </a:tcPr>
                </a:tc>
                <a:tc>
                  <a:txBody>
                    <a:bodyPr/>
                    <a:lstStyle/>
                    <a:p>
                      <a:pPr algn="ctr" fontAlgn="base"/>
                      <a:r>
                        <a:rPr lang="en-US" sz="1900" b="1" i="0">
                          <a:solidFill>
                            <a:srgbClr val="000000"/>
                          </a:solidFill>
                          <a:effectLst/>
                          <a:latin typeface="Calibri" panose="020F0502020204030204" pitchFamily="34" charset="0"/>
                        </a:rPr>
                        <a:t>Modifications</a:t>
                      </a:r>
                      <a:r>
                        <a:rPr lang="en-US" sz="1900" b="0" i="0">
                          <a:solidFill>
                            <a:srgbClr val="000000"/>
                          </a:solidFill>
                          <a:effectLst/>
                          <a:latin typeface="Calibri" panose="020F0502020204030204" pitchFamily="34" charset="0"/>
                        </a:rPr>
                        <a:t>​</a:t>
                      </a:r>
                      <a:endParaRPr lang="en-US" sz="1300" b="0" i="0">
                        <a:solidFill>
                          <a:srgbClr val="000000"/>
                        </a:solidFill>
                        <a:effectLst/>
                      </a:endParaRPr>
                    </a:p>
                  </a:txBody>
                  <a:tcPr marL="85584" marR="85584" marT="42792" marB="42792">
                    <a:lnL w="10478" cap="flat" cmpd="sng" algn="ctr">
                      <a:solidFill>
                        <a:srgbClr val="000000"/>
                      </a:solidFill>
                      <a:prstDash val="solid"/>
                      <a:round/>
                      <a:headEnd type="none" w="med" len="med"/>
                      <a:tailEnd type="none" w="med" len="med"/>
                    </a:lnL>
                    <a:lnR w="10478" cap="flat" cmpd="sng" algn="ctr">
                      <a:solidFill>
                        <a:srgbClr val="000000"/>
                      </a:solidFill>
                      <a:prstDash val="solid"/>
                      <a:round/>
                      <a:headEnd type="none" w="med" len="med"/>
                      <a:tailEnd type="none" w="med" len="med"/>
                    </a:lnR>
                    <a:lnT w="10478" cap="flat" cmpd="sng" algn="ctr">
                      <a:solidFill>
                        <a:srgbClr val="000000"/>
                      </a:solidFill>
                      <a:prstDash val="solid"/>
                      <a:round/>
                      <a:headEnd type="none" w="med" len="med"/>
                      <a:tailEnd type="none" w="med" len="med"/>
                    </a:lnT>
                    <a:lnB w="10478"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8296199"/>
                  </a:ext>
                </a:extLst>
              </a:tr>
              <a:tr h="659709">
                <a:tc>
                  <a:txBody>
                    <a:bodyPr/>
                    <a:lstStyle/>
                    <a:p>
                      <a:pPr algn="l" fontAlgn="auto"/>
                      <a:r>
                        <a:rPr lang="en-US" sz="1700" b="0" i="0">
                          <a:solidFill>
                            <a:srgbClr val="000000"/>
                          </a:solidFill>
                          <a:effectLst/>
                          <a:latin typeface="Calibri" panose="020F0502020204030204" pitchFamily="34" charset="0"/>
                        </a:rPr>
                        <a:t>​</a:t>
                      </a:r>
                    </a:p>
                  </a:txBody>
                  <a:tcPr marL="85584" marR="85584" marT="42792" marB="42792">
                    <a:lnL w="10478" cap="flat" cmpd="sng" algn="ctr">
                      <a:solidFill>
                        <a:srgbClr val="000000"/>
                      </a:solidFill>
                      <a:prstDash val="solid"/>
                      <a:round/>
                      <a:headEnd type="none" w="med" len="med"/>
                      <a:tailEnd type="none" w="med" len="med"/>
                    </a:lnL>
                    <a:lnR w="10478" cap="flat" cmpd="sng" algn="ctr">
                      <a:solidFill>
                        <a:srgbClr val="000000"/>
                      </a:solidFill>
                      <a:prstDash val="solid"/>
                      <a:round/>
                      <a:headEnd type="none" w="med" len="med"/>
                      <a:tailEnd type="none" w="med" len="med"/>
                    </a:lnR>
                    <a:lnT w="10478" cap="flat" cmpd="sng" algn="ctr">
                      <a:solidFill>
                        <a:srgbClr val="000000"/>
                      </a:solidFill>
                      <a:prstDash val="solid"/>
                      <a:round/>
                      <a:headEnd type="none" w="med" len="med"/>
                      <a:tailEnd type="none" w="med" len="med"/>
                    </a:lnT>
                    <a:lnB w="10478" cap="flat" cmpd="sng" algn="ctr">
                      <a:solidFill>
                        <a:srgbClr val="000000"/>
                      </a:solidFill>
                      <a:prstDash val="solid"/>
                      <a:round/>
                      <a:headEnd type="none" w="med" len="med"/>
                      <a:tailEnd type="none" w="med" len="med"/>
                    </a:lnB>
                  </a:tcPr>
                </a:tc>
                <a:tc>
                  <a:txBody>
                    <a:bodyPr/>
                    <a:lstStyle/>
                    <a:p>
                      <a:pPr algn="l" fontAlgn="auto"/>
                      <a:r>
                        <a:rPr lang="en-US" sz="1700" b="0" i="0">
                          <a:solidFill>
                            <a:srgbClr val="000000"/>
                          </a:solidFill>
                          <a:effectLst/>
                          <a:latin typeface="Calibri" panose="020F0502020204030204" pitchFamily="34" charset="0"/>
                        </a:rPr>
                        <a:t>​</a:t>
                      </a:r>
                    </a:p>
                  </a:txBody>
                  <a:tcPr marL="85584" marR="85584" marT="42792" marB="42792">
                    <a:lnL w="10478" cap="flat" cmpd="sng" algn="ctr">
                      <a:solidFill>
                        <a:srgbClr val="000000"/>
                      </a:solidFill>
                      <a:prstDash val="solid"/>
                      <a:round/>
                      <a:headEnd type="none" w="med" len="med"/>
                      <a:tailEnd type="none" w="med" len="med"/>
                    </a:lnL>
                    <a:lnR w="10478" cap="flat" cmpd="sng" algn="ctr">
                      <a:solidFill>
                        <a:srgbClr val="000000"/>
                      </a:solidFill>
                      <a:prstDash val="solid"/>
                      <a:round/>
                      <a:headEnd type="none" w="med" len="med"/>
                      <a:tailEnd type="none" w="med" len="med"/>
                    </a:lnR>
                    <a:lnT w="10478" cap="flat" cmpd="sng" algn="ctr">
                      <a:solidFill>
                        <a:srgbClr val="000000"/>
                      </a:solidFill>
                      <a:prstDash val="solid"/>
                      <a:round/>
                      <a:headEnd type="none" w="med" len="med"/>
                      <a:tailEnd type="none" w="med" len="med"/>
                    </a:lnT>
                    <a:lnB w="10478" cap="flat" cmpd="sng" algn="ctr">
                      <a:solidFill>
                        <a:srgbClr val="000000"/>
                      </a:solidFill>
                      <a:prstDash val="solid"/>
                      <a:round/>
                      <a:headEnd type="none" w="med" len="med"/>
                      <a:tailEnd type="none" w="med" len="med"/>
                    </a:lnB>
                  </a:tcPr>
                </a:tc>
                <a:tc>
                  <a:txBody>
                    <a:bodyPr/>
                    <a:lstStyle/>
                    <a:p>
                      <a:pPr algn="l" fontAlgn="auto"/>
                      <a:r>
                        <a:rPr lang="en-US" sz="1700" b="0" i="0">
                          <a:solidFill>
                            <a:srgbClr val="000000"/>
                          </a:solidFill>
                          <a:effectLst/>
                          <a:latin typeface="Calibri" panose="020F0502020204030204" pitchFamily="34" charset="0"/>
                        </a:rPr>
                        <a:t>​</a:t>
                      </a:r>
                    </a:p>
                  </a:txBody>
                  <a:tcPr marL="85584" marR="85584" marT="42792" marB="42792">
                    <a:lnL w="10478" cap="flat" cmpd="sng" algn="ctr">
                      <a:solidFill>
                        <a:srgbClr val="000000"/>
                      </a:solidFill>
                      <a:prstDash val="solid"/>
                      <a:round/>
                      <a:headEnd type="none" w="med" len="med"/>
                      <a:tailEnd type="none" w="med" len="med"/>
                    </a:lnL>
                    <a:lnR w="10478" cap="flat" cmpd="sng" algn="ctr">
                      <a:solidFill>
                        <a:srgbClr val="000000"/>
                      </a:solidFill>
                      <a:prstDash val="solid"/>
                      <a:round/>
                      <a:headEnd type="none" w="med" len="med"/>
                      <a:tailEnd type="none" w="med" len="med"/>
                    </a:lnR>
                    <a:lnT w="10478" cap="flat" cmpd="sng" algn="ctr">
                      <a:solidFill>
                        <a:srgbClr val="000000"/>
                      </a:solidFill>
                      <a:prstDash val="solid"/>
                      <a:round/>
                      <a:headEnd type="none" w="med" len="med"/>
                      <a:tailEnd type="none" w="med" len="med"/>
                    </a:lnT>
                    <a:lnB w="10478"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649520"/>
                  </a:ext>
                </a:extLst>
              </a:tr>
              <a:tr h="811264">
                <a:tc>
                  <a:txBody>
                    <a:bodyPr/>
                    <a:lstStyle/>
                    <a:p>
                      <a:pPr algn="l" fontAlgn="auto"/>
                      <a:r>
                        <a:rPr lang="en-US" sz="1700" b="0" i="0">
                          <a:solidFill>
                            <a:srgbClr val="000000"/>
                          </a:solidFill>
                          <a:effectLst/>
                          <a:latin typeface="Calibri" panose="020F0502020204030204" pitchFamily="34" charset="0"/>
                        </a:rPr>
                        <a:t>​</a:t>
                      </a:r>
                    </a:p>
                  </a:txBody>
                  <a:tcPr marL="85584" marR="85584" marT="42792" marB="42792">
                    <a:lnL w="10478" cap="flat" cmpd="sng" algn="ctr">
                      <a:solidFill>
                        <a:srgbClr val="000000"/>
                      </a:solidFill>
                      <a:prstDash val="solid"/>
                      <a:round/>
                      <a:headEnd type="none" w="med" len="med"/>
                      <a:tailEnd type="none" w="med" len="med"/>
                    </a:lnL>
                    <a:lnR w="10478" cap="flat" cmpd="sng" algn="ctr">
                      <a:solidFill>
                        <a:srgbClr val="000000"/>
                      </a:solidFill>
                      <a:prstDash val="solid"/>
                      <a:round/>
                      <a:headEnd type="none" w="med" len="med"/>
                      <a:tailEnd type="none" w="med" len="med"/>
                    </a:lnR>
                    <a:lnT w="10478" cap="flat" cmpd="sng" algn="ctr">
                      <a:solidFill>
                        <a:srgbClr val="000000"/>
                      </a:solidFill>
                      <a:prstDash val="solid"/>
                      <a:round/>
                      <a:headEnd type="none" w="med" len="med"/>
                      <a:tailEnd type="none" w="med" len="med"/>
                    </a:lnT>
                    <a:lnB w="10478" cap="flat" cmpd="sng" algn="ctr">
                      <a:solidFill>
                        <a:srgbClr val="000000"/>
                      </a:solidFill>
                      <a:prstDash val="solid"/>
                      <a:round/>
                      <a:headEnd type="none" w="med" len="med"/>
                      <a:tailEnd type="none" w="med" len="med"/>
                    </a:lnB>
                  </a:tcPr>
                </a:tc>
                <a:tc>
                  <a:txBody>
                    <a:bodyPr/>
                    <a:lstStyle/>
                    <a:p>
                      <a:pPr algn="l" fontAlgn="auto"/>
                      <a:r>
                        <a:rPr lang="en-US" sz="1700" b="0" i="0">
                          <a:solidFill>
                            <a:srgbClr val="000000"/>
                          </a:solidFill>
                          <a:effectLst/>
                          <a:latin typeface="Calibri" panose="020F0502020204030204" pitchFamily="34" charset="0"/>
                        </a:rPr>
                        <a:t>​</a:t>
                      </a:r>
                    </a:p>
                  </a:txBody>
                  <a:tcPr marL="85584" marR="85584" marT="42792" marB="42792">
                    <a:lnL w="10478" cap="flat" cmpd="sng" algn="ctr">
                      <a:solidFill>
                        <a:srgbClr val="000000"/>
                      </a:solidFill>
                      <a:prstDash val="solid"/>
                      <a:round/>
                      <a:headEnd type="none" w="med" len="med"/>
                      <a:tailEnd type="none" w="med" len="med"/>
                    </a:lnL>
                    <a:lnR w="10478" cap="flat" cmpd="sng" algn="ctr">
                      <a:solidFill>
                        <a:srgbClr val="000000"/>
                      </a:solidFill>
                      <a:prstDash val="solid"/>
                      <a:round/>
                      <a:headEnd type="none" w="med" len="med"/>
                      <a:tailEnd type="none" w="med" len="med"/>
                    </a:lnR>
                    <a:lnT w="10478" cap="flat" cmpd="sng" algn="ctr">
                      <a:solidFill>
                        <a:srgbClr val="000000"/>
                      </a:solidFill>
                      <a:prstDash val="solid"/>
                      <a:round/>
                      <a:headEnd type="none" w="med" len="med"/>
                      <a:tailEnd type="none" w="med" len="med"/>
                    </a:lnT>
                    <a:lnB w="10478" cap="flat" cmpd="sng" algn="ctr">
                      <a:solidFill>
                        <a:srgbClr val="000000"/>
                      </a:solidFill>
                      <a:prstDash val="solid"/>
                      <a:round/>
                      <a:headEnd type="none" w="med" len="med"/>
                      <a:tailEnd type="none" w="med" len="med"/>
                    </a:lnB>
                  </a:tcPr>
                </a:tc>
                <a:tc>
                  <a:txBody>
                    <a:bodyPr/>
                    <a:lstStyle/>
                    <a:p>
                      <a:pPr algn="l" fontAlgn="auto"/>
                      <a:r>
                        <a:rPr lang="en-US" sz="1700" b="0" i="0" dirty="0">
                          <a:solidFill>
                            <a:srgbClr val="000000"/>
                          </a:solidFill>
                          <a:effectLst/>
                          <a:latin typeface="Calibri" panose="020F0502020204030204" pitchFamily="34" charset="0"/>
                        </a:rPr>
                        <a:t>​</a:t>
                      </a:r>
                    </a:p>
                  </a:txBody>
                  <a:tcPr marL="85584" marR="85584" marT="42792" marB="42792">
                    <a:lnL w="10478" cap="flat" cmpd="sng" algn="ctr">
                      <a:solidFill>
                        <a:srgbClr val="000000"/>
                      </a:solidFill>
                      <a:prstDash val="solid"/>
                      <a:round/>
                      <a:headEnd type="none" w="med" len="med"/>
                      <a:tailEnd type="none" w="med" len="med"/>
                    </a:lnL>
                    <a:lnR w="10478" cap="flat" cmpd="sng" algn="ctr">
                      <a:solidFill>
                        <a:srgbClr val="000000"/>
                      </a:solidFill>
                      <a:prstDash val="solid"/>
                      <a:round/>
                      <a:headEnd type="none" w="med" len="med"/>
                      <a:tailEnd type="none" w="med" len="med"/>
                    </a:lnR>
                    <a:lnT w="10478" cap="flat" cmpd="sng" algn="ctr">
                      <a:solidFill>
                        <a:srgbClr val="000000"/>
                      </a:solidFill>
                      <a:prstDash val="solid"/>
                      <a:round/>
                      <a:headEnd type="none" w="med" len="med"/>
                      <a:tailEnd type="none" w="med" len="med"/>
                    </a:lnT>
                    <a:lnB w="10478"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7557149"/>
                  </a:ext>
                </a:extLst>
              </a:tr>
            </a:tbl>
          </a:graphicData>
        </a:graphic>
      </p:graphicFrame>
      <p:sp>
        <p:nvSpPr>
          <p:cNvPr id="6" name="Rectangle 1">
            <a:extLst>
              <a:ext uri="{FF2B5EF4-FFF2-40B4-BE49-F238E27FC236}">
                <a16:creationId xmlns:a16="http://schemas.microsoft.com/office/drawing/2014/main" id="{E9DB75AF-3CE6-4E02-8631-85682157CC31}"/>
              </a:ext>
            </a:extLst>
          </p:cNvPr>
          <p:cNvSpPr>
            <a:spLocks noChangeArrowheads="1"/>
          </p:cNvSpPr>
          <p:nvPr/>
        </p:nvSpPr>
        <p:spPr bwMode="auto">
          <a:xfrm>
            <a:off x="720725" y="1866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LID4096" altLang="LID4096"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LID4096" altLang="LID4096"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LID4096" altLang="LID4096"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0979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6"/>
          <p:cNvSpPr txBox="1">
            <a:spLocks noGrp="1"/>
          </p:cNvSpPr>
          <p:nvPr>
            <p:ph type="title" idx="9"/>
          </p:nvPr>
        </p:nvSpPr>
        <p:spPr>
          <a:xfrm>
            <a:off x="720000" y="3876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04" name="Google Shape;204;p36"/>
          <p:cNvSpPr/>
          <p:nvPr/>
        </p:nvSpPr>
        <p:spPr>
          <a:xfrm>
            <a:off x="597297" y="1688418"/>
            <a:ext cx="1167600" cy="1047300"/>
          </a:xfrm>
          <a:prstGeom prst="rect">
            <a:avLst/>
          </a:prstGeom>
          <a:gradFill>
            <a:gsLst>
              <a:gs pos="0">
                <a:srgbClr val="6930C3"/>
              </a:gs>
              <a:gs pos="100000">
                <a:srgbClr val="00C4FF">
                  <a:alpha val="63921"/>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6"/>
          <p:cNvSpPr/>
          <p:nvPr/>
        </p:nvSpPr>
        <p:spPr>
          <a:xfrm>
            <a:off x="2815382" y="1688418"/>
            <a:ext cx="1167600" cy="1047300"/>
          </a:xfrm>
          <a:prstGeom prst="rect">
            <a:avLst/>
          </a:prstGeom>
          <a:gradFill>
            <a:gsLst>
              <a:gs pos="0">
                <a:srgbClr val="6930C3"/>
              </a:gs>
              <a:gs pos="100000">
                <a:srgbClr val="00C4FF">
                  <a:alpha val="63921"/>
                </a:srgbClr>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6"/>
          <p:cNvSpPr/>
          <p:nvPr/>
        </p:nvSpPr>
        <p:spPr>
          <a:xfrm>
            <a:off x="5142797" y="1688418"/>
            <a:ext cx="1167600" cy="1047300"/>
          </a:xfrm>
          <a:prstGeom prst="rect">
            <a:avLst/>
          </a:prstGeom>
          <a:gradFill>
            <a:gsLst>
              <a:gs pos="0">
                <a:srgbClr val="6930C3"/>
              </a:gs>
              <a:gs pos="100000">
                <a:srgbClr val="00C4FF">
                  <a:alpha val="63921"/>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6"/>
          <p:cNvSpPr txBox="1">
            <a:spLocks noGrp="1"/>
          </p:cNvSpPr>
          <p:nvPr>
            <p:ph type="title"/>
          </p:nvPr>
        </p:nvSpPr>
        <p:spPr>
          <a:xfrm>
            <a:off x="679797" y="1859719"/>
            <a:ext cx="10026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08" name="Google Shape;208;p36"/>
          <p:cNvSpPr txBox="1">
            <a:spLocks noGrp="1"/>
          </p:cNvSpPr>
          <p:nvPr>
            <p:ph type="subTitle" idx="1"/>
          </p:nvPr>
        </p:nvSpPr>
        <p:spPr>
          <a:xfrm>
            <a:off x="62958" y="2895600"/>
            <a:ext cx="22164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210" name="Google Shape;210;p36"/>
          <p:cNvSpPr txBox="1">
            <a:spLocks noGrp="1"/>
          </p:cNvSpPr>
          <p:nvPr>
            <p:ph type="title" idx="3"/>
          </p:nvPr>
        </p:nvSpPr>
        <p:spPr>
          <a:xfrm>
            <a:off x="2897882" y="1859694"/>
            <a:ext cx="1002600"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1" name="Google Shape;211;p36"/>
          <p:cNvSpPr txBox="1">
            <a:spLocks noGrp="1"/>
          </p:cNvSpPr>
          <p:nvPr>
            <p:ph type="subTitle" idx="4"/>
          </p:nvPr>
        </p:nvSpPr>
        <p:spPr>
          <a:xfrm>
            <a:off x="2290982" y="2895575"/>
            <a:ext cx="22164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Modules</a:t>
            </a:r>
            <a:endParaRPr dirty="0"/>
          </a:p>
        </p:txBody>
      </p:sp>
      <p:sp>
        <p:nvSpPr>
          <p:cNvPr id="213" name="Google Shape;213;p36"/>
          <p:cNvSpPr txBox="1">
            <a:spLocks noGrp="1"/>
          </p:cNvSpPr>
          <p:nvPr>
            <p:ph type="title" idx="6"/>
          </p:nvPr>
        </p:nvSpPr>
        <p:spPr>
          <a:xfrm>
            <a:off x="5161020" y="1859694"/>
            <a:ext cx="1066877" cy="70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14" name="Google Shape;214;p36"/>
          <p:cNvSpPr txBox="1">
            <a:spLocks noGrp="1"/>
          </p:cNvSpPr>
          <p:nvPr>
            <p:ph type="subTitle" idx="7"/>
          </p:nvPr>
        </p:nvSpPr>
        <p:spPr>
          <a:xfrm>
            <a:off x="4636620" y="3025615"/>
            <a:ext cx="22164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Event Response</a:t>
            </a:r>
          </a:p>
          <a:p>
            <a:pPr marL="0" lvl="0" indent="0" algn="ctr" rtl="0">
              <a:spcBef>
                <a:spcPts val="0"/>
              </a:spcBef>
              <a:spcAft>
                <a:spcPts val="0"/>
              </a:spcAft>
              <a:buNone/>
            </a:pPr>
            <a:r>
              <a:rPr lang="en-GB" dirty="0"/>
              <a:t>Tables</a:t>
            </a:r>
            <a:endParaRPr dirty="0"/>
          </a:p>
        </p:txBody>
      </p:sp>
      <p:sp>
        <p:nvSpPr>
          <p:cNvPr id="12" name="Google Shape;206;p36">
            <a:extLst>
              <a:ext uri="{FF2B5EF4-FFF2-40B4-BE49-F238E27FC236}">
                <a16:creationId xmlns:a16="http://schemas.microsoft.com/office/drawing/2014/main" id="{75E1FB22-9468-4686-B623-FCA4E1EB6058}"/>
              </a:ext>
            </a:extLst>
          </p:cNvPr>
          <p:cNvSpPr/>
          <p:nvPr/>
        </p:nvSpPr>
        <p:spPr>
          <a:xfrm>
            <a:off x="7355259" y="1688418"/>
            <a:ext cx="1167600" cy="1047300"/>
          </a:xfrm>
          <a:prstGeom prst="rect">
            <a:avLst/>
          </a:prstGeom>
          <a:gradFill>
            <a:gsLst>
              <a:gs pos="0">
                <a:srgbClr val="6930C3"/>
              </a:gs>
              <a:gs pos="100000">
                <a:srgbClr val="00C4FF">
                  <a:alpha val="63921"/>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3;p36">
            <a:extLst>
              <a:ext uri="{FF2B5EF4-FFF2-40B4-BE49-F238E27FC236}">
                <a16:creationId xmlns:a16="http://schemas.microsoft.com/office/drawing/2014/main" id="{D2E5A51B-11D8-424C-8150-C89A23F78C31}"/>
              </a:ext>
            </a:extLst>
          </p:cNvPr>
          <p:cNvSpPr txBox="1">
            <a:spLocks/>
          </p:cNvSpPr>
          <p:nvPr/>
        </p:nvSpPr>
        <p:spPr>
          <a:xfrm>
            <a:off x="7437759" y="1859694"/>
            <a:ext cx="1002600" cy="704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Montserrat Black"/>
              <a:buNone/>
              <a:defRPr sz="4800" b="0" i="0" u="none" strike="noStrike" cap="none">
                <a:solidFill>
                  <a:srgbClr val="FFFFFF"/>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rgbClr val="FFFFFF"/>
              </a:buClr>
              <a:buSzPts val="4800"/>
              <a:buFont typeface="Arial"/>
              <a:buNone/>
              <a:defRPr sz="480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FFFFFF"/>
              </a:buClr>
              <a:buSzPts val="4800"/>
              <a:buFont typeface="Arial"/>
              <a:buNone/>
              <a:defRPr sz="480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FFFFFF"/>
              </a:buClr>
              <a:buSzPts val="4800"/>
              <a:buFont typeface="Arial"/>
              <a:buNone/>
              <a:defRPr sz="480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FFFFFF"/>
              </a:buClr>
              <a:buSzPts val="4800"/>
              <a:buFont typeface="Arial"/>
              <a:buNone/>
              <a:defRPr sz="480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FFFFFF"/>
              </a:buClr>
              <a:buSzPts val="4800"/>
              <a:buFont typeface="Arial"/>
              <a:buNone/>
              <a:defRPr sz="480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FFFFFF"/>
              </a:buClr>
              <a:buSzPts val="4800"/>
              <a:buFont typeface="Arial"/>
              <a:buNone/>
              <a:defRPr sz="480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FFFFFF"/>
              </a:buClr>
              <a:buSzPts val="4800"/>
              <a:buFont typeface="Arial"/>
              <a:buNone/>
              <a:defRPr sz="480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FFFFFF"/>
              </a:buClr>
              <a:buSzPts val="4800"/>
              <a:buFont typeface="Arial"/>
              <a:buNone/>
              <a:defRPr sz="4800" b="0" i="0" u="none" strike="noStrike" cap="none">
                <a:solidFill>
                  <a:srgbClr val="FFFFFF"/>
                </a:solidFill>
                <a:latin typeface="Arial"/>
                <a:ea typeface="Arial"/>
                <a:cs typeface="Arial"/>
                <a:sym typeface="Arial"/>
              </a:defRPr>
            </a:lvl9pPr>
          </a:lstStyle>
          <a:p>
            <a:r>
              <a:rPr lang="en"/>
              <a:t>03</a:t>
            </a:r>
            <a:endParaRPr lang="en" dirty="0"/>
          </a:p>
        </p:txBody>
      </p:sp>
      <p:sp>
        <p:nvSpPr>
          <p:cNvPr id="14" name="Google Shape;214;p36">
            <a:extLst>
              <a:ext uri="{FF2B5EF4-FFF2-40B4-BE49-F238E27FC236}">
                <a16:creationId xmlns:a16="http://schemas.microsoft.com/office/drawing/2014/main" id="{B21EA684-9E67-4099-812C-ACE611C05526}"/>
              </a:ext>
            </a:extLst>
          </p:cNvPr>
          <p:cNvSpPr txBox="1">
            <a:spLocks/>
          </p:cNvSpPr>
          <p:nvPr/>
        </p:nvSpPr>
        <p:spPr>
          <a:xfrm>
            <a:off x="6830859" y="2895575"/>
            <a:ext cx="22164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800"/>
              <a:buFont typeface="Montserrat"/>
              <a:buNone/>
              <a:defRPr sz="1800" b="1"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None/>
              <a:defRPr sz="1400" b="1" i="0" u="none" strike="noStrike" cap="none">
                <a:solidFill>
                  <a:schemeClr val="dk1"/>
                </a:solidFill>
                <a:latin typeface="Montserrat"/>
                <a:ea typeface="Montserrat"/>
                <a:cs typeface="Montserrat"/>
                <a:sym typeface="Montserrat"/>
              </a:defRPr>
            </a:lvl9pPr>
          </a:lstStyle>
          <a:p>
            <a:pPr marL="0" indent="0"/>
            <a:r>
              <a:rPr lang="en-GB"/>
              <a:t>Use cases</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37"/>
          <p:cNvPicPr preferRelativeResize="0"/>
          <p:nvPr/>
        </p:nvPicPr>
        <p:blipFill rotWithShape="1">
          <a:blip r:embed="rId3">
            <a:alphaModFix/>
          </a:blip>
          <a:srcRect t="25046" b="-150"/>
          <a:stretch/>
        </p:blipFill>
        <p:spPr>
          <a:xfrm>
            <a:off x="0" y="0"/>
            <a:ext cx="4571951" cy="5143501"/>
          </a:xfrm>
          <a:prstGeom prst="rect">
            <a:avLst/>
          </a:prstGeom>
          <a:noFill/>
          <a:ln>
            <a:noFill/>
          </a:ln>
        </p:spPr>
      </p:pic>
      <p:sp>
        <p:nvSpPr>
          <p:cNvPr id="221" name="Google Shape;221;p37"/>
          <p:cNvSpPr txBox="1">
            <a:spLocks noGrp="1"/>
          </p:cNvSpPr>
          <p:nvPr>
            <p:ph type="title"/>
          </p:nvPr>
        </p:nvSpPr>
        <p:spPr>
          <a:xfrm>
            <a:off x="4913622" y="1809600"/>
            <a:ext cx="3684104" cy="13674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dirty="0"/>
              <a:t>Introduction</a:t>
            </a:r>
            <a:endParaRPr dirty="0"/>
          </a:p>
        </p:txBody>
      </p:sp>
      <p:sp>
        <p:nvSpPr>
          <p:cNvPr id="222" name="Google Shape;222;p37"/>
          <p:cNvSpPr txBox="1">
            <a:spLocks noGrp="1"/>
          </p:cNvSpPr>
          <p:nvPr>
            <p:ph type="subTitle" idx="1"/>
          </p:nvPr>
        </p:nvSpPr>
        <p:spPr>
          <a:xfrm>
            <a:off x="4953150" y="2795999"/>
            <a:ext cx="2943900" cy="9212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dirty="0"/>
              <a:t>Introduction</a:t>
            </a:r>
          </a:p>
          <a:p>
            <a:pPr marL="285750" lvl="0" indent="-285750" algn="l" rtl="0">
              <a:spcBef>
                <a:spcPts val="0"/>
              </a:spcBef>
              <a:spcAft>
                <a:spcPts val="0"/>
              </a:spcAft>
              <a:buFont typeface="Arial" panose="020B0604020202020204" pitchFamily="34" charset="0"/>
              <a:buChar char="•"/>
            </a:pPr>
            <a:r>
              <a:rPr lang="en" dirty="0"/>
              <a:t>Scope</a:t>
            </a:r>
          </a:p>
          <a:p>
            <a:pPr marL="0" lvl="0" indent="0" algn="l" rtl="0">
              <a:spcBef>
                <a:spcPts val="0"/>
              </a:spcBef>
              <a:spcAft>
                <a:spcPts val="0"/>
              </a:spcAft>
              <a:buNone/>
            </a:pPr>
            <a:endParaRPr dirty="0"/>
          </a:p>
        </p:txBody>
      </p:sp>
      <p:sp>
        <p:nvSpPr>
          <p:cNvPr id="223" name="Google Shape;223;p37"/>
          <p:cNvSpPr/>
          <p:nvPr/>
        </p:nvSpPr>
        <p:spPr>
          <a:xfrm>
            <a:off x="3997300" y="540000"/>
            <a:ext cx="2155500" cy="1155300"/>
          </a:xfrm>
          <a:prstGeom prst="rect">
            <a:avLst/>
          </a:prstGeom>
          <a:gradFill>
            <a:gsLst>
              <a:gs pos="0">
                <a:srgbClr val="6930C3"/>
              </a:gs>
              <a:gs pos="100000">
                <a:srgbClr val="00C4FF">
                  <a:alpha val="63921"/>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7"/>
          <p:cNvSpPr txBox="1">
            <a:spLocks noGrp="1"/>
          </p:cNvSpPr>
          <p:nvPr>
            <p:ph type="title" idx="2"/>
          </p:nvPr>
        </p:nvSpPr>
        <p:spPr>
          <a:xfrm>
            <a:off x="4953150" y="654300"/>
            <a:ext cx="1199700" cy="92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01</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84" name="Google Shape;184;p33"/>
          <p:cNvSpPr txBox="1">
            <a:spLocks noGrp="1"/>
          </p:cNvSpPr>
          <p:nvPr>
            <p:ph type="body" idx="1"/>
          </p:nvPr>
        </p:nvSpPr>
        <p:spPr>
          <a:xfrm>
            <a:off x="720000" y="1106800"/>
            <a:ext cx="8012100" cy="3648600"/>
          </a:xfrm>
          <a:prstGeom prst="rect">
            <a:avLst/>
          </a:prstGeom>
        </p:spPr>
        <p:txBody>
          <a:bodyPr spcFirstLastPara="1" wrap="square" lIns="91425" tIns="91425" rIns="91425" bIns="91425" anchor="t" anchorCtr="0">
            <a:noAutofit/>
          </a:bodyPr>
          <a:lstStyle/>
          <a:p>
            <a:pPr marL="323850" indent="-171450" algn="just">
              <a:buFont typeface="Arial" panose="020B0604020202020204" pitchFamily="34" charset="0"/>
              <a:buChar char="•"/>
            </a:pPr>
            <a:r>
              <a:rPr lang="en-US" dirty="0">
                <a:effectLst/>
                <a:latin typeface="Montserrat" panose="00000500000000000000" pitchFamily="2" charset="0"/>
                <a:ea typeface="Times New Roman" panose="02020603050405020304" pitchFamily="18" charset="0"/>
              </a:rPr>
              <a:t>This document aims at providing the complete insight of the given application. </a:t>
            </a:r>
          </a:p>
          <a:p>
            <a:pPr marL="323850" indent="-171450" algn="just">
              <a:buFont typeface="Arial" panose="020B0604020202020204" pitchFamily="34" charset="0"/>
              <a:buChar char="•"/>
            </a:pPr>
            <a:endParaRPr lang="en-US" dirty="0">
              <a:effectLst/>
              <a:latin typeface="Montserrat" panose="00000500000000000000" pitchFamily="2" charset="0"/>
              <a:ea typeface="Times New Roman" panose="02020603050405020304" pitchFamily="18" charset="0"/>
            </a:endParaRPr>
          </a:p>
          <a:p>
            <a:pPr marL="323850" indent="-171450" algn="just">
              <a:buFont typeface="Arial" panose="020B0604020202020204" pitchFamily="34" charset="0"/>
              <a:buChar char="•"/>
            </a:pPr>
            <a:r>
              <a:rPr lang="en-US" dirty="0">
                <a:effectLst/>
                <a:latin typeface="Montserrat" panose="00000500000000000000" pitchFamily="2" charset="0"/>
                <a:ea typeface="Times New Roman" panose="02020603050405020304" pitchFamily="18" charset="0"/>
              </a:rPr>
              <a:t>The first section provides the purpose with a brief introduction of the scope and what this app aims to achieve.</a:t>
            </a:r>
          </a:p>
          <a:p>
            <a:pPr marL="323850" indent="-171450" algn="just">
              <a:buFont typeface="Arial" panose="020B0604020202020204" pitchFamily="34" charset="0"/>
              <a:buChar char="•"/>
            </a:pPr>
            <a:endParaRPr lang="en-US" dirty="0">
              <a:effectLst/>
              <a:latin typeface="Montserrat" panose="00000500000000000000" pitchFamily="2" charset="0"/>
              <a:ea typeface="Times New Roman" panose="02020603050405020304" pitchFamily="18" charset="0"/>
            </a:endParaRPr>
          </a:p>
          <a:p>
            <a:pPr marL="323850" indent="-171450" algn="just">
              <a:buFont typeface="Arial" panose="020B0604020202020204" pitchFamily="34" charset="0"/>
              <a:buChar char="•"/>
            </a:pPr>
            <a:r>
              <a:rPr lang="en-US" dirty="0">
                <a:effectLst/>
                <a:latin typeface="Montserrat" panose="00000500000000000000" pitchFamily="2" charset="0"/>
                <a:ea typeface="Times New Roman" panose="02020603050405020304" pitchFamily="18" charset="0"/>
              </a:rPr>
              <a:t>The Second portion will accommodate the overall description of our website and the products context and origin. It  explains in detail how and what our product is and its perspective and its operating environment. It also holds the key to our product’s implementation  and design constraints.</a:t>
            </a:r>
          </a:p>
          <a:p>
            <a:pPr marL="323850" indent="-171450" algn="just">
              <a:buFont typeface="Arial" panose="020B0604020202020204" pitchFamily="34" charset="0"/>
              <a:buChar char="•"/>
            </a:pPr>
            <a:endParaRPr lang="en-US" dirty="0">
              <a:effectLst/>
              <a:latin typeface="Montserrat" panose="00000500000000000000" pitchFamily="2" charset="0"/>
              <a:ea typeface="Times New Roman" panose="02020603050405020304" pitchFamily="18" charset="0"/>
            </a:endParaRPr>
          </a:p>
          <a:p>
            <a:pPr marL="323850" indent="-171450" algn="just">
              <a:buFont typeface="Arial" panose="020B0604020202020204" pitchFamily="34" charset="0"/>
              <a:buChar char="•"/>
            </a:pPr>
            <a:r>
              <a:rPr lang="en-US" dirty="0">
                <a:effectLst/>
                <a:latin typeface="Montserrat" panose="00000500000000000000" pitchFamily="2" charset="0"/>
                <a:ea typeface="Times New Roman" panose="02020603050405020304" pitchFamily="18" charset="0"/>
              </a:rPr>
              <a:t>The Third portion entails the requirements identification techniques. The processes and resources that the product uses and the brief introduction to the data gathering strategy. This section also contains our use case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Scope</a:t>
            </a:r>
            <a:endParaRPr dirty="0"/>
          </a:p>
        </p:txBody>
      </p:sp>
      <p:sp>
        <p:nvSpPr>
          <p:cNvPr id="184" name="Google Shape;184;p33"/>
          <p:cNvSpPr txBox="1">
            <a:spLocks noGrp="1"/>
          </p:cNvSpPr>
          <p:nvPr>
            <p:ph type="body" idx="1"/>
          </p:nvPr>
        </p:nvSpPr>
        <p:spPr>
          <a:xfrm>
            <a:off x="720000" y="1106800"/>
            <a:ext cx="8012100" cy="3648600"/>
          </a:xfrm>
          <a:prstGeom prst="rect">
            <a:avLst/>
          </a:prstGeom>
        </p:spPr>
        <p:txBody>
          <a:bodyPr spcFirstLastPara="1" wrap="square" lIns="91425" tIns="91425" rIns="91425" bIns="91425" anchor="t" anchorCtr="0">
            <a:noAutofit/>
          </a:bodyPr>
          <a:lstStyle/>
          <a:p>
            <a:pPr marL="323850" indent="-171450" algn="just">
              <a:buFont typeface="Arial" panose="020B0604020202020204" pitchFamily="34" charset="0"/>
              <a:buChar char="•"/>
            </a:pPr>
            <a:r>
              <a:rPr lang="en-US" dirty="0">
                <a:effectLst/>
                <a:latin typeface="Montserrat" panose="00000500000000000000" pitchFamily="2" charset="0"/>
                <a:ea typeface="Times New Roman" panose="02020603050405020304" pitchFamily="18" charset="0"/>
              </a:rPr>
              <a:t>Our system is focused on offices that want to monitor their employee using an automated system. Once the user is registered on the system, he can create his organization and add users to the organization with different roles created by the user.</a:t>
            </a:r>
          </a:p>
          <a:p>
            <a:pPr marL="323850" indent="-171450" algn="just">
              <a:buFont typeface="Arial" panose="020B0604020202020204" pitchFamily="34" charset="0"/>
              <a:buChar char="•"/>
            </a:pPr>
            <a:endParaRPr lang="en-US" dirty="0">
              <a:effectLst/>
              <a:latin typeface="Montserrat" panose="00000500000000000000" pitchFamily="2" charset="0"/>
              <a:ea typeface="Times New Roman" panose="02020603050405020304" pitchFamily="18" charset="0"/>
            </a:endParaRPr>
          </a:p>
          <a:p>
            <a:pPr marL="323850" indent="-171450" algn="just">
              <a:buFont typeface="Arial" panose="020B0604020202020204" pitchFamily="34" charset="0"/>
              <a:buChar char="•"/>
            </a:pPr>
            <a:r>
              <a:rPr lang="en-US" dirty="0">
                <a:effectLst/>
                <a:latin typeface="Montserrat" panose="00000500000000000000" pitchFamily="2" charset="0"/>
                <a:ea typeface="Times New Roman" panose="02020603050405020304" pitchFamily="18" charset="0"/>
              </a:rPr>
              <a:t>Once it is done, the user can add cameras and RFID sensors, and label them with their positions. Now the system is ready for use, and the user with appropriate permissions defined in the roles can add an employee with their images to train the system. </a:t>
            </a:r>
          </a:p>
          <a:p>
            <a:pPr marL="323850" indent="-171450" algn="just">
              <a:buFont typeface="Arial" panose="020B0604020202020204" pitchFamily="34" charset="0"/>
              <a:buChar char="•"/>
            </a:pPr>
            <a:endParaRPr lang="en-US" dirty="0">
              <a:effectLst/>
              <a:latin typeface="Montserrat" panose="00000500000000000000" pitchFamily="2" charset="0"/>
              <a:ea typeface="Times New Roman" panose="02020603050405020304" pitchFamily="18" charset="0"/>
            </a:endParaRPr>
          </a:p>
          <a:p>
            <a:pPr marL="323850" indent="-171450" algn="just">
              <a:buFont typeface="Arial" panose="020B0604020202020204" pitchFamily="34" charset="0"/>
              <a:buChar char="•"/>
            </a:pPr>
            <a:r>
              <a:rPr lang="en-US" dirty="0">
                <a:latin typeface="Montserrat" panose="00000500000000000000" pitchFamily="2" charset="0"/>
                <a:ea typeface="Times New Roman" panose="02020603050405020304" pitchFamily="18" charset="0"/>
              </a:rPr>
              <a:t>As</a:t>
            </a:r>
            <a:r>
              <a:rPr lang="en-US" dirty="0">
                <a:effectLst/>
                <a:latin typeface="Montserrat" panose="00000500000000000000" pitchFamily="2" charset="0"/>
                <a:ea typeface="Times New Roman" panose="02020603050405020304" pitchFamily="18" charset="0"/>
              </a:rPr>
              <a:t> soon as the employee is registered, the system will be trained with the employees face and issued with an RFID card. As the employees are registered, the employees will be clocked in based on the camera at the entrance and clocked out. </a:t>
            </a:r>
          </a:p>
          <a:p>
            <a:pPr marL="323850" indent="-171450" algn="just">
              <a:buFont typeface="Arial" panose="020B0604020202020204" pitchFamily="34" charset="0"/>
              <a:buChar char="•"/>
            </a:pPr>
            <a:endParaRPr lang="en-US" dirty="0">
              <a:effectLst/>
              <a:latin typeface="Montserrat" panose="00000500000000000000" pitchFamily="2" charset="0"/>
              <a:ea typeface="Times New Roman" panose="02020603050405020304" pitchFamily="18" charset="0"/>
            </a:endParaRPr>
          </a:p>
          <a:p>
            <a:pPr marL="323850" indent="-171450" algn="just">
              <a:buFont typeface="Arial" panose="020B0604020202020204" pitchFamily="34" charset="0"/>
              <a:buChar char="•"/>
            </a:pPr>
            <a:r>
              <a:rPr lang="en-US" dirty="0">
                <a:effectLst/>
                <a:latin typeface="Montserrat" panose="00000500000000000000" pitchFamily="2" charset="0"/>
                <a:ea typeface="Times New Roman" panose="02020603050405020304" pitchFamily="18" charset="0"/>
              </a:rPr>
              <a:t>An overall report of employees can also be reviewed at any time. Moreover, warning and challans can also be generated and sent to the employees. </a:t>
            </a:r>
          </a:p>
          <a:p>
            <a:pPr marL="323850" indent="-171450" algn="just">
              <a:buFont typeface="Arial" panose="020B0604020202020204" pitchFamily="34" charset="0"/>
              <a:buChar char="•"/>
            </a:pPr>
            <a:endParaRPr lang="en-US" dirty="0">
              <a:effectLst/>
              <a:latin typeface="Montserrat" panose="00000500000000000000" pitchFamily="2" charset="0"/>
              <a:ea typeface="Times New Roman" panose="02020603050405020304" pitchFamily="18" charset="0"/>
            </a:endParaRPr>
          </a:p>
          <a:p>
            <a:pPr marL="323850" indent="-171450" algn="just">
              <a:buFont typeface="Arial" panose="020B0604020202020204" pitchFamily="34" charset="0"/>
              <a:buChar char="•"/>
            </a:pPr>
            <a:r>
              <a:rPr lang="en-US" dirty="0">
                <a:effectLst/>
                <a:latin typeface="Montserrat" panose="00000500000000000000" pitchFamily="2" charset="0"/>
                <a:ea typeface="Times New Roman" panose="02020603050405020304" pitchFamily="18" charset="0"/>
              </a:rPr>
              <a:t>The system also allows the user with appropriate permissions to search a user with an image or name to search for the location. The same system will be used to monitor the visitors in the office.</a:t>
            </a:r>
          </a:p>
        </p:txBody>
      </p:sp>
    </p:spTree>
    <p:extLst>
      <p:ext uri="{BB962C8B-B14F-4D97-AF65-F5344CB8AC3E}">
        <p14:creationId xmlns:p14="http://schemas.microsoft.com/office/powerpoint/2010/main" val="3381679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37"/>
          <p:cNvPicPr preferRelativeResize="0"/>
          <p:nvPr/>
        </p:nvPicPr>
        <p:blipFill rotWithShape="1">
          <a:blip r:embed="rId3">
            <a:alphaModFix/>
          </a:blip>
          <a:srcRect t="25046" b="-150"/>
          <a:stretch/>
        </p:blipFill>
        <p:spPr>
          <a:xfrm>
            <a:off x="0" y="0"/>
            <a:ext cx="4571951" cy="5143501"/>
          </a:xfrm>
          <a:prstGeom prst="rect">
            <a:avLst/>
          </a:prstGeom>
          <a:noFill/>
          <a:ln>
            <a:noFill/>
          </a:ln>
        </p:spPr>
      </p:pic>
      <p:sp>
        <p:nvSpPr>
          <p:cNvPr id="221" name="Google Shape;221;p37"/>
          <p:cNvSpPr txBox="1">
            <a:spLocks noGrp="1"/>
          </p:cNvSpPr>
          <p:nvPr>
            <p:ph type="title"/>
          </p:nvPr>
        </p:nvSpPr>
        <p:spPr>
          <a:xfrm>
            <a:off x="4913622" y="1809600"/>
            <a:ext cx="3684104" cy="13674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dirty="0"/>
              <a:t>Modules</a:t>
            </a:r>
            <a:endParaRPr dirty="0"/>
          </a:p>
        </p:txBody>
      </p:sp>
      <p:sp>
        <p:nvSpPr>
          <p:cNvPr id="223" name="Google Shape;223;p37"/>
          <p:cNvSpPr/>
          <p:nvPr/>
        </p:nvSpPr>
        <p:spPr>
          <a:xfrm>
            <a:off x="3997300" y="540000"/>
            <a:ext cx="2155500" cy="1155300"/>
          </a:xfrm>
          <a:prstGeom prst="rect">
            <a:avLst/>
          </a:prstGeom>
          <a:gradFill>
            <a:gsLst>
              <a:gs pos="0">
                <a:srgbClr val="6930C3"/>
              </a:gs>
              <a:gs pos="100000">
                <a:srgbClr val="00C4FF">
                  <a:alpha val="63921"/>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7"/>
          <p:cNvSpPr txBox="1">
            <a:spLocks noGrp="1"/>
          </p:cNvSpPr>
          <p:nvPr>
            <p:ph type="title" idx="2"/>
          </p:nvPr>
        </p:nvSpPr>
        <p:spPr>
          <a:xfrm>
            <a:off x="4953150" y="654300"/>
            <a:ext cx="1199700" cy="92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02</a:t>
            </a:r>
            <a:endParaRPr dirty="0">
              <a:solidFill>
                <a:srgbClr val="FFFFFF"/>
              </a:solidFill>
            </a:endParaRPr>
          </a:p>
        </p:txBody>
      </p:sp>
    </p:spTree>
    <p:extLst>
      <p:ext uri="{BB962C8B-B14F-4D97-AF65-F5344CB8AC3E}">
        <p14:creationId xmlns:p14="http://schemas.microsoft.com/office/powerpoint/2010/main" val="3462195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57"/>
          <p:cNvSpPr txBox="1">
            <a:spLocks noGrp="1"/>
          </p:cNvSpPr>
          <p:nvPr>
            <p:ph type="subTitle" idx="1"/>
          </p:nvPr>
        </p:nvSpPr>
        <p:spPr>
          <a:xfrm>
            <a:off x="1982025" y="1792454"/>
            <a:ext cx="23727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tx1"/>
                </a:solidFill>
                <a:latin typeface="Montserrat" panose="00000500000000000000" pitchFamily="2" charset="0"/>
                <a:cs typeface="Calibri"/>
              </a:rPr>
              <a:t>Facial Detection</a:t>
            </a:r>
            <a:endParaRPr dirty="0">
              <a:latin typeface="Montserrat" panose="00000500000000000000" pitchFamily="2" charset="0"/>
            </a:endParaRPr>
          </a:p>
        </p:txBody>
      </p:sp>
      <p:sp>
        <p:nvSpPr>
          <p:cNvPr id="593" name="Google Shape;593;p57"/>
          <p:cNvSpPr txBox="1">
            <a:spLocks noGrp="1"/>
          </p:cNvSpPr>
          <p:nvPr>
            <p:ph type="subTitle" idx="3"/>
          </p:nvPr>
        </p:nvSpPr>
        <p:spPr>
          <a:xfrm>
            <a:off x="6051309" y="1770867"/>
            <a:ext cx="2372700" cy="371400"/>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tx1"/>
                </a:solidFill>
                <a:latin typeface="Montserrat" panose="00000500000000000000" pitchFamily="2" charset="0"/>
                <a:cs typeface="Calibri"/>
              </a:rPr>
              <a:t>Model Training</a:t>
            </a:r>
            <a:endParaRPr dirty="0">
              <a:latin typeface="Montserrat" panose="00000500000000000000" pitchFamily="2" charset="0"/>
            </a:endParaRPr>
          </a:p>
        </p:txBody>
      </p:sp>
      <p:sp>
        <p:nvSpPr>
          <p:cNvPr id="595" name="Google Shape;595;p57"/>
          <p:cNvSpPr txBox="1">
            <a:spLocks noGrp="1"/>
          </p:cNvSpPr>
          <p:nvPr>
            <p:ph type="subTitle" idx="5"/>
          </p:nvPr>
        </p:nvSpPr>
        <p:spPr>
          <a:xfrm>
            <a:off x="1982025" y="3277816"/>
            <a:ext cx="2372700" cy="371400"/>
          </a:xfrm>
          <a:prstGeom prst="rect">
            <a:avLst/>
          </a:prstGeom>
        </p:spPr>
        <p:txBody>
          <a:bodyPr spcFirstLastPara="1" wrap="square" lIns="91425" tIns="91425" rIns="91425" bIns="91425" anchor="ctr" anchorCtr="0">
            <a:noAutofit/>
          </a:bodyPr>
          <a:lstStyle/>
          <a:p>
            <a:pPr marL="0" indent="0"/>
            <a:r>
              <a:rPr lang="en-US" sz="1800" dirty="0">
                <a:solidFill>
                  <a:schemeClr val="tx1"/>
                </a:solidFill>
                <a:latin typeface="Montserrat" panose="00000500000000000000" pitchFamily="2" charset="0"/>
                <a:cs typeface="Calibri"/>
              </a:rPr>
              <a:t>Model Deployment and Tracking</a:t>
            </a:r>
            <a:endParaRPr lang="en-US" sz="1800" dirty="0">
              <a:solidFill>
                <a:schemeClr val="tx1"/>
              </a:solidFill>
              <a:latin typeface="Montserrat" panose="00000500000000000000" pitchFamily="2" charset="0"/>
              <a:ea typeface="+mn-lt"/>
              <a:cs typeface="+mn-lt"/>
            </a:endParaRPr>
          </a:p>
          <a:p>
            <a:pPr marL="0" lvl="0" indent="0" algn="l" rtl="0">
              <a:spcBef>
                <a:spcPts val="0"/>
              </a:spcBef>
              <a:spcAft>
                <a:spcPts val="0"/>
              </a:spcAft>
              <a:buNone/>
            </a:pPr>
            <a:endParaRPr dirty="0">
              <a:latin typeface="Montserrat" panose="00000500000000000000" pitchFamily="2" charset="0"/>
            </a:endParaRPr>
          </a:p>
        </p:txBody>
      </p:sp>
      <p:sp>
        <p:nvSpPr>
          <p:cNvPr id="597" name="Google Shape;597;p57"/>
          <p:cNvSpPr txBox="1">
            <a:spLocks noGrp="1"/>
          </p:cNvSpPr>
          <p:nvPr>
            <p:ph type="subTitle" idx="7"/>
          </p:nvPr>
        </p:nvSpPr>
        <p:spPr>
          <a:xfrm>
            <a:off x="6051309" y="3172373"/>
            <a:ext cx="23727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tx1"/>
                </a:solidFill>
                <a:latin typeface="Montserrat" panose="00000500000000000000" pitchFamily="2" charset="0"/>
                <a:cs typeface="Calibri"/>
              </a:rPr>
              <a:t>RFID Configuration</a:t>
            </a:r>
            <a:endParaRPr dirty="0">
              <a:latin typeface="Montserrat" panose="00000500000000000000" pitchFamily="2" charset="0"/>
            </a:endParaRPr>
          </a:p>
        </p:txBody>
      </p:sp>
      <p:sp>
        <p:nvSpPr>
          <p:cNvPr id="599" name="Google Shape;599;p57"/>
          <p:cNvSpPr/>
          <p:nvPr/>
        </p:nvSpPr>
        <p:spPr>
          <a:xfrm rot="10800000" flipH="1">
            <a:off x="719999" y="1511087"/>
            <a:ext cx="1167600" cy="1047300"/>
          </a:xfrm>
          <a:prstGeom prst="rect">
            <a:avLst/>
          </a:prstGeom>
          <a:gradFill>
            <a:gsLst>
              <a:gs pos="0">
                <a:srgbClr val="6930C3"/>
              </a:gs>
              <a:gs pos="100000">
                <a:srgbClr val="00C4FF">
                  <a:alpha val="63921"/>
                </a:srgbClr>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7"/>
          <p:cNvSpPr txBox="1">
            <a:spLocks noGrp="1"/>
          </p:cNvSpPr>
          <p:nvPr>
            <p:ph type="title"/>
          </p:nvPr>
        </p:nvSpPr>
        <p:spPr>
          <a:xfrm>
            <a:off x="720000" y="387600"/>
            <a:ext cx="7704000" cy="61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Modules</a:t>
            </a:r>
            <a:endParaRPr dirty="0"/>
          </a:p>
        </p:txBody>
      </p:sp>
      <p:sp>
        <p:nvSpPr>
          <p:cNvPr id="601" name="Google Shape;601;p57"/>
          <p:cNvSpPr/>
          <p:nvPr/>
        </p:nvSpPr>
        <p:spPr>
          <a:xfrm>
            <a:off x="719999" y="2854705"/>
            <a:ext cx="1167600" cy="1047300"/>
          </a:xfrm>
          <a:prstGeom prst="rect">
            <a:avLst/>
          </a:prstGeom>
          <a:gradFill>
            <a:gsLst>
              <a:gs pos="0">
                <a:srgbClr val="6930C3"/>
              </a:gs>
              <a:gs pos="100000">
                <a:srgbClr val="00C4FF">
                  <a:alpha val="63921"/>
                </a:srgbClr>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7"/>
          <p:cNvSpPr/>
          <p:nvPr/>
        </p:nvSpPr>
        <p:spPr>
          <a:xfrm rot="10800000">
            <a:off x="4799524" y="1511087"/>
            <a:ext cx="1167600" cy="1047300"/>
          </a:xfrm>
          <a:prstGeom prst="rect">
            <a:avLst/>
          </a:prstGeom>
          <a:gradFill>
            <a:gsLst>
              <a:gs pos="0">
                <a:srgbClr val="6930C3"/>
              </a:gs>
              <a:gs pos="100000">
                <a:srgbClr val="00C4FF">
                  <a:alpha val="63921"/>
                </a:srgbClr>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7"/>
          <p:cNvSpPr/>
          <p:nvPr/>
        </p:nvSpPr>
        <p:spPr>
          <a:xfrm>
            <a:off x="4799524" y="2854705"/>
            <a:ext cx="1167600" cy="1047300"/>
          </a:xfrm>
          <a:prstGeom prst="rect">
            <a:avLst/>
          </a:prstGeom>
          <a:gradFill>
            <a:gsLst>
              <a:gs pos="0">
                <a:srgbClr val="6930C3"/>
              </a:gs>
              <a:gs pos="100000">
                <a:srgbClr val="00C4FF">
                  <a:alpha val="63921"/>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57"/>
          <p:cNvGrpSpPr/>
          <p:nvPr/>
        </p:nvGrpSpPr>
        <p:grpSpPr>
          <a:xfrm>
            <a:off x="1113247" y="1867222"/>
            <a:ext cx="381104" cy="335031"/>
            <a:chOff x="898875" y="244725"/>
            <a:chExt cx="481800" cy="423500"/>
          </a:xfrm>
        </p:grpSpPr>
        <p:sp>
          <p:nvSpPr>
            <p:cNvPr id="605" name="Google Shape;605;p57"/>
            <p:cNvSpPr/>
            <p:nvPr/>
          </p:nvSpPr>
          <p:spPr>
            <a:xfrm>
              <a:off x="1125675" y="470575"/>
              <a:ext cx="28275" cy="28250"/>
            </a:xfrm>
            <a:custGeom>
              <a:avLst/>
              <a:gdLst/>
              <a:ahLst/>
              <a:cxnLst/>
              <a:rect l="l" t="t" r="r" b="b"/>
              <a:pathLst>
                <a:path w="1131" h="1130" extrusionOk="0">
                  <a:moveTo>
                    <a:pt x="564" y="1"/>
                  </a:moveTo>
                  <a:cubicBezTo>
                    <a:pt x="251" y="1"/>
                    <a:pt x="1" y="251"/>
                    <a:pt x="1" y="564"/>
                  </a:cubicBezTo>
                  <a:cubicBezTo>
                    <a:pt x="1" y="877"/>
                    <a:pt x="251" y="1130"/>
                    <a:pt x="564" y="1130"/>
                  </a:cubicBezTo>
                  <a:cubicBezTo>
                    <a:pt x="877" y="1130"/>
                    <a:pt x="1130" y="877"/>
                    <a:pt x="1130" y="564"/>
                  </a:cubicBezTo>
                  <a:cubicBezTo>
                    <a:pt x="1130" y="251"/>
                    <a:pt x="877" y="1"/>
                    <a:pt x="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6" name="Google Shape;606;p57"/>
            <p:cNvSpPr/>
            <p:nvPr/>
          </p:nvSpPr>
          <p:spPr>
            <a:xfrm>
              <a:off x="898875" y="244725"/>
              <a:ext cx="481800" cy="225875"/>
            </a:xfrm>
            <a:custGeom>
              <a:avLst/>
              <a:gdLst/>
              <a:ahLst/>
              <a:cxnLst/>
              <a:rect l="l" t="t" r="r" b="b"/>
              <a:pathLst>
                <a:path w="19272" h="9035" extrusionOk="0">
                  <a:moveTo>
                    <a:pt x="2825" y="1130"/>
                  </a:moveTo>
                  <a:cubicBezTo>
                    <a:pt x="3135" y="1130"/>
                    <a:pt x="3388" y="1380"/>
                    <a:pt x="3388" y="1693"/>
                  </a:cubicBezTo>
                  <a:lnTo>
                    <a:pt x="3388" y="2259"/>
                  </a:lnTo>
                  <a:lnTo>
                    <a:pt x="2258" y="2259"/>
                  </a:lnTo>
                  <a:lnTo>
                    <a:pt x="2258" y="1693"/>
                  </a:lnTo>
                  <a:cubicBezTo>
                    <a:pt x="2258" y="1380"/>
                    <a:pt x="2511" y="1130"/>
                    <a:pt x="2825" y="1130"/>
                  </a:cubicBezTo>
                  <a:close/>
                  <a:moveTo>
                    <a:pt x="11894" y="1130"/>
                  </a:moveTo>
                  <a:cubicBezTo>
                    <a:pt x="12208" y="1130"/>
                    <a:pt x="12461" y="1380"/>
                    <a:pt x="12461" y="1693"/>
                  </a:cubicBezTo>
                  <a:lnTo>
                    <a:pt x="12461" y="2259"/>
                  </a:lnTo>
                  <a:lnTo>
                    <a:pt x="6814" y="2259"/>
                  </a:lnTo>
                  <a:lnTo>
                    <a:pt x="6814" y="1693"/>
                  </a:lnTo>
                  <a:cubicBezTo>
                    <a:pt x="6814" y="1380"/>
                    <a:pt x="7064" y="1130"/>
                    <a:pt x="7378" y="1130"/>
                  </a:cubicBezTo>
                  <a:close/>
                  <a:moveTo>
                    <a:pt x="5083" y="4518"/>
                  </a:moveTo>
                  <a:cubicBezTo>
                    <a:pt x="5586" y="4518"/>
                    <a:pt x="5836" y="5123"/>
                    <a:pt x="5480" y="5481"/>
                  </a:cubicBezTo>
                  <a:cubicBezTo>
                    <a:pt x="5366" y="5596"/>
                    <a:pt x="5225" y="5647"/>
                    <a:pt x="5086" y="5647"/>
                  </a:cubicBezTo>
                  <a:cubicBezTo>
                    <a:pt x="4796" y="5647"/>
                    <a:pt x="4517" y="5422"/>
                    <a:pt x="4517" y="5081"/>
                  </a:cubicBezTo>
                  <a:cubicBezTo>
                    <a:pt x="4517" y="4768"/>
                    <a:pt x="4770" y="4518"/>
                    <a:pt x="5083" y="4518"/>
                  </a:cubicBezTo>
                  <a:close/>
                  <a:moveTo>
                    <a:pt x="2825" y="1"/>
                  </a:moveTo>
                  <a:cubicBezTo>
                    <a:pt x="1888" y="1"/>
                    <a:pt x="1129" y="757"/>
                    <a:pt x="1129" y="1693"/>
                  </a:cubicBezTo>
                  <a:lnTo>
                    <a:pt x="1129" y="2362"/>
                  </a:lnTo>
                  <a:cubicBezTo>
                    <a:pt x="455" y="2600"/>
                    <a:pt x="3" y="3235"/>
                    <a:pt x="0" y="3952"/>
                  </a:cubicBezTo>
                  <a:lnTo>
                    <a:pt x="0" y="4518"/>
                  </a:lnTo>
                  <a:lnTo>
                    <a:pt x="1695" y="4518"/>
                  </a:lnTo>
                  <a:cubicBezTo>
                    <a:pt x="2629" y="4518"/>
                    <a:pt x="3388" y="5274"/>
                    <a:pt x="3388" y="6210"/>
                  </a:cubicBezTo>
                  <a:lnTo>
                    <a:pt x="3388" y="9035"/>
                  </a:lnTo>
                  <a:lnTo>
                    <a:pt x="5742" y="9035"/>
                  </a:lnTo>
                  <a:cubicBezTo>
                    <a:pt x="6016" y="7123"/>
                    <a:pt x="7652" y="5647"/>
                    <a:pt x="9636" y="5647"/>
                  </a:cubicBezTo>
                  <a:cubicBezTo>
                    <a:pt x="11620" y="5647"/>
                    <a:pt x="13256" y="7123"/>
                    <a:pt x="13533" y="9035"/>
                  </a:cubicBezTo>
                  <a:lnTo>
                    <a:pt x="15884" y="9035"/>
                  </a:lnTo>
                  <a:lnTo>
                    <a:pt x="15884" y="6210"/>
                  </a:lnTo>
                  <a:cubicBezTo>
                    <a:pt x="15884" y="5274"/>
                    <a:pt x="16643" y="4518"/>
                    <a:pt x="17580" y="4518"/>
                  </a:cubicBezTo>
                  <a:lnTo>
                    <a:pt x="19272" y="4518"/>
                  </a:lnTo>
                  <a:lnTo>
                    <a:pt x="19272" y="3952"/>
                  </a:lnTo>
                  <a:cubicBezTo>
                    <a:pt x="19272" y="3015"/>
                    <a:pt x="18513" y="2259"/>
                    <a:pt x="17580" y="2259"/>
                  </a:cubicBezTo>
                  <a:lnTo>
                    <a:pt x="13590" y="2259"/>
                  </a:lnTo>
                  <a:lnTo>
                    <a:pt x="13590" y="1693"/>
                  </a:lnTo>
                  <a:cubicBezTo>
                    <a:pt x="13587" y="757"/>
                    <a:pt x="12831" y="1"/>
                    <a:pt x="11894" y="1"/>
                  </a:cubicBezTo>
                  <a:lnTo>
                    <a:pt x="7378" y="1"/>
                  </a:lnTo>
                  <a:cubicBezTo>
                    <a:pt x="6441" y="1"/>
                    <a:pt x="5685" y="757"/>
                    <a:pt x="5685" y="1693"/>
                  </a:cubicBezTo>
                  <a:lnTo>
                    <a:pt x="5685" y="2259"/>
                  </a:lnTo>
                  <a:lnTo>
                    <a:pt x="4517" y="2259"/>
                  </a:lnTo>
                  <a:lnTo>
                    <a:pt x="4517" y="1693"/>
                  </a:lnTo>
                  <a:cubicBezTo>
                    <a:pt x="4517" y="757"/>
                    <a:pt x="3758" y="1"/>
                    <a:pt x="28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7" name="Google Shape;607;p57"/>
            <p:cNvSpPr/>
            <p:nvPr/>
          </p:nvSpPr>
          <p:spPr>
            <a:xfrm>
              <a:off x="1324200" y="385900"/>
              <a:ext cx="56475" cy="197625"/>
            </a:xfrm>
            <a:custGeom>
              <a:avLst/>
              <a:gdLst/>
              <a:ahLst/>
              <a:cxnLst/>
              <a:rect l="l" t="t" r="r" b="b"/>
              <a:pathLst>
                <a:path w="2259" h="7905" extrusionOk="0">
                  <a:moveTo>
                    <a:pt x="567" y="0"/>
                  </a:moveTo>
                  <a:cubicBezTo>
                    <a:pt x="254" y="0"/>
                    <a:pt x="1" y="250"/>
                    <a:pt x="1" y="563"/>
                  </a:cubicBezTo>
                  <a:lnTo>
                    <a:pt x="1" y="7339"/>
                  </a:lnTo>
                  <a:cubicBezTo>
                    <a:pt x="1" y="7652"/>
                    <a:pt x="254" y="7905"/>
                    <a:pt x="567" y="7905"/>
                  </a:cubicBezTo>
                  <a:lnTo>
                    <a:pt x="2259" y="7905"/>
                  </a:lnTo>
                  <a:lnTo>
                    <a:pt x="2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8" name="Google Shape;608;p57"/>
            <p:cNvSpPr/>
            <p:nvPr/>
          </p:nvSpPr>
          <p:spPr>
            <a:xfrm>
              <a:off x="898875" y="385900"/>
              <a:ext cx="56475" cy="197625"/>
            </a:xfrm>
            <a:custGeom>
              <a:avLst/>
              <a:gdLst/>
              <a:ahLst/>
              <a:cxnLst/>
              <a:rect l="l" t="t" r="r" b="b"/>
              <a:pathLst>
                <a:path w="2259" h="7905" extrusionOk="0">
                  <a:moveTo>
                    <a:pt x="0" y="0"/>
                  </a:moveTo>
                  <a:lnTo>
                    <a:pt x="0" y="7905"/>
                  </a:lnTo>
                  <a:lnTo>
                    <a:pt x="1695" y="7905"/>
                  </a:lnTo>
                  <a:cubicBezTo>
                    <a:pt x="2005" y="7905"/>
                    <a:pt x="2258" y="7652"/>
                    <a:pt x="2258" y="7339"/>
                  </a:cubicBezTo>
                  <a:lnTo>
                    <a:pt x="2258" y="563"/>
                  </a:lnTo>
                  <a:cubicBezTo>
                    <a:pt x="2258" y="250"/>
                    <a:pt x="2005" y="0"/>
                    <a:pt x="16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9" name="Google Shape;609;p57"/>
            <p:cNvSpPr/>
            <p:nvPr/>
          </p:nvSpPr>
          <p:spPr>
            <a:xfrm>
              <a:off x="1063650" y="414125"/>
              <a:ext cx="146750" cy="141125"/>
            </a:xfrm>
            <a:custGeom>
              <a:avLst/>
              <a:gdLst/>
              <a:ahLst/>
              <a:cxnLst/>
              <a:rect l="l" t="t" r="r" b="b"/>
              <a:pathLst>
                <a:path w="5870" h="5645" extrusionOk="0">
                  <a:moveTo>
                    <a:pt x="3045" y="1127"/>
                  </a:moveTo>
                  <a:cubicBezTo>
                    <a:pt x="3263" y="1127"/>
                    <a:pt x="3483" y="1169"/>
                    <a:pt x="3692" y="1256"/>
                  </a:cubicBezTo>
                  <a:cubicBezTo>
                    <a:pt x="4325" y="1518"/>
                    <a:pt x="4740" y="2135"/>
                    <a:pt x="4740" y="2822"/>
                  </a:cubicBezTo>
                  <a:cubicBezTo>
                    <a:pt x="4737" y="3758"/>
                    <a:pt x="3981" y="4514"/>
                    <a:pt x="3045" y="4517"/>
                  </a:cubicBezTo>
                  <a:cubicBezTo>
                    <a:pt x="2358" y="4517"/>
                    <a:pt x="1741" y="4102"/>
                    <a:pt x="1479" y="3469"/>
                  </a:cubicBezTo>
                  <a:cubicBezTo>
                    <a:pt x="1217" y="2837"/>
                    <a:pt x="1362" y="2108"/>
                    <a:pt x="1847" y="1623"/>
                  </a:cubicBezTo>
                  <a:cubicBezTo>
                    <a:pt x="2171" y="1299"/>
                    <a:pt x="2604" y="1127"/>
                    <a:pt x="3045" y="1127"/>
                  </a:cubicBezTo>
                  <a:close/>
                  <a:moveTo>
                    <a:pt x="3045" y="0"/>
                  </a:moveTo>
                  <a:cubicBezTo>
                    <a:pt x="1904" y="0"/>
                    <a:pt x="874" y="687"/>
                    <a:pt x="437" y="1741"/>
                  </a:cubicBezTo>
                  <a:cubicBezTo>
                    <a:pt x="1" y="2798"/>
                    <a:pt x="242" y="4011"/>
                    <a:pt x="1049" y="4818"/>
                  </a:cubicBezTo>
                  <a:cubicBezTo>
                    <a:pt x="1588" y="5358"/>
                    <a:pt x="2310" y="5645"/>
                    <a:pt x="3045" y="5645"/>
                  </a:cubicBezTo>
                  <a:cubicBezTo>
                    <a:pt x="3409" y="5645"/>
                    <a:pt x="3776" y="5574"/>
                    <a:pt x="4126" y="5430"/>
                  </a:cubicBezTo>
                  <a:cubicBezTo>
                    <a:pt x="5180" y="4993"/>
                    <a:pt x="5870" y="3963"/>
                    <a:pt x="5870" y="2822"/>
                  </a:cubicBezTo>
                  <a:cubicBezTo>
                    <a:pt x="5867" y="1262"/>
                    <a:pt x="4605" y="0"/>
                    <a:pt x="30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0" name="Google Shape;610;p57"/>
            <p:cNvSpPr/>
            <p:nvPr/>
          </p:nvSpPr>
          <p:spPr>
            <a:xfrm>
              <a:off x="898875" y="498800"/>
              <a:ext cx="481800" cy="169425"/>
            </a:xfrm>
            <a:custGeom>
              <a:avLst/>
              <a:gdLst/>
              <a:ahLst/>
              <a:cxnLst/>
              <a:rect l="l" t="t" r="r" b="b"/>
              <a:pathLst>
                <a:path w="19272" h="6777" extrusionOk="0">
                  <a:moveTo>
                    <a:pt x="3388" y="1"/>
                  </a:moveTo>
                  <a:lnTo>
                    <a:pt x="3388" y="2823"/>
                  </a:lnTo>
                  <a:cubicBezTo>
                    <a:pt x="3388" y="3759"/>
                    <a:pt x="2629" y="4515"/>
                    <a:pt x="1695" y="4518"/>
                  </a:cubicBezTo>
                  <a:lnTo>
                    <a:pt x="0" y="4518"/>
                  </a:lnTo>
                  <a:lnTo>
                    <a:pt x="0" y="5081"/>
                  </a:lnTo>
                  <a:cubicBezTo>
                    <a:pt x="0" y="6017"/>
                    <a:pt x="759" y="6773"/>
                    <a:pt x="1695" y="6776"/>
                  </a:cubicBezTo>
                  <a:lnTo>
                    <a:pt x="17580" y="6776"/>
                  </a:lnTo>
                  <a:cubicBezTo>
                    <a:pt x="18513" y="6773"/>
                    <a:pt x="19272" y="6017"/>
                    <a:pt x="19272" y="5081"/>
                  </a:cubicBezTo>
                  <a:lnTo>
                    <a:pt x="19272" y="4518"/>
                  </a:lnTo>
                  <a:lnTo>
                    <a:pt x="17580" y="4518"/>
                  </a:lnTo>
                  <a:cubicBezTo>
                    <a:pt x="16643" y="4515"/>
                    <a:pt x="15884" y="3759"/>
                    <a:pt x="15884" y="2823"/>
                  </a:cubicBezTo>
                  <a:lnTo>
                    <a:pt x="15884" y="1"/>
                  </a:lnTo>
                  <a:lnTo>
                    <a:pt x="13533" y="1"/>
                  </a:lnTo>
                  <a:cubicBezTo>
                    <a:pt x="13256" y="1910"/>
                    <a:pt x="11620" y="3389"/>
                    <a:pt x="9636" y="3389"/>
                  </a:cubicBezTo>
                  <a:cubicBezTo>
                    <a:pt x="7652" y="3389"/>
                    <a:pt x="6016" y="1910"/>
                    <a:pt x="57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1" name="Google Shape;611;p57"/>
          <p:cNvGrpSpPr/>
          <p:nvPr/>
        </p:nvGrpSpPr>
        <p:grpSpPr>
          <a:xfrm>
            <a:off x="1136315" y="3187769"/>
            <a:ext cx="334969" cy="381172"/>
            <a:chOff x="1529350" y="258825"/>
            <a:chExt cx="423475" cy="481825"/>
          </a:xfrm>
        </p:grpSpPr>
        <p:sp>
          <p:nvSpPr>
            <p:cNvPr id="612" name="Google Shape;612;p57"/>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3" name="Google Shape;613;p57"/>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4" name="Google Shape;614;p57"/>
          <p:cNvGrpSpPr/>
          <p:nvPr/>
        </p:nvGrpSpPr>
        <p:grpSpPr>
          <a:xfrm>
            <a:off x="5192762" y="3187769"/>
            <a:ext cx="381124" cy="381172"/>
            <a:chOff x="900750" y="1436075"/>
            <a:chExt cx="481825" cy="481825"/>
          </a:xfrm>
        </p:grpSpPr>
        <p:sp>
          <p:nvSpPr>
            <p:cNvPr id="615" name="Google Shape;615;p57"/>
            <p:cNvSpPr/>
            <p:nvPr/>
          </p:nvSpPr>
          <p:spPr>
            <a:xfrm>
              <a:off x="900750" y="1627500"/>
              <a:ext cx="481825" cy="290400"/>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6" name="Google Shape;616;p57"/>
            <p:cNvSpPr/>
            <p:nvPr/>
          </p:nvSpPr>
          <p:spPr>
            <a:xfrm>
              <a:off x="1296950" y="1549900"/>
              <a:ext cx="71550" cy="105850"/>
            </a:xfrm>
            <a:custGeom>
              <a:avLst/>
              <a:gdLst/>
              <a:ahLst/>
              <a:cxnLst/>
              <a:rect l="l" t="t" r="r" b="b"/>
              <a:pathLst>
                <a:path w="2862" h="4234" extrusionOk="0">
                  <a:moveTo>
                    <a:pt x="0" y="0"/>
                  </a:moveTo>
                  <a:lnTo>
                    <a:pt x="0" y="4234"/>
                  </a:lnTo>
                  <a:lnTo>
                    <a:pt x="2861" y="211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7" name="Google Shape;617;p57"/>
            <p:cNvSpPr/>
            <p:nvPr/>
          </p:nvSpPr>
          <p:spPr>
            <a:xfrm>
              <a:off x="914900" y="1549900"/>
              <a:ext cx="71550" cy="105850"/>
            </a:xfrm>
            <a:custGeom>
              <a:avLst/>
              <a:gdLst/>
              <a:ahLst/>
              <a:cxnLst/>
              <a:rect l="l" t="t" r="r" b="b"/>
              <a:pathLst>
                <a:path w="2862" h="4234" extrusionOk="0">
                  <a:moveTo>
                    <a:pt x="2861" y="0"/>
                  </a:moveTo>
                  <a:lnTo>
                    <a:pt x="0" y="2117"/>
                  </a:lnTo>
                  <a:lnTo>
                    <a:pt x="2861" y="4234"/>
                  </a:lnTo>
                  <a:lnTo>
                    <a:pt x="28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8" name="Google Shape;618;p57"/>
            <p:cNvSpPr/>
            <p:nvPr/>
          </p:nvSpPr>
          <p:spPr>
            <a:xfrm>
              <a:off x="1014650" y="1436075"/>
              <a:ext cx="254100" cy="336150"/>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19" name="Google Shape;619;p57"/>
          <p:cNvGrpSpPr/>
          <p:nvPr/>
        </p:nvGrpSpPr>
        <p:grpSpPr>
          <a:xfrm>
            <a:off x="5192792" y="1844141"/>
            <a:ext cx="381064" cy="381192"/>
            <a:chOff x="5049725" y="2027900"/>
            <a:chExt cx="481750" cy="481850"/>
          </a:xfrm>
        </p:grpSpPr>
        <p:sp>
          <p:nvSpPr>
            <p:cNvPr id="620" name="Google Shape;620;p57"/>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1" name="Google Shape;621;p57"/>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2" name="Google Shape;622;p57"/>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3" name="Google Shape;623;p57"/>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4" name="Google Shape;624;p57"/>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5" name="Google Shape;625;p57"/>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6" name="Google Shape;626;p57"/>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7" name="Google Shape;627;p57"/>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theme/theme1.xml><?xml version="1.0" encoding="utf-8"?>
<a:theme xmlns:a="http://schemas.openxmlformats.org/drawingml/2006/main" name="Employee Onboarding by Slidesgo">
  <a:themeElements>
    <a:clrScheme name="Simple Light">
      <a:dk1>
        <a:srgbClr val="2F2F2F"/>
      </a:dk1>
      <a:lt1>
        <a:srgbClr val="FFFFFF"/>
      </a:lt1>
      <a:dk2>
        <a:srgbClr val="6930C3"/>
      </a:dk2>
      <a:lt2>
        <a:srgbClr val="5390D9"/>
      </a:lt2>
      <a:accent1>
        <a:srgbClr val="48BFE3"/>
      </a:accent1>
      <a:accent2>
        <a:srgbClr val="6930C3"/>
      </a:accent2>
      <a:accent3>
        <a:srgbClr val="5390D9"/>
      </a:accent3>
      <a:accent4>
        <a:srgbClr val="48BFE3"/>
      </a:accent4>
      <a:accent5>
        <a:srgbClr val="6930C3"/>
      </a:accent5>
      <a:accent6>
        <a:srgbClr val="5390D9"/>
      </a:accent6>
      <a:hlink>
        <a:srgbClr val="2F2F2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1297</Words>
  <Application>Microsoft Office PowerPoint</Application>
  <PresentationFormat>On-screen Show (16:9)</PresentationFormat>
  <Paragraphs>259</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Montserrat</vt:lpstr>
      <vt:lpstr>Montserrat Medium</vt:lpstr>
      <vt:lpstr>Palanquin Dark</vt:lpstr>
      <vt:lpstr>Montserrat Black</vt:lpstr>
      <vt:lpstr>Arial</vt:lpstr>
      <vt:lpstr>Times New Roman</vt:lpstr>
      <vt:lpstr>Calibri</vt:lpstr>
      <vt:lpstr>Employee Onboarding by Slidesgo</vt:lpstr>
      <vt:lpstr>Employee Identification and Tracking</vt:lpstr>
      <vt:lpstr>Group</vt:lpstr>
      <vt:lpstr>Scope suggestion and Modification</vt:lpstr>
      <vt:lpstr>Table of Contents</vt:lpstr>
      <vt:lpstr>Introduction</vt:lpstr>
      <vt:lpstr>Introduction</vt:lpstr>
      <vt:lpstr>Scope</vt:lpstr>
      <vt:lpstr>Modules</vt:lpstr>
      <vt:lpstr>Modules</vt:lpstr>
      <vt:lpstr>Modules (Continued)</vt:lpstr>
      <vt:lpstr>Event Response Tables</vt:lpstr>
      <vt:lpstr>Event Response Table</vt:lpstr>
      <vt:lpstr>Event Response Table</vt:lpstr>
      <vt:lpstr>Use Cases</vt:lpstr>
      <vt:lpstr>Use Cases</vt:lpstr>
      <vt:lpstr>Use Cases (Continued)</vt:lpstr>
      <vt:lpstr>Use Cases (Continued)</vt:lpstr>
      <vt:lpstr>Use Cases (Continued)</vt:lpstr>
      <vt:lpstr>Use Cases (Continued)</vt:lpstr>
      <vt:lpstr>Use Cases (Continued)</vt:lpstr>
      <vt:lpstr>Non-functional Requirements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Identification and Tracking</dc:title>
  <cp:lastModifiedBy>MUHAMMAD UMER NAEEM</cp:lastModifiedBy>
  <cp:revision>8</cp:revision>
  <dcterms:modified xsi:type="dcterms:W3CDTF">2020-11-03T09:18:27Z</dcterms:modified>
</cp:coreProperties>
</file>