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0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0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79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444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86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664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727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382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76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2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6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13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8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69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82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82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DA2F70-2FB5-4CB4-B6E1-F06394F56C9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085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9455" y="832022"/>
            <a:ext cx="8001000" cy="1705232"/>
          </a:xfrm>
        </p:spPr>
        <p:txBody>
          <a:bodyPr/>
          <a:lstStyle/>
          <a:p>
            <a:pPr algn="ctr"/>
            <a:r>
              <a:rPr lang="fr-FR" dirty="0"/>
              <a:t>gestion d’un carnet </a:t>
            </a:r>
            <a:br>
              <a:rPr lang="fr-FR" dirty="0"/>
            </a:br>
            <a:r>
              <a:rPr lang="fr-FR" dirty="0"/>
              <a:t>de rendez-vous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2450" y="3188044"/>
            <a:ext cx="11301842" cy="3204518"/>
          </a:xfrm>
        </p:spPr>
        <p:txBody>
          <a:bodyPr>
            <a:normAutofit/>
          </a:bodyPr>
          <a:lstStyle/>
          <a:p>
            <a:r>
              <a:rPr lang="fr-FR" dirty="0"/>
              <a:t>Développeurs: </a:t>
            </a:r>
          </a:p>
          <a:p>
            <a:r>
              <a:rPr lang="fr-FR" dirty="0"/>
              <a:t>DIDON Valère</a:t>
            </a:r>
          </a:p>
          <a:p>
            <a:r>
              <a:rPr lang="fr-FR" dirty="0"/>
              <a:t>BAH Boubacar</a:t>
            </a:r>
          </a:p>
          <a:p>
            <a:r>
              <a:rPr lang="fr-FR" dirty="0"/>
              <a:t>RUAT Kévin</a:t>
            </a:r>
          </a:p>
          <a:p>
            <a:r>
              <a:rPr lang="fr-FR" dirty="0"/>
              <a:t>BAWA Abdoul-Wahid</a:t>
            </a:r>
          </a:p>
          <a:p>
            <a:pPr algn="r"/>
            <a:r>
              <a:rPr lang="fr-FR" dirty="0"/>
              <a:t>	PROFESSEUR: CORDIER Fréderic</a:t>
            </a:r>
          </a:p>
        </p:txBody>
      </p:sp>
    </p:spTree>
    <p:extLst>
      <p:ext uri="{BB962C8B-B14F-4D97-AF65-F5344CB8AC3E}">
        <p14:creationId xmlns:p14="http://schemas.microsoft.com/office/powerpoint/2010/main" val="216596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153298"/>
            <a:ext cx="8534400" cy="484110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467498"/>
          </a:xfrm>
        </p:spPr>
        <p:txBody>
          <a:bodyPr/>
          <a:lstStyle/>
          <a:p>
            <a:r>
              <a:rPr lang="fr-FR" dirty="0"/>
              <a:t>STRUCTURE DU PROJET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3" t="6563" r="10263" b="16515"/>
          <a:stretch/>
        </p:blipFill>
        <p:spPr>
          <a:xfrm>
            <a:off x="684212" y="1153296"/>
            <a:ext cx="10823576" cy="57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532027"/>
            <a:ext cx="8534401" cy="621270"/>
          </a:xfrm>
        </p:spPr>
        <p:txBody>
          <a:bodyPr>
            <a:normAutofit fontScale="90000"/>
          </a:bodyPr>
          <a:lstStyle/>
          <a:p>
            <a:r>
              <a:rPr lang="fr-FR" dirty="0"/>
              <a:t>REPARTITION DES TACHES: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4213" y="1062681"/>
            <a:ext cx="8534400" cy="4931719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062681"/>
            <a:ext cx="10924692" cy="572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4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318054"/>
            <a:ext cx="8534400" cy="467634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6351"/>
          </a:xfrm>
        </p:spPr>
        <p:txBody>
          <a:bodyPr/>
          <a:lstStyle/>
          <a:p>
            <a:r>
              <a:rPr lang="fr-FR" dirty="0"/>
              <a:t>MENU: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252151"/>
            <a:ext cx="8636450" cy="47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</TotalTime>
  <Words>22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Secteur</vt:lpstr>
      <vt:lpstr>gestion d’un carnet  de rendez-vous </vt:lpstr>
      <vt:lpstr>Présentation PowerPoint</vt:lpstr>
      <vt:lpstr>REPARTITION DES TACHES:</vt:lpstr>
      <vt:lpstr>Présentation PowerPoint</vt:lpstr>
    </vt:vector>
  </TitlesOfParts>
  <Company>Université de Haute Alsace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carnet  de rendez-vous </dc:title>
  <dc:creator>Abdoul-Wahid Bawa</dc:creator>
  <cp:lastModifiedBy>valère didon</cp:lastModifiedBy>
  <cp:revision>11</cp:revision>
  <dcterms:created xsi:type="dcterms:W3CDTF">2019-04-01T12:14:27Z</dcterms:created>
  <dcterms:modified xsi:type="dcterms:W3CDTF">2019-04-02T07:28:31Z</dcterms:modified>
</cp:coreProperties>
</file>