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0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0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79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444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86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664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727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382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76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2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6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1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8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69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82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82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DA2F70-2FB5-4CB4-B6E1-F06394F56C97}" type="datetimeFigureOut">
              <a:rPr lang="fr-FR" smtClean="0"/>
              <a:t>01/04/2019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FBBD18-BB1F-40CF-A913-8D469D8427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085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9455" y="832022"/>
            <a:ext cx="8001000" cy="1705232"/>
          </a:xfrm>
        </p:spPr>
        <p:txBody>
          <a:bodyPr/>
          <a:lstStyle/>
          <a:p>
            <a:pPr algn="ctr"/>
            <a:r>
              <a:rPr lang="fr-FR" dirty="0" smtClean="0"/>
              <a:t>gestion d’un carnet </a:t>
            </a:r>
            <a:br>
              <a:rPr lang="fr-FR" dirty="0" smtClean="0"/>
            </a:br>
            <a:r>
              <a:rPr lang="fr-FR" dirty="0" smtClean="0"/>
              <a:t>de rendez-vous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2450" y="3188044"/>
            <a:ext cx="11301842" cy="3204518"/>
          </a:xfrm>
        </p:spPr>
        <p:txBody>
          <a:bodyPr>
            <a:normAutofit/>
          </a:bodyPr>
          <a:lstStyle/>
          <a:p>
            <a:r>
              <a:rPr lang="fr-FR" dirty="0" smtClean="0"/>
              <a:t>Développeurs: </a:t>
            </a:r>
          </a:p>
          <a:p>
            <a:r>
              <a:rPr lang="fr-FR" dirty="0" smtClean="0"/>
              <a:t>DIDON Valère</a:t>
            </a:r>
          </a:p>
          <a:p>
            <a:r>
              <a:rPr lang="fr-FR" dirty="0" smtClean="0"/>
              <a:t>BAH Boubacar</a:t>
            </a:r>
          </a:p>
          <a:p>
            <a:r>
              <a:rPr lang="fr-FR" dirty="0" smtClean="0"/>
              <a:t>RUAT Kévin</a:t>
            </a:r>
          </a:p>
          <a:p>
            <a:r>
              <a:rPr lang="fr-FR" dirty="0" smtClean="0"/>
              <a:t>BAWA Abdoul-Wahid</a:t>
            </a:r>
          </a:p>
          <a:p>
            <a:pPr algn="r"/>
            <a:r>
              <a:rPr lang="fr-FR" dirty="0" smtClean="0"/>
              <a:t>	PROFESSEUR: CORDIER Fréderic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59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153298"/>
            <a:ext cx="8534400" cy="4841102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467498"/>
          </a:xfrm>
        </p:spPr>
        <p:txBody>
          <a:bodyPr/>
          <a:lstStyle/>
          <a:p>
            <a:r>
              <a:rPr lang="fr-FR" dirty="0" smtClean="0"/>
              <a:t>STRUCTURE DU PROJET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7" y="1153298"/>
            <a:ext cx="8798010" cy="48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3" y="532027"/>
            <a:ext cx="8534401" cy="6212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REPARTITION DES TACHES: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4213" y="1062681"/>
            <a:ext cx="8534400" cy="4931719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062681"/>
            <a:ext cx="9570031" cy="50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1318054"/>
            <a:ext cx="8534400" cy="467634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6351"/>
          </a:xfrm>
        </p:spPr>
        <p:txBody>
          <a:bodyPr/>
          <a:lstStyle/>
          <a:p>
            <a:r>
              <a:rPr lang="fr-FR" dirty="0" smtClean="0"/>
              <a:t>MENU: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252151"/>
            <a:ext cx="8636450" cy="47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83</TotalTime>
  <Words>22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Secteur</vt:lpstr>
      <vt:lpstr>gestion d’un carnet  de rendez-vous </vt:lpstr>
      <vt:lpstr>Présentation PowerPoint</vt:lpstr>
      <vt:lpstr>REPARTITION DES TACHES:</vt:lpstr>
      <vt:lpstr>Présentation PowerPoint</vt:lpstr>
    </vt:vector>
  </TitlesOfParts>
  <Company>Université de Haute Alsace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carnet  de rendez-vous </dc:title>
  <dc:creator>Abdoul-Wahid Bawa</dc:creator>
  <cp:lastModifiedBy>Abdoul-Wahid Bawa</cp:lastModifiedBy>
  <cp:revision>10</cp:revision>
  <dcterms:created xsi:type="dcterms:W3CDTF">2019-04-01T12:14:27Z</dcterms:created>
  <dcterms:modified xsi:type="dcterms:W3CDTF">2019-04-01T13:37:58Z</dcterms:modified>
</cp:coreProperties>
</file>