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5" r:id="rId5"/>
    <p:sldMasterId id="2147483661" r:id="rId6"/>
    <p:sldMasterId id="2147483687" r:id="rId7"/>
  </p:sldMasterIdLst>
  <p:notesMasterIdLst>
    <p:notesMasterId r:id="rId17"/>
  </p:notesMasterIdLst>
  <p:sldIdLst>
    <p:sldId id="272" r:id="rId8"/>
    <p:sldId id="273" r:id="rId9"/>
    <p:sldId id="274" r:id="rId10"/>
    <p:sldId id="285" r:id="rId11"/>
    <p:sldId id="286" r:id="rId12"/>
    <p:sldId id="288" r:id="rId13"/>
    <p:sldId id="287" r:id="rId14"/>
    <p:sldId id="289" r:id="rId15"/>
    <p:sldId id="28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9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5606"/>
  </p:normalViewPr>
  <p:slideViewPr>
    <p:cSldViewPr snapToGrid="0" snapToObjects="1" showGuides="1">
      <p:cViewPr varScale="1">
        <p:scale>
          <a:sx n="63" d="100"/>
          <a:sy n="63" d="100"/>
        </p:scale>
        <p:origin x="112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7" d="100"/>
          <a:sy n="107" d="100"/>
        </p:scale>
        <p:origin x="44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80D7F-C880-46E8-A755-96EBEB0BAF07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511E3-BAF5-4AFF-80E4-1E0C2AAD5B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68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269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52F545F5-2B3D-5FE9-DB59-59FADCD71C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0" y="360000"/>
            <a:ext cx="2825288" cy="9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4D836-E5D3-F146-A430-FAF715E2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78C85-6B53-2F40-BD54-6823E958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64F866-8B27-D649-B702-E6C549B14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7F159C-ACB5-AE40-A138-81F20A15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CA36-81CB-294C-9DEF-271AB1CD00BE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44BDF-16CD-CE43-A6FD-7F8FFD8A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5DA414-9FB5-9849-9371-A60E60CB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C7DC-44AB-DE4F-B151-3F3955919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59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ED1B8-3F70-A34A-A4A7-1E0F60BB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0E8773-FF8D-F24A-B1E4-4DCBD1521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37F77-AB5E-3D4A-85D4-59D8A290E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907FB8-285B-9742-8425-C4058E4E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CA36-81CB-294C-9DEF-271AB1CD00BE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D956D2-152E-334A-8B70-C2A4D8E1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D612B8-13FD-9A4D-8F56-E110D8D7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C7DC-44AB-DE4F-B151-3F3955919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821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4483C-415A-D24B-9D7E-B6F90E19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60D2A8-2A84-924F-A048-4C93C25D6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86F8D-CDF2-304E-AD52-974506C5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CA36-81CB-294C-9DEF-271AB1CD00BE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7ABBD-6471-374A-ACF5-3FFAA59A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972745-2815-B34E-8CD8-EB2A0E30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C7DC-44AB-DE4F-B151-3F3955919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521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C2E658-81DF-5C4D-90CB-40987A6CB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B9438C-A31A-CD4C-A442-F9D9F65F6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086F5-7336-774B-B424-A3AF223F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CA36-81CB-294C-9DEF-271AB1CD00BE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D11685-7B96-CA4A-8155-8C77ADA6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02E33-9F0A-DA44-B297-A4F4BA34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C7DC-44AB-DE4F-B151-3F3955919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753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B137E-0643-4C99-9B82-932423108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9A3DE9-8342-425F-B61A-39FBF0310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1FD3F1-AB60-484A-98D8-626D089B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28D1-3AB6-416A-B808-5B0BDBA2C9C9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362A9E-6EB3-45B8-850E-D7F1889E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9E350B-B215-49A5-81AB-0DB5C4BE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A3E-E426-4815-B2ED-41045E35DD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988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4FCC1-7AD0-4CB7-B445-5AFEDB26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CE5897-50A1-48E4-A973-7B2E0CAA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B84167-03FC-430A-89D6-7EAA6CC3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28D1-3AB6-416A-B808-5B0BDBA2C9C9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60DA1F-BBE8-4B1B-80DB-41F2B566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071A1-2C0F-4438-A447-4225E759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A3E-E426-4815-B2ED-41045E35DD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75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B6A71-60E7-40DF-8D0B-D8EE8EF6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F6F545-BA51-4720-8DF1-2916E8B1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3518E1-9DDE-4F93-B99D-491B61E2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28D1-3AB6-416A-B808-5B0BDBA2C9C9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C462FA-EA5F-46C6-8A3F-C4885447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2B1EB-E0E6-491E-9A1A-A2102F1D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A3E-E426-4815-B2ED-41045E35DD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539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2432D-221B-4A1D-93FC-85EB6BC4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9CFC57-F440-44CB-9E18-8C3CBD4DA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A2B913-C75F-4F3D-9C73-CFA996797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17462D-3400-4169-9934-4C129008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28D1-3AB6-416A-B808-5B0BDBA2C9C9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A86A1-0816-49AE-A0B5-615AC45E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4261E8-75C4-4492-82FD-27E49343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A3E-E426-4815-B2ED-41045E35DD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346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AF57E-631D-4FEB-A674-5324E41A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917F57-A578-420E-BAFB-68CF12CC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E157AF-9828-4D85-8578-67A3CF99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18EA8A-85AE-4542-B5D5-6AF24A13F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6A1A68-4594-4087-AB11-CC5783672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D98136-CCD8-4480-91DA-A4ACD213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28D1-3AB6-416A-B808-5B0BDBA2C9C9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7948D3-88DF-4560-8EBD-E434586D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E64D81-E9E4-4926-A368-7A27FE31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A3E-E426-4815-B2ED-41045E35DD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356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EB613-A538-41AD-B921-C02CA3D9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A69147-7596-4241-9B0F-F8DB11D2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28D1-3AB6-416A-B808-5B0BDBA2C9C9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15221D-44CA-4F35-A18B-61FB9214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153DE-44E1-489D-81A4-F7F1A4E8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A3E-E426-4815-B2ED-41045E35DD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1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solidFill>
          <a:srgbClr val="269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4463ABF8-8AB9-47CF-AF1D-566B0885F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80000"/>
            <a:ext cx="11520000" cy="115200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3600" b="1" i="0" baseline="0">
                <a:solidFill>
                  <a:schemeClr val="tx1"/>
                </a:solidFill>
                <a:latin typeface="Raleway" pitchFamily="2" charset="77"/>
              </a:defRPr>
            </a:lvl1pPr>
          </a:lstStyle>
          <a:p>
            <a:r>
              <a:rPr lang="en-GB" noProof="0" dirty="0"/>
              <a:t>Title of closing slide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F89C95-465D-4906-9E65-9728BE3C3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9651"/>
          <a:stretch/>
        </p:blipFill>
        <p:spPr>
          <a:xfrm>
            <a:off x="360000" y="5891870"/>
            <a:ext cx="713426" cy="7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6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A90B47-EBD9-4F44-9375-BBCFF95E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28D1-3AB6-416A-B808-5B0BDBA2C9C9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5176E0-462D-4CB9-94E0-C75183B5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88E737-74B9-494C-BE4E-AFB43961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A3E-E426-4815-B2ED-41045E35DD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84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96F9F-83C1-4575-A622-3A811E00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E5521A-57F5-483F-8C96-3F71AB1D7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8E8419-0089-4EB6-AF8D-BBC12672A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853C67-AFAB-4B8A-88F0-83BE0804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28D1-3AB6-416A-B808-5B0BDBA2C9C9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857651-F6FB-43E5-A51C-B82D7D8E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B1EE-A33F-4616-8D06-27C8440A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A3E-E426-4815-B2ED-41045E35DD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656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A4D4-1D20-4833-8981-2217CCC8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60F2F1-2561-40FB-8505-6F5224FE6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A0E9EA-7532-47D5-8A3F-599AB21C2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0724C9-5766-4E5E-9D69-92E05F54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28D1-3AB6-416A-B808-5B0BDBA2C9C9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FAE3-66EC-4B8D-8AD6-04921E48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C34B55-4A52-4A9B-979C-30CE9CBD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A3E-E426-4815-B2ED-41045E35DD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709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A8A65-31F6-4C6A-BD88-2B401E49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0EF99B-B9A3-4276-86D3-1BAE0FD99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3FE85-A9D1-4C3F-B0EA-CB43E401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28D1-3AB6-416A-B808-5B0BDBA2C9C9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D2DB6-EF6E-4C63-BE08-00D83CA6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E77F31-7FE2-4DBC-B0C0-7B3282EB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A3E-E426-4815-B2ED-41045E35DD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04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CF418A-4B00-42BF-8557-1945CD2F7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F4B728-643F-45B4-AD02-6A989F425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18A7EA-077A-4288-9748-1F41F314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28D1-3AB6-416A-B808-5B0BDBA2C9C9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52EED6-5553-42C4-B58C-14171ACB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285E8-5145-4EA6-9A23-44846053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2A3E-E426-4815-B2ED-41045E35DD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109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683D0-CB4D-2D2C-1540-C2072339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812A2A-5F04-1E8D-8E30-49C9D2679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F3E3B7-5ABE-5E94-06D5-F0F736E7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AFD995-DA5A-1640-97C7-D722CAB64DC4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E7230-9BDE-3D97-24E8-86D2F555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FBB07D-9390-B2D7-05FD-55327079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0586D-E368-454B-8206-5AD691990A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635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8D359-398A-5B7C-6C34-4AAF3668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4E64D-9C7C-A0E0-BC70-22B71B30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C5509-342E-18C4-5D36-77FA7FA6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AFD995-DA5A-1640-97C7-D722CAB64DC4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35FE39-D5C7-6CF8-8479-77E01A6F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E89811-F587-578B-E33C-171961B2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0586D-E368-454B-8206-5AD691990A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945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65CB8-083A-B36C-FEFE-E6195C9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80D909-B6EE-D4FF-911A-0AE204546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6C3D7-3262-AFD0-96AA-E026EDB3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AFD995-DA5A-1640-97C7-D722CAB64DC4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E9B61-ECEF-0AE9-F126-CCDE723C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B9F579-4984-23FC-07B3-B6B3D619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0586D-E368-454B-8206-5AD691990A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1532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87DC3-090C-6E7A-9A58-A1A4B739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9F33C-0C80-BD18-DF25-EFF66DD2B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419214-1454-778F-BF2D-6168028C5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B730E3-CA1D-9693-4090-060EA4E0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AFD995-DA5A-1640-97C7-D722CAB64DC4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8D992A-66F2-A1FA-210A-EB10AB49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B3469E-055D-236E-95CF-6E64AE07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0586D-E368-454B-8206-5AD691990A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0235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E12B2-809A-DCAF-C0FB-11F17FA2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1CE0E-40EA-EA79-B7B2-25F797C3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AEC14E-5AFF-F2BB-F9E2-00E34B977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CE9AE-9B96-CDAB-1527-EB31B01BC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6CC560-6327-363B-291E-83FFD44EB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6E3DD2-16E0-8820-AC60-BF680E27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AFD995-DA5A-1640-97C7-D722CAB64DC4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A95A3B-1FA0-CBCE-5E95-DD0CD202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8B67A-2095-86A1-F1EB-D559FF69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0586D-E368-454B-8206-5AD691990A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5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1692-B2B2-4EE6-8847-AEEA8C233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80000"/>
            <a:ext cx="11520000" cy="1152000"/>
          </a:xfrm>
        </p:spPr>
        <p:txBody>
          <a:bodyPr>
            <a:normAutofit/>
          </a:bodyPr>
          <a:lstStyle>
            <a:lvl1pPr algn="ctr">
              <a:defRPr sz="3600" b="1" i="0" baseline="0">
                <a:solidFill>
                  <a:srgbClr val="2695D2"/>
                </a:solidFill>
                <a:latin typeface="Raleway" panose="020B0003030101060003"/>
              </a:defRPr>
            </a:lvl1pPr>
          </a:lstStyle>
          <a:p>
            <a:r>
              <a:rPr lang="en-GB" noProof="0" dirty="0"/>
              <a:t>Title of content slide (left or centred)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1B5CE2-D2A1-45E4-A659-9CB033995F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26404" t="8742" r="27542" b="31310"/>
          <a:stretch/>
        </p:blipFill>
        <p:spPr>
          <a:xfrm>
            <a:off x="355007" y="6157347"/>
            <a:ext cx="494015" cy="5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48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8756C-6030-24D4-1A17-8F075C3A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325424-6D7A-A0F6-9F79-5BEADB38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AFD995-DA5A-1640-97C7-D722CAB64DC4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1FC914-4C59-9769-BB3F-B923C5F3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632FD3-7F48-9E09-B775-83B8069E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0586D-E368-454B-8206-5AD691990A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9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542FC4-FCFC-9F35-A725-2EFF7AFD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AFD995-DA5A-1640-97C7-D722CAB64DC4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CA33FA-9CCF-EE52-0E03-49681C3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DB41FA-2438-F2AC-AA21-A1B22757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0586D-E368-454B-8206-5AD691990A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53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756AA-3EA2-11CA-845F-B62032DF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FE8BD-2309-6580-EBF7-528C8B38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D8CD18-A7AE-DDD9-0BB5-AE5A8EE3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51A2D3-05EC-87B0-F5CD-167593CE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AFD995-DA5A-1640-97C7-D722CAB64DC4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124ADF-58AA-5113-1B01-5C5B507B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2E3D50-479B-AE6E-AF4C-B7A789EA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0586D-E368-454B-8206-5AD691990A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2573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76A2B-8E13-ED57-C24B-37A1EB9B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BB85F5-400A-3CC6-C3F7-AA602884C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8D83D5-44AD-279B-5216-D4BC7146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4EEB37-5BB2-423C-C428-E6A62708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AFD995-DA5A-1640-97C7-D722CAB64DC4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D3527F-89C8-A59B-4050-B443F782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4868E9-E26C-DA4C-48FC-73178627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0586D-E368-454B-8206-5AD691990A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0379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1D7D8-6140-03AB-6B51-E2D8F094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08307B-A454-4AFC-765A-F26CF471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CB0BD-0231-29D6-4842-A70C40E4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AFD995-DA5A-1640-97C7-D722CAB64DC4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9605F-2616-E329-613E-6692E659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DFF5A8-3554-922A-DEE6-8EDF09F3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0586D-E368-454B-8206-5AD691990A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7422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A73CAC-6BDD-B1C5-8A2D-E7909FA8A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7C448F-0771-E0E4-6EE4-E79DD7B8A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A83923-94A1-78A0-C650-731CB024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AFD995-DA5A-1640-97C7-D722CAB64DC4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DDC93B-4107-54D9-09C4-DE63DE6D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31039-0A31-CCFD-40E3-7ABC59EF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0586D-E368-454B-8206-5AD691990A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5322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B8834-F455-485A-9EC2-1F94DEEA3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2B6B29-0F40-40DA-8EB3-021D0DD18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46124-841C-415D-9033-E807D5F4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CC9-897F-4844-9933-EF6FCA1B77C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8A098F-A73C-480A-8DA4-EA55FADB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DF9EE-2E9B-4EE6-8C1E-5A95CB38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629-3681-4CDB-95FB-CEF818AEC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100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8847C-BC48-40B0-B649-FACD0E9E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D95FC-DE27-47CF-9871-0AA07199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A0520F-22E4-478C-AF33-10F4CEB4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CC9-897F-4844-9933-EF6FCA1B77C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72A00-49B1-4EDF-AEDF-B9CB724A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3319B0-ED8F-4440-8A0F-449AE0C7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629-3681-4CDB-95FB-CEF818AEC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233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520AB-4995-46F7-896D-D3E5CBB5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40071B-26A8-471D-865D-9BAC9B551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CB689F-F403-405D-BC7B-EB5EDB5A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CC9-897F-4844-9933-EF6FCA1B77C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3231DB-846D-44CB-9E7C-D271ED64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124512-F7A2-4DE4-9364-4B4545FC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629-3681-4CDB-95FB-CEF818AEC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9956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F5BEA-C885-4097-B5BA-4379A019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FDC9D-79CD-4E12-91CB-F1CDFB014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CCB7B6-3514-4074-9DF2-203999A29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0B3F01-9712-498F-BB8A-B3C2E340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CC9-897F-4844-9933-EF6FCA1B77C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825C7D-20FA-4583-9070-0B43B93D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5153E4-9AE9-47FF-95E0-39E59389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629-3681-4CDB-95FB-CEF818AEC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8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41FF4-935D-3B4B-8D91-538B867E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E05B4-9138-354B-BB0F-E58BB37A7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D4D2D-FCFB-C04F-9410-D4A7DD7C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CA36-81CB-294C-9DEF-271AB1CD00BE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81D61-EA66-A04B-938C-2DC0976F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5C221-E94C-F940-9823-46B6B3DE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C7DC-44AB-DE4F-B151-3F3955919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8342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7B465-074D-4692-9F1D-6AB9AA4C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618C14-26E2-4523-8561-A64ED1D46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DF7724-0D32-4E8F-A7A4-36D9B371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DBF2CD-1D02-4FDC-9FE8-4E3B9CB09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DC4F2F-D49F-438C-B5EE-2D16B1348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151F10-58E6-441A-829E-4AD9D8CC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CC9-897F-4844-9933-EF6FCA1B77C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EA7345-C532-452F-9AD4-0441FDC7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9C0796-86D7-4881-BF92-C5554915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629-3681-4CDB-95FB-CEF818AEC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915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025B2-B423-4CA1-8202-F6543AA3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DDE5E1-AE88-4D02-B02E-A5BD118B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CC9-897F-4844-9933-EF6FCA1B77C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B713AD-7A00-4D8E-8EEC-8EEF3E49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33D68B-C7D3-4ED3-9F0C-7C3C3F69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629-3681-4CDB-95FB-CEF818AEC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564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EFEADA-3156-4FF8-9D08-2E91513D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CC9-897F-4844-9933-EF6FCA1B77C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91A71-C0A5-4F6B-946C-4C6524AE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AADFEC-F5EF-4A04-8E94-AC185A42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629-3681-4CDB-95FB-CEF818AEC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5515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38C35-A77A-4B7F-B6B6-41CF675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9886C-5067-4ABF-90E7-49D0CA74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89A25A-BFA0-40A4-8EEA-97C47721C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664E6-FE82-4F39-A035-AC5B91B9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CC9-897F-4844-9933-EF6FCA1B77C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5846CD-D93D-4644-85D6-47387EF2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F2EA70-B67A-4315-9026-61C5B027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629-3681-4CDB-95FB-CEF818AEC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124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5D733-5525-4E08-AF69-059FEBC1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C7A9B1-8AE9-40A5-8198-0794794CC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CF7E-CC5F-4BCD-BBD6-9502DD8D6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7E9942-FBE0-4E0E-91C9-4E0BA9F4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CC9-897F-4844-9933-EF6FCA1B77C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846339-26F6-4988-8EE6-72697833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427FB-91F3-430E-86FB-97B902BC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629-3681-4CDB-95FB-CEF818AEC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201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D00AE-46A6-4D2C-8F32-4DB31D6C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3FC65C-2A2C-4948-A171-C4158C3DC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F9890-4CC6-4A75-B3E5-E45C36A5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CC9-897F-4844-9933-EF6FCA1B77C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A6438-7CCF-4A2B-9F98-57510379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9F952-B3F5-4925-B6D8-49E5E22E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629-3681-4CDB-95FB-CEF818AEC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6743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FA7B5D-322A-4242-B09D-14D4F9811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F7A1C-D289-47CE-8F9C-02D914E9E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188FB5-B57E-449C-9715-15795FCD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CC9-897F-4844-9933-EF6FCA1B77C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E5F813-BD36-4DAB-BD2A-AAF91D79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A9F615-8AD9-4541-8B1C-7E066D22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629-3681-4CDB-95FB-CEF818AEC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44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bg>
      <p:bgPr>
        <a:solidFill>
          <a:srgbClr val="269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1692-B2B2-4EE6-8847-AEEA8C233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80000"/>
            <a:ext cx="11520000" cy="115200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3600" b="1" i="0" baseline="0">
                <a:solidFill>
                  <a:schemeClr val="bg1"/>
                </a:solidFill>
                <a:latin typeface="Raleway" pitchFamily="2" charset="77"/>
              </a:defRPr>
            </a:lvl1pPr>
          </a:lstStyle>
          <a:p>
            <a:r>
              <a:rPr lang="en-GB" noProof="0" dirty="0"/>
              <a:t>Title of closing slide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4F56E3-9EAD-4A53-AB27-8D16FDF443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0" y="6154681"/>
            <a:ext cx="493200" cy="5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0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D66EE-E7FB-DA46-9C27-FFD0BC86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A9EDE6-2FBB-B34C-A1AD-D9D8397DB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A27DED-2351-4A4F-9527-F97E9910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CA36-81CB-294C-9DEF-271AB1CD00BE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11434-252C-B747-9FC7-F1966EDC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D79CD-85F6-4340-9E93-988C1045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C7DC-44AB-DE4F-B151-3F3955919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35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B2BB8-EC4C-5042-85D6-AB6E4002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387C10-CF6C-3341-9FA0-B222F9510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F2AA69-7707-924E-94D2-98EBEB90D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DA5C3D-8875-DB45-8151-B6133E75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CA36-81CB-294C-9DEF-271AB1CD00BE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65BB9-D54E-5544-BA2B-CDE8E7C2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6BB1F3-BA67-6341-83D5-DC751B0B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C7DC-44AB-DE4F-B151-3F3955919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32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3F397-835E-8D45-A981-0AC78FF4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428D0E-2179-5243-AEA2-127AA61CA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7D45DF-10A0-FB4D-A2C6-0A4B7D0D1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657008-83C4-0145-BA55-6E6B5EE86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671356-54CB-B742-9379-E956A21D8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867D6E-2DDC-C541-AE21-9332071D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CA36-81CB-294C-9DEF-271AB1CD00BE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4ECB02-8630-D445-853C-6861E826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40517F-45C8-1946-A0DD-6D798080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C7DC-44AB-DE4F-B151-3F3955919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90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8FD5B-0A75-CE42-9C7E-4ABBD4F9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D79DB2-8569-C54F-BD10-44F52C5F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CA36-81CB-294C-9DEF-271AB1CD00BE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CDCF18-3B50-5F46-AE45-3E7692CE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B9A36F-F51C-7646-9656-1EAE02FC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C7DC-44AB-DE4F-B151-3F3955919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43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B95917-3F30-9C48-B1BE-A0B98614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CA36-81CB-294C-9DEF-271AB1CD00BE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4C5493-DB37-DB4B-8808-F6666937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9A0721-4F99-E54D-ADAB-9F38D62E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7C7DC-44AB-DE4F-B151-3F3955919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56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505A64-268A-C84D-BD41-B926C69E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FDD9C2-0DF1-AC4B-8FB1-35C4A67A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544EF2-3D91-8E43-AAE3-B7F182D78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CA36-81CB-294C-9DEF-271AB1CD00BE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36F07-EAA7-1147-95A3-CABFBBB5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BF9D85-582B-2641-9557-901AF4A1D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7C7DC-44AB-DE4F-B151-3F3955919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8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AFFE38-8F34-453A-AEF7-77E85ACD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98A2C2-2744-4EEA-A6B5-0AC5375B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AD97E-228E-4EE5-902C-272FD0A08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28D1-3AB6-416A-B808-5B0BDBA2C9C9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A93336-8BF4-4300-AC5D-7AA6335B1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B0856-3131-4286-BFD5-59AA8F849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2A3E-E426-4815-B2ED-41045E35DD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69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9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0090DB-22BD-2A8E-CF49-9D13C8AB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1520000" cy="11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Title of closing slide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434AD21-19EB-472F-B0A8-7B9D14FFDA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r="69651"/>
          <a:stretch/>
        </p:blipFill>
        <p:spPr>
          <a:xfrm>
            <a:off x="360000" y="5891870"/>
            <a:ext cx="713426" cy="7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8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Ralew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C5DC7F-920D-432B-BA5D-288B0E44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09B2FC-2111-4071-BE1A-2EB08644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28386-E00E-4F70-9669-5C3B30055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CCC9-897F-4844-9933-EF6FCA1B77C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B1D28B-F112-427C-8902-BD93BB2FC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C7B771-0569-452A-B5DC-937564B6B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F629-3681-4CDB-95FB-CEF818AEC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9A3C925-87CD-0BA5-ACDD-17CA49BE8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63645"/>
              </p:ext>
            </p:extLst>
          </p:nvPr>
        </p:nvGraphicFramePr>
        <p:xfrm>
          <a:off x="360000" y="1656000"/>
          <a:ext cx="11466240" cy="388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6240">
                  <a:extLst>
                    <a:ext uri="{9D8B030D-6E8A-4147-A177-3AD203B41FA5}">
                      <a16:colId xmlns:a16="http://schemas.microsoft.com/office/drawing/2014/main" val="188503894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r>
                        <a:rPr lang="en-US" sz="4000" b="1" noProof="0" dirty="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Gender Disparities in Healthy Life Expectancy at Older Ages: A Cross-National Comparison</a:t>
                      </a:r>
                      <a:endParaRPr lang="en-GB" sz="4000" b="1" noProof="0" dirty="0">
                        <a:solidFill>
                          <a:schemeClr val="tx1"/>
                        </a:solidFill>
                        <a:latin typeface="Raleway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2703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600" noProof="0" dirty="0">
                        <a:solidFill>
                          <a:schemeClr val="tx1"/>
                        </a:solidFill>
                        <a:latin typeface="Raleway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694171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noProof="0" dirty="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Vanessa di Lego, Marília R. Nepomuceno, Cássio M. Turra</a:t>
                      </a:r>
                      <a:endParaRPr lang="en-GB" sz="2800" noProof="0" dirty="0">
                        <a:solidFill>
                          <a:schemeClr val="tx1"/>
                        </a:solidFill>
                        <a:latin typeface="Raleway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6841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600" noProof="0" dirty="0">
                        <a:solidFill>
                          <a:schemeClr val="tx1"/>
                        </a:solidFill>
                        <a:latin typeface="Raleway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4482546"/>
                  </a:ext>
                </a:extLst>
              </a:tr>
              <a:tr h="109963">
                <a:tc>
                  <a:txBody>
                    <a:bodyPr/>
                    <a:lstStyle/>
                    <a:p>
                      <a:r>
                        <a:rPr lang="en-GB" sz="2000" noProof="0" dirty="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Vienna Institute of Demography (</a:t>
                      </a:r>
                      <a:r>
                        <a:rPr lang="en-GB" sz="2000" noProof="0" dirty="0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OeAW</a:t>
                      </a:r>
                      <a:r>
                        <a:rPr lang="en-GB" sz="2000" noProof="0" dirty="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), Wittgenstein Centre (IIASA, </a:t>
                      </a:r>
                      <a:r>
                        <a:rPr lang="en-GB" sz="2000" noProof="0" dirty="0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OeAW</a:t>
                      </a:r>
                      <a:r>
                        <a:rPr lang="en-GB" sz="2000" noProof="0" dirty="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, University of Vienna), Vienna, Austria </a:t>
                      </a:r>
                    </a:p>
                    <a:p>
                      <a:r>
                        <a:rPr lang="en-GB" sz="2000" noProof="0" dirty="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Max Planck Institute for Demographic Research, Rostock, Germany </a:t>
                      </a:r>
                    </a:p>
                    <a:p>
                      <a:r>
                        <a:rPr lang="en-GB" sz="2000" noProof="0" dirty="0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Cedeplar</a:t>
                      </a:r>
                      <a:r>
                        <a:rPr lang="en-GB" sz="2000" noProof="0" dirty="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, </a:t>
                      </a:r>
                      <a:r>
                        <a:rPr lang="en-GB" sz="2000" noProof="0" dirty="0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Universidade</a:t>
                      </a:r>
                      <a:r>
                        <a:rPr lang="en-GB" sz="2000" noProof="0" dirty="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 Federal de Minas Gerais, Belo Horizonte, Brazil</a:t>
                      </a:r>
                    </a:p>
                    <a:p>
                      <a:endParaRPr lang="en-GB" sz="2000" noProof="0" dirty="0">
                        <a:solidFill>
                          <a:schemeClr val="tx1"/>
                        </a:solidFill>
                        <a:latin typeface="Raleway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206429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B82F1FB-56B4-C43F-0625-BE06ADC3B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29615"/>
              </p:ext>
            </p:extLst>
          </p:nvPr>
        </p:nvGraphicFramePr>
        <p:xfrm>
          <a:off x="360000" y="5940000"/>
          <a:ext cx="11466240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6240">
                  <a:extLst>
                    <a:ext uri="{9D8B030D-6E8A-4147-A177-3AD203B41FA5}">
                      <a16:colId xmlns:a16="http://schemas.microsoft.com/office/drawing/2014/main" val="188503894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33 REVES Meeting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69772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Halifax, September 21, 2022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442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92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28CDC4-BFEF-FDD0-2E00-680D10BD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1520000" cy="1152000"/>
          </a:xfrm>
        </p:spPr>
        <p:txBody>
          <a:bodyPr/>
          <a:lstStyle/>
          <a:p>
            <a:pPr algn="l"/>
            <a:r>
              <a:rPr lang="en-GB" dirty="0">
                <a:latin typeface="Raleway" pitchFamily="2" charset="0"/>
              </a:rPr>
              <a:t>Title of content slide (left or centred)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A462D2E-AE7D-ADEB-8627-A4FBF62EC300}"/>
              </a:ext>
            </a:extLst>
          </p:cNvPr>
          <p:cNvSpPr txBox="1"/>
          <p:nvPr/>
        </p:nvSpPr>
        <p:spPr>
          <a:xfrm>
            <a:off x="360000" y="1619999"/>
            <a:ext cx="114660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2695D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>
                <a:latin typeface="Raleway" pitchFamily="2" charset="0"/>
              </a:rPr>
              <a:t>Text </a:t>
            </a:r>
            <a:r>
              <a:rPr lang="en-GB" sz="2400" dirty="0" err="1">
                <a:latin typeface="Raleway" pitchFamily="2" charset="0"/>
              </a:rPr>
              <a:t>Text</a:t>
            </a:r>
            <a:r>
              <a:rPr lang="en-GB" sz="2400" dirty="0">
                <a:latin typeface="Raleway" pitchFamily="2" charset="0"/>
              </a:rPr>
              <a:t> Text</a:t>
            </a:r>
          </a:p>
          <a:p>
            <a:pPr marL="342900" indent="-342900">
              <a:spcAft>
                <a:spcPts val="600"/>
              </a:spcAft>
              <a:buClr>
                <a:srgbClr val="2695D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>
                <a:latin typeface="Raleway" pitchFamily="2" charset="0"/>
              </a:rPr>
              <a:t>Text </a:t>
            </a:r>
            <a:r>
              <a:rPr lang="en-GB" sz="2400" dirty="0" err="1">
                <a:latin typeface="Raleway" pitchFamily="2" charset="0"/>
              </a:rPr>
              <a:t>Text</a:t>
            </a:r>
            <a:endParaRPr lang="en-GB" sz="2400" dirty="0">
              <a:latin typeface="Raleway" pitchFamily="2" charset="0"/>
            </a:endParaRPr>
          </a:p>
          <a:p>
            <a:pPr marL="342900" indent="-342900">
              <a:spcAft>
                <a:spcPts val="600"/>
              </a:spcAft>
              <a:buClr>
                <a:srgbClr val="2695D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>
                <a:latin typeface="Raleway" pitchFamily="2" charset="0"/>
              </a:rPr>
              <a:t>Text</a:t>
            </a:r>
          </a:p>
          <a:p>
            <a:pPr marL="342900" indent="-342900">
              <a:spcAft>
                <a:spcPts val="600"/>
              </a:spcAft>
              <a:buClr>
                <a:srgbClr val="2695D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>
                <a:latin typeface="Raleway" pitchFamily="2" charset="0"/>
              </a:rPr>
              <a:t>…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837AE36-8551-4CA5-A2C4-DF46C98AC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18559"/>
              </p:ext>
            </p:extLst>
          </p:nvPr>
        </p:nvGraphicFramePr>
        <p:xfrm>
          <a:off x="179999" y="6424954"/>
          <a:ext cx="11817268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7268">
                  <a:extLst>
                    <a:ext uri="{9D8B030D-6E8A-4147-A177-3AD203B41FA5}">
                      <a16:colId xmlns:a16="http://schemas.microsoft.com/office/drawing/2014/main" val="1885038946"/>
                    </a:ext>
                  </a:extLst>
                </a:gridCol>
              </a:tblGrid>
              <a:tr h="186861">
                <a:tc>
                  <a:txBody>
                    <a:bodyPr/>
                    <a:lstStyle/>
                    <a:p>
                      <a:pPr algn="r"/>
                      <a:fld id="{BE91CECB-DB15-40DD-8DBA-25908D6E46E4}" type="slidenum">
                        <a:rPr lang="en-GB" sz="1600" noProof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aleway Medium" pitchFamily="2" charset="77"/>
                        </a:rPr>
                        <a:t>2</a:t>
                      </a:fld>
                      <a:endParaRPr lang="en-GB" sz="160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Raleway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442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99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28CDC4-BFEF-FDD0-2E00-680D10BD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1520000" cy="1152000"/>
          </a:xfrm>
        </p:spPr>
        <p:txBody>
          <a:bodyPr/>
          <a:lstStyle/>
          <a:p>
            <a:pPr algn="ctr"/>
            <a:r>
              <a:rPr lang="en-GB" dirty="0">
                <a:latin typeface="Raleway" pitchFamily="2" charset="0"/>
              </a:rPr>
              <a:t>Title of content slide (left or centred)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0BFA46B-3231-4DD1-9352-05A728BCB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61336"/>
              </p:ext>
            </p:extLst>
          </p:nvPr>
        </p:nvGraphicFramePr>
        <p:xfrm>
          <a:off x="179999" y="6424954"/>
          <a:ext cx="11817268" cy="253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7268">
                  <a:extLst>
                    <a:ext uri="{9D8B030D-6E8A-4147-A177-3AD203B41FA5}">
                      <a16:colId xmlns:a16="http://schemas.microsoft.com/office/drawing/2014/main" val="1885038946"/>
                    </a:ext>
                  </a:extLst>
                </a:gridCol>
              </a:tblGrid>
              <a:tr h="253046">
                <a:tc>
                  <a:txBody>
                    <a:bodyPr/>
                    <a:lstStyle/>
                    <a:p>
                      <a:pPr algn="r"/>
                      <a:fld id="{BE91CECB-DB15-40DD-8DBA-25908D6E46E4}" type="slidenum">
                        <a:rPr lang="en-GB" sz="1600" noProof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aleway Medium" pitchFamily="2" charset="77"/>
                        </a:rPr>
                        <a:t>3</a:t>
                      </a:fld>
                      <a:endParaRPr lang="en-GB" sz="160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Raleway Medium" pitchFamily="2" charset="7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442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39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0F8BA4-A2E7-1CB0-731E-2469B5B3B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7427"/>
          <a:stretch/>
        </p:blipFill>
        <p:spPr>
          <a:xfrm>
            <a:off x="137109" y="1087120"/>
            <a:ext cx="5095292" cy="46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9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B91B54-D88E-0EF9-50C8-47300D84B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66"/>
          <a:stretch/>
        </p:blipFill>
        <p:spPr>
          <a:xfrm>
            <a:off x="141159" y="1098611"/>
            <a:ext cx="5101401" cy="46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4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5F5765-C711-2959-03F7-06C42FC86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507"/>
          <a:stretch/>
        </p:blipFill>
        <p:spPr>
          <a:xfrm>
            <a:off x="84211" y="1076325"/>
            <a:ext cx="522947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9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269B76-42D8-F79A-CC7E-6F4A6470B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62"/>
          <a:stretch/>
        </p:blipFill>
        <p:spPr>
          <a:xfrm>
            <a:off x="19306" y="1050925"/>
            <a:ext cx="8159494" cy="4756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9B33D3-C790-A3DB-E02A-B7C544670242}"/>
              </a:ext>
            </a:extLst>
          </p:cNvPr>
          <p:cNvSpPr/>
          <p:nvPr/>
        </p:nvSpPr>
        <p:spPr>
          <a:xfrm>
            <a:off x="5577840" y="5019040"/>
            <a:ext cx="2214880" cy="355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2075BE-35D9-FA71-6B66-1DAEF216075F}"/>
              </a:ext>
            </a:extLst>
          </p:cNvPr>
          <p:cNvSpPr/>
          <p:nvPr/>
        </p:nvSpPr>
        <p:spPr>
          <a:xfrm>
            <a:off x="5588000" y="5435600"/>
            <a:ext cx="2214880" cy="355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7B6310-AD6F-9E0E-3187-7A8285F8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8" y="1061085"/>
            <a:ext cx="12101464" cy="47358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B2394-6E89-DF5B-F83E-40E758C8F595}"/>
              </a:ext>
            </a:extLst>
          </p:cNvPr>
          <p:cNvSpPr/>
          <p:nvPr/>
        </p:nvSpPr>
        <p:spPr>
          <a:xfrm>
            <a:off x="7985760" y="2255520"/>
            <a:ext cx="4160972" cy="355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44D85D-4920-D9D4-F508-E57CBB9F0D07}"/>
              </a:ext>
            </a:extLst>
          </p:cNvPr>
          <p:cNvSpPr/>
          <p:nvPr/>
        </p:nvSpPr>
        <p:spPr>
          <a:xfrm>
            <a:off x="8036560" y="5415280"/>
            <a:ext cx="4160972" cy="355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28CDC4-BFEF-FDD0-2E00-680D10BD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1571840" cy="1152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Title of closing slide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A462D2E-AE7D-ADEB-8627-A4FBF62EC300}"/>
              </a:ext>
            </a:extLst>
          </p:cNvPr>
          <p:cNvSpPr txBox="1"/>
          <p:nvPr/>
        </p:nvSpPr>
        <p:spPr>
          <a:xfrm>
            <a:off x="360000" y="1619999"/>
            <a:ext cx="114660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  <a:latin typeface="Raleway" pitchFamily="2" charset="0"/>
              </a:rPr>
              <a:t>Text </a:t>
            </a:r>
            <a:r>
              <a:rPr lang="en-GB" sz="2400" dirty="0" err="1">
                <a:solidFill>
                  <a:schemeClr val="bg1"/>
                </a:solidFill>
                <a:latin typeface="Raleway" pitchFamily="2" charset="0"/>
              </a:rPr>
              <a:t>Text</a:t>
            </a:r>
            <a:r>
              <a:rPr lang="en-GB" sz="2400" dirty="0">
                <a:solidFill>
                  <a:schemeClr val="bg1"/>
                </a:solidFill>
                <a:latin typeface="Raleway" pitchFamily="2" charset="0"/>
              </a:rPr>
              <a:t> Text</a:t>
            </a:r>
          </a:p>
          <a:p>
            <a:pPr marL="457200" indent="-457200"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  <a:latin typeface="Raleway" pitchFamily="2" charset="0"/>
              </a:rPr>
              <a:t>Text </a:t>
            </a:r>
            <a:r>
              <a:rPr lang="en-GB" sz="2400" dirty="0" err="1">
                <a:solidFill>
                  <a:schemeClr val="bg1"/>
                </a:solidFill>
                <a:latin typeface="Raleway" pitchFamily="2" charset="0"/>
              </a:rPr>
              <a:t>Text</a:t>
            </a:r>
            <a:endParaRPr lang="en-GB" sz="2400" dirty="0">
              <a:solidFill>
                <a:schemeClr val="bg1"/>
              </a:solidFill>
              <a:latin typeface="Raleway" pitchFamily="2" charset="0"/>
            </a:endParaRPr>
          </a:p>
          <a:p>
            <a:pPr marL="457200" indent="-457200"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  <a:latin typeface="Raleway" pitchFamily="2" charset="0"/>
              </a:rPr>
              <a:t>Text</a:t>
            </a:r>
          </a:p>
          <a:p>
            <a:pPr marL="457200" indent="-457200"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  <a:latin typeface="Raleway" pitchFamily="2" charset="0"/>
              </a:rPr>
              <a:t>…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B9BCB644-297B-E4C3-3FE1-24A8FB3EA606}"/>
              </a:ext>
            </a:extLst>
          </p:cNvPr>
          <p:cNvSpPr txBox="1">
            <a:spLocks/>
          </p:cNvSpPr>
          <p:nvPr/>
        </p:nvSpPr>
        <p:spPr>
          <a:xfrm>
            <a:off x="279000" y="6142892"/>
            <a:ext cx="11556000" cy="53510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Raleway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wittgensteincentre.org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dataexplorer.wittgensteincentre.org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3699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5BC839EB3E6C4E94D0119085D51EC8" ma:contentTypeVersion="8" ma:contentTypeDescription="Create a new document." ma:contentTypeScope="" ma:versionID="3376198554568e6ca556f5100696ebe0">
  <xsd:schema xmlns:xsd="http://www.w3.org/2001/XMLSchema" xmlns:xs="http://www.w3.org/2001/XMLSchema" xmlns:p="http://schemas.microsoft.com/office/2006/metadata/properties" xmlns:ns2="45493d12-eea2-4eae-9c65-8bc0566bd9ad" targetNamespace="http://schemas.microsoft.com/office/2006/metadata/properties" ma:root="true" ma:fieldsID="a92b176aaf6984d9fb0d3c44c0809149" ns2:_="">
    <xsd:import namespace="45493d12-eea2-4eae-9c65-8bc0566bd9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93d12-eea2-4eae-9c65-8bc0566bd9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5A220B-7D74-4A04-9C27-7EF3ADA277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493d12-eea2-4eae-9c65-8bc0566bd9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149CBD-90F4-4332-A677-9E9A3EB092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9C6CE-EDDC-4F77-8EB5-5405303FFF5E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45493d12-eea2-4eae-9c65-8bc0566bd9a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124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Raleway</vt:lpstr>
      <vt:lpstr>Raleway Medium</vt:lpstr>
      <vt:lpstr>Wingdings</vt:lpstr>
      <vt:lpstr>Office</vt:lpstr>
      <vt:lpstr>1_Benutzerdefiniertes Design</vt:lpstr>
      <vt:lpstr>Benutzerdefiniertes Design</vt:lpstr>
      <vt:lpstr>2_Benutzerdefiniertes Design</vt:lpstr>
      <vt:lpstr>PowerPoint Presentation</vt:lpstr>
      <vt:lpstr>Title of content slide (left or centred)</vt:lpstr>
      <vt:lpstr>Title of content slide (left or centred)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of closing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Wittgenstein Centre Corporate Design – Manual</dc:title>
  <dc:creator>StudentIn</dc:creator>
  <cp:lastModifiedBy>Author</cp:lastModifiedBy>
  <cp:revision>38</cp:revision>
  <dcterms:created xsi:type="dcterms:W3CDTF">2021-02-16T08:40:20Z</dcterms:created>
  <dcterms:modified xsi:type="dcterms:W3CDTF">2022-09-19T13:25:01Z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0x010100405BC839EB3E6C4E94D0119085D51EC8</vt:lpwstr>
  </property>
</Properties>
</file>