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6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74B9-AE91-4FC3-A208-4AF884F4B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FB5C6-6583-46DB-964F-892F5C182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68EA-1653-4E7F-B3ED-9D0A1624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458B5-0465-4006-B52E-FB1CCC34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5A45-E6D6-4534-9C2C-CD64AC4B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2441-E089-48A3-80EB-82038ED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14693-0249-4117-A27C-DB3F336DA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DD90-98AF-47E4-BC05-27B6CC99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FC39-30AB-4D0B-9ACB-AC022E4D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06A5-6208-4B8D-8B08-4F70C62E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08DE6-1EA1-4839-A06F-4CE0E52CA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FE510-1A6D-4701-8F52-2E0FD44B9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2796-EA6E-4FD3-B5AA-ADA79509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D204-E3B3-41E1-AB80-5DA915C8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5C5E-417D-4389-98DE-89C1C9C7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CDBA-6284-45FA-BF5C-B570E650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7063-CEA8-42F4-ABD1-BCB41FFB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A78E1-FE4A-47C9-B3DE-DADD9C3E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E1FA-65BE-401E-8D6D-DDBC42BD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A38E4-12C0-49E6-9A26-A1CDB2E9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AD00-91C7-4391-9B68-A53C7290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4092-3ADA-416B-ADFD-5458FDE3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89CC-B8F2-4F62-AD38-7CDAB211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F189-8B90-448A-81EC-CA610999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454E-0FEA-433A-8541-A68415F7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7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4AF0-CBF1-4911-9A56-F56358F3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0466-066F-4C0C-BD53-AA7CB2124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29382-5FBE-482D-A7C3-394DEF71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FD4BF-0D47-4CAB-A36D-802E2D38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34339-C6D3-4E8A-BC21-94FCD69D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6B2E-AEA2-43EB-B411-D0A97DB3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130F-CE33-48B5-A7EF-04477D91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6A10-461F-4880-A271-67CC7E3C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49673-6923-4256-82EF-A1410D2F3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3A870-ACA0-4BD7-8005-DF75AE1DB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A6D1B-6ED9-4350-AB81-FB75BABC5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E2095-2D01-4CB5-A94F-D37E0ED9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CE218-2F21-4725-8476-D3B483F2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3A487-4814-4A89-8D66-EFE0316D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63B2-7152-4015-BC49-F6D53AA4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F88AD-2DAE-4137-BD77-EB66CFFD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A6EF-6425-4319-805A-91991EF2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3E37D-F152-4E51-9EE3-45F47E89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E6E59-FD91-494C-B7D9-99C5356D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22856-CBF6-44EE-A40F-88EE871E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4621B-C569-41B0-9E6C-A71B091A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2E67-DA07-4131-8FB3-44A79E7B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C909-3935-462A-BD6D-466ABA4D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126C-54A1-437C-AA31-1AF6E010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C09DF-C1EB-4553-9BD7-DFB8E16F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45DB-1A0B-424A-8B24-33D41F3D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731CC-447D-4B27-ACF6-2400753C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5B0F-09F3-4A6D-A195-C4A9D78A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3212E-B57E-48E6-9FA9-273BCC4FB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98F58-9AB4-43D1-A9EF-F507C45C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4AA30-B845-4C28-972A-2948F3E8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4F2B-AE3A-4AE5-AF18-413C07C7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51CC-4FD6-4E28-8628-B8D5E5C4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34DFF-88C6-41D2-8DE1-F7820F87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72F80-BF3F-45FC-9BAD-F7C467AC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EF80-1C80-4192-91B9-DF2D6A5E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D877-F202-4E88-A28D-EA31AC8AD4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3948-9C82-4634-9FEA-124A52453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F170-3FC8-4B1D-BF10-7D9291090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412F-9AAA-44A1-B415-E075182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3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DE32BA-2A4C-4AB9-882C-897ACA6A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09" y="94376"/>
            <a:ext cx="10142430" cy="6669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A79FDA-0B17-4A5C-AE9A-AB5318E6A237}"/>
                  </a:ext>
                </a:extLst>
              </p:cNvPr>
              <p:cNvSpPr txBox="1"/>
              <p:nvPr/>
            </p:nvSpPr>
            <p:spPr>
              <a:xfrm>
                <a:off x="8112154" y="654342"/>
                <a:ext cx="922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A79FDA-0B17-4A5C-AE9A-AB5318E6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154" y="654342"/>
                <a:ext cx="9227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8EF13F-36C8-4743-9563-E421B0C56B4A}"/>
                  </a:ext>
                </a:extLst>
              </p:cNvPr>
              <p:cNvSpPr txBox="1"/>
              <p:nvPr/>
            </p:nvSpPr>
            <p:spPr>
              <a:xfrm>
                <a:off x="6398002" y="3336499"/>
                <a:ext cx="922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8EF13F-36C8-4743-9563-E421B0C56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02" y="3336499"/>
                <a:ext cx="9227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114FD-E623-471B-B031-A2C1D3CA8C25}"/>
              </a:ext>
            </a:extLst>
          </p:cNvPr>
          <p:cNvCxnSpPr>
            <a:cxnSpLocks/>
          </p:cNvCxnSpPr>
          <p:nvPr/>
        </p:nvCxnSpPr>
        <p:spPr>
          <a:xfrm flipH="1">
            <a:off x="6515450" y="1300294"/>
            <a:ext cx="1613482" cy="21035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C8E449-C703-4655-8D4E-425AB551F0E3}"/>
                  </a:ext>
                </a:extLst>
              </p:cNvPr>
              <p:cNvSpPr txBox="1"/>
              <p:nvPr/>
            </p:nvSpPr>
            <p:spPr>
              <a:xfrm>
                <a:off x="1986307" y="4123296"/>
                <a:ext cx="4411693" cy="70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de-A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51</m:t>
                        </m:r>
                      </m:sub>
                      <m:sup>
                        <m:r>
                          <a:rPr lang="de-A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de-A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de-A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51</m:t>
                        </m:r>
                      </m:sub>
                      <m:sup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1,51</m:t>
                        </m:r>
                      </m:sub>
                      <m:sup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2,51</m:t>
                        </m:r>
                      </m:sub>
                      <m:sup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,51 </m:t>
                        </m:r>
                      </m:sub>
                      <m:sup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0,1,2,…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C8E449-C703-4655-8D4E-425AB551F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07" y="4123296"/>
                <a:ext cx="4411693" cy="702628"/>
              </a:xfrm>
              <a:prstGeom prst="rect">
                <a:avLst/>
              </a:prstGeom>
              <a:blipFill>
                <a:blip r:embed="rId5"/>
                <a:stretch>
                  <a:fillRect t="-2586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010C00-6ACD-4445-ACAD-CB7E60962172}"/>
              </a:ext>
            </a:extLst>
          </p:cNvPr>
          <p:cNvCxnSpPr>
            <a:cxnSpLocks/>
          </p:cNvCxnSpPr>
          <p:nvPr/>
        </p:nvCxnSpPr>
        <p:spPr>
          <a:xfrm flipH="1" flipV="1">
            <a:off x="6434356" y="570451"/>
            <a:ext cx="2" cy="5763240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954480-3B76-492E-858C-81BDCC44BAD4}"/>
                  </a:ext>
                </a:extLst>
              </p:cNvPr>
              <p:cNvSpPr txBox="1"/>
              <p:nvPr/>
            </p:nvSpPr>
            <p:spPr>
              <a:xfrm>
                <a:off x="6242108" y="6293734"/>
                <a:ext cx="7396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51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954480-3B76-492E-858C-81BDCC44B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08" y="6293734"/>
                <a:ext cx="73963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3A4AF9-42C0-447C-8D92-1F8737599B9D}"/>
                  </a:ext>
                </a:extLst>
              </p:cNvPr>
              <p:cNvSpPr txBox="1"/>
              <p:nvPr/>
            </p:nvSpPr>
            <p:spPr>
              <a:xfrm>
                <a:off x="7306475" y="2629927"/>
                <a:ext cx="2406368" cy="1413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de-A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de-A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de-A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probability relates to the old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by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de-A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A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de-A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de-A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3A4AF9-42C0-447C-8D92-1F873759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75" y="2629927"/>
                <a:ext cx="2406368" cy="1413144"/>
              </a:xfrm>
              <a:prstGeom prst="rect">
                <a:avLst/>
              </a:prstGeom>
              <a:blipFill>
                <a:blip r:embed="rId7"/>
                <a:stretch>
                  <a:fillRect l="-2284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D04EB83-1154-4A96-BEDC-DEB83B130DD7}"/>
              </a:ext>
            </a:extLst>
          </p:cNvPr>
          <p:cNvSpPr txBox="1"/>
          <p:nvPr/>
        </p:nvSpPr>
        <p:spPr>
          <a:xfrm>
            <a:off x="1070232" y="-90290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71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F2D43-F43C-4131-BD9E-F966F21E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54" y="988220"/>
            <a:ext cx="844369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178F7-156A-4BDE-84DB-52CD1979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5" y="0"/>
            <a:ext cx="10171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1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0A0A5-8307-4DEC-ABEE-5A063E85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33" y="426460"/>
            <a:ext cx="6791533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83A560-5567-409D-AB98-AAF43F1B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79" y="0"/>
            <a:ext cx="7891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E93E98-7310-4131-99BB-E0C8AB63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87" y="1264732"/>
            <a:ext cx="610262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F5253-5F42-49E1-9BA9-5769E923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15041</TotalTime>
  <Words>44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di lego</dc:creator>
  <cp:lastModifiedBy>vanessa di lego</cp:lastModifiedBy>
  <cp:revision>6</cp:revision>
  <dcterms:created xsi:type="dcterms:W3CDTF">2021-08-30T08:01:30Z</dcterms:created>
  <dcterms:modified xsi:type="dcterms:W3CDTF">2021-10-04T20:39:16Z</dcterms:modified>
</cp:coreProperties>
</file>