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5"/>
  </p:notesMasterIdLst>
  <p:sldIdLst>
    <p:sldId id="257" r:id="rId5"/>
    <p:sldId id="329" r:id="rId6"/>
    <p:sldId id="363" r:id="rId7"/>
    <p:sldId id="364" r:id="rId8"/>
    <p:sldId id="323" r:id="rId9"/>
    <p:sldId id="367" r:id="rId10"/>
    <p:sldId id="366" r:id="rId11"/>
    <p:sldId id="368" r:id="rId12"/>
    <p:sldId id="369" r:id="rId13"/>
    <p:sldId id="315" r:id="rId14"/>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heen Nathoo" initials="FN" lastIdx="7" clrIdx="0">
    <p:extLst>
      <p:ext uri="{19B8F6BF-5375-455C-9EA6-DF929625EA0E}">
        <p15:presenceInfo xmlns:p15="http://schemas.microsoft.com/office/powerpoint/2012/main" userId="S-1-5-21-691240112-200414443-1542849698-65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40E"/>
    <a:srgbClr val="F26522"/>
    <a:srgbClr val="404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76"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CA"/>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78A04E7-A4E5-4A91-8A81-1199B63C06D1}" type="datetimeFigureOut">
              <a:rPr lang="en-CA" smtClean="0"/>
              <a:pPr/>
              <a:t>2018-01-17</a:t>
            </a:fld>
            <a:endParaRPr lang="en-CA"/>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CA"/>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CA"/>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817F293-3CB6-44CF-84BB-EA7A5CC8D472}" type="slidenum">
              <a:rPr lang="en-CA" smtClean="0"/>
              <a:pPr/>
              <a:t>‹#›</a:t>
            </a:fld>
            <a:endParaRPr lang="en-C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Total time required</a:t>
            </a:r>
          </a:p>
          <a:p>
            <a:r>
              <a:rPr lang="en-US"/>
              <a:t>Small group: Approx. 1-1.5</a:t>
            </a:r>
            <a:r>
              <a:rPr lang="en-US" baseline="0"/>
              <a:t> </a:t>
            </a:r>
            <a:r>
              <a:rPr lang="en-US" baseline="0" err="1"/>
              <a:t>hrs</a:t>
            </a:r>
            <a:endParaRPr lang="en-US" baseline="0"/>
          </a:p>
          <a:p>
            <a:r>
              <a:rPr lang="en-US" baseline="0"/>
              <a:t>Individual: Approx. 1 </a:t>
            </a:r>
            <a:r>
              <a:rPr lang="en-US" baseline="0" err="1"/>
              <a:t>hr</a:t>
            </a:r>
            <a:endParaRPr lang="en-US" baseline="0"/>
          </a:p>
          <a:p>
            <a:endParaRPr lang="en-US"/>
          </a:p>
          <a:p>
            <a:r>
              <a:rPr lang="en-US" b="1"/>
              <a:t>Materials Required</a:t>
            </a:r>
          </a:p>
          <a:p>
            <a:r>
              <a:rPr lang="en-US"/>
              <a:t>“Live it Fully Pledge” Cards (1 per participant)</a:t>
            </a:r>
          </a:p>
          <a:p>
            <a:endParaRPr lang="en-US"/>
          </a:p>
          <a:p>
            <a:r>
              <a:rPr lang="en-US" b="1"/>
              <a:t>Purpose</a:t>
            </a:r>
          </a:p>
          <a:p>
            <a:r>
              <a:rPr lang="en-US"/>
              <a:t>The intent of this session plan is to orient all new Sienna Team Members to the company and help them feel like part of the team.  The session</a:t>
            </a:r>
            <a:r>
              <a:rPr lang="en-US" baseline="0"/>
              <a:t> covers</a:t>
            </a:r>
            <a:r>
              <a:rPr lang="en-US"/>
              <a:t> the company’s Vision, Mission and Values,</a:t>
            </a:r>
            <a:r>
              <a:rPr lang="en-US" baseline="0"/>
              <a:t> </a:t>
            </a:r>
            <a:r>
              <a:rPr lang="en-US"/>
              <a:t>provides an overview of our growth strategy, as well as </a:t>
            </a:r>
            <a:r>
              <a:rPr lang="en-US" baseline="0"/>
              <a:t>an </a:t>
            </a:r>
            <a:r>
              <a:rPr lang="en-US"/>
              <a:t>introduction</a:t>
            </a:r>
            <a:r>
              <a:rPr lang="en-US" baseline="0"/>
              <a:t> to the role of Support Services.  Facilitators can use this session plan when there is no opportunity to include new team members in the full Welcome to the Community Onboarding Workshop (e.g. time limitation, availability of upcoming workshop).  </a:t>
            </a:r>
            <a:r>
              <a:rPr lang="en-US"/>
              <a:t> Please</a:t>
            </a:r>
            <a:r>
              <a:rPr lang="en-US" baseline="0"/>
              <a:t> note that this session does not replace the full Workshop. All new team members should participate in the workshop as soon as it can be available to them.</a:t>
            </a:r>
            <a:endParaRPr lang="en-US"/>
          </a:p>
        </p:txBody>
      </p:sp>
      <p:sp>
        <p:nvSpPr>
          <p:cNvPr id="4" name="Slide Number Placeholder 3"/>
          <p:cNvSpPr>
            <a:spLocks noGrp="1"/>
          </p:cNvSpPr>
          <p:nvPr>
            <p:ph type="sldNum" sz="quarter" idx="10"/>
          </p:nvPr>
        </p:nvSpPr>
        <p:spPr/>
        <p:txBody>
          <a:bodyPr/>
          <a:lstStyle/>
          <a:p>
            <a:fld id="{D7204C91-4F31-2F40-9AED-C65D3F4B518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39850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10</a:t>
            </a:fld>
            <a:endParaRPr lang="en-CA"/>
          </a:p>
        </p:txBody>
      </p:sp>
    </p:spTree>
    <p:extLst>
      <p:ext uri="{BB962C8B-B14F-4D97-AF65-F5344CB8AC3E}">
        <p14:creationId xmlns:p14="http://schemas.microsoft.com/office/powerpoint/2010/main" val="347877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5008" y="4444861"/>
            <a:ext cx="5560060" cy="4622939"/>
          </a:xfrm>
        </p:spPr>
        <p:txBody>
          <a:bodyPr/>
          <a:lstStyle/>
          <a:p>
            <a:r>
              <a:rPr lang="en-CA" sz="1200" kern="1200">
                <a:solidFill>
                  <a:schemeClr val="tx1"/>
                </a:solidFill>
                <a:effectLst/>
                <a:latin typeface="+mn-lt"/>
                <a:ea typeface="+mn-ea"/>
                <a:cs typeface="+mn-cs"/>
              </a:rPr>
              <a:t>3-5 mins</a:t>
            </a:r>
          </a:p>
          <a:p>
            <a:endParaRPr lang="en-CA" b="1"/>
          </a:p>
          <a:p>
            <a:r>
              <a:rPr lang="en-CA" sz="1200" b="1" kern="1200">
                <a:solidFill>
                  <a:schemeClr val="tx1"/>
                </a:solidFill>
                <a:effectLst/>
              </a:rPr>
              <a:t>SAY SOMETHING LIKE:</a:t>
            </a:r>
          </a:p>
          <a:p>
            <a:endParaRPr lang="en-CA" sz="1200" kern="1200">
              <a:solidFill>
                <a:schemeClr val="tx1"/>
              </a:solidFill>
              <a:effectLst/>
              <a:latin typeface="+mn-lt"/>
              <a:ea typeface="+mn-ea"/>
              <a:cs typeface="+mn-cs"/>
            </a:endParaRPr>
          </a:p>
          <a:p>
            <a:pPr marL="171450" indent="-171450">
              <a:buFont typeface="Arial" panose="020B0604020202020204" pitchFamily="34" charset="0"/>
              <a:buChar char="•"/>
            </a:pPr>
            <a:r>
              <a:rPr lang="en-CA" sz="1200" kern="1200">
                <a:solidFill>
                  <a:schemeClr val="tx1"/>
                </a:solidFill>
                <a:effectLst/>
                <a:latin typeface="+mn-lt"/>
                <a:ea typeface="+mn-ea"/>
                <a:cs typeface="+mn-cs"/>
              </a:rPr>
              <a:t>To help our residents live fully every day, we offer a variety of programs and opportunities following the Leisure Well-Being Model. This model emphasises the variety aspects of well-being, related to leisure opportunities and experiences.</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ask each of our lifestyle consultants to offer a wide variety of opportunities including fitness classes, educational seminars and lecture series, community outings and special events. </a:t>
            </a:r>
          </a:p>
          <a:p>
            <a:pPr marL="171450" indent="-171450">
              <a:buFont typeface="Arial" panose="020B0604020202020204" pitchFamily="34" charset="0"/>
              <a:buChar char="•"/>
            </a:pPr>
            <a:r>
              <a:rPr lang="en-CA" sz="1200" kern="1200">
                <a:solidFill>
                  <a:schemeClr val="tx1"/>
                </a:solidFill>
                <a:effectLst/>
                <a:latin typeface="+mn-lt"/>
                <a:ea typeface="+mn-ea"/>
                <a:cs typeface="+mn-cs"/>
              </a:rPr>
              <a:t>At</a:t>
            </a:r>
            <a:r>
              <a:rPr lang="en-CA" sz="1200" kern="1200" baseline="0">
                <a:solidFill>
                  <a:schemeClr val="tx1"/>
                </a:solidFill>
                <a:effectLst/>
                <a:latin typeface="+mn-lt"/>
                <a:ea typeface="+mn-ea"/>
                <a:cs typeface="+mn-cs"/>
              </a:rPr>
              <a:t> (Insert CC/RR name) we offer…. (share some examples of activities specific to your CC/RR)</a:t>
            </a:r>
          </a:p>
          <a:p>
            <a:pPr marL="171450" indent="-171450">
              <a:buFont typeface="Arial" panose="020B0604020202020204" pitchFamily="34" charset="0"/>
              <a:buChar char="•"/>
            </a:pPr>
            <a:r>
              <a:rPr lang="en-CA" sz="1200" kern="1200" baseline="0">
                <a:solidFill>
                  <a:schemeClr val="tx1"/>
                </a:solidFill>
                <a:effectLst/>
                <a:latin typeface="+mn-lt"/>
                <a:ea typeface="+mn-ea"/>
                <a:cs typeface="+mn-cs"/>
              </a:rPr>
              <a:t>Additionally, throughout Sienna, t</a:t>
            </a:r>
            <a:r>
              <a:rPr lang="en-CA" sz="1200" kern="1200">
                <a:solidFill>
                  <a:schemeClr val="tx1"/>
                </a:solidFill>
                <a:effectLst/>
                <a:latin typeface="+mn-lt"/>
                <a:ea typeface="+mn-ea"/>
                <a:cs typeface="+mn-cs"/>
              </a:rPr>
              <a:t>hrough community relationships and building professional partnerships, we are lucky enough to offer many innovative and exciting experiences to our residents. From cruises, to hiking in the beautiful British Columbia forests, to wine tours in Niagara Falls, our residents continually have experiences with meaning and depth, while helping them realize their full potential. Aging does not stop the participation in life, but enhances the experiences through life long learning. </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are proud to offer strong partnerships with a large number of Universities and Colleges which have helped in the development of research based programs. Our Signature Programs, Cyber Seniors &amp; Live it Fit Everyday (LIFE), take evidence from research initiatives to offer technological and physical programs to continue enhancing experiences. </a:t>
            </a:r>
          </a:p>
          <a:p>
            <a:pPr marL="171450" indent="-171450">
              <a:buFont typeface="Arial" panose="020B0604020202020204" pitchFamily="34" charset="0"/>
              <a:buChar char="•"/>
            </a:pPr>
            <a:r>
              <a:rPr lang="en-CA" sz="1200" kern="1200">
                <a:solidFill>
                  <a:schemeClr val="tx1"/>
                </a:solidFill>
                <a:effectLst/>
                <a:latin typeface="+mn-lt"/>
                <a:ea typeface="+mn-ea"/>
                <a:cs typeface="+mn-cs"/>
              </a:rPr>
              <a:t>Sienna continually enhances partnerships and works towards new and innovative programs; we are currently working on a project with Seneca College &amp; the CNIB to enhance life of seniors living in retirement homes, and the Sheridan College Centre for Elder Research to enhancing technological links and highlight lifelong learning through the Community of Learners project. Each of our properties also offer a wide variety of spiritual programming dependent on resident interest, such as Yoga, Tai Chi, Meditation and Zen Colouring, while also putting a strong focus on religious observations through church services, bible studies, and devotionals. </a:t>
            </a:r>
          </a:p>
          <a:p>
            <a:r>
              <a:rPr lang="en-CA"/>
              <a:t>NOTE: Take an opportunity to ask participants about the types of programs offered at their RR/CC.   Ask if they may like to try any of these activities, and have them share any success stories they’ve experienced.</a:t>
            </a:r>
            <a:endParaRPr lang="en-CA" sz="1200" kern="1200">
              <a:solidFill>
                <a:schemeClr val="tx1"/>
              </a:solidFill>
              <a:effectLst/>
              <a:latin typeface="+mn-lt"/>
              <a:ea typeface="+mn-ea"/>
              <a:cs typeface="+mn-cs"/>
            </a:endParaRPr>
          </a:p>
          <a:p>
            <a:endParaRPr lang="en-CA"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817F293-3CB6-44CF-84BB-EA7A5CC8D472}" type="slidenum">
              <a:rPr lang="en-CA" smtClean="0"/>
              <a:pPr/>
              <a:t>2</a:t>
            </a:fld>
            <a:endParaRPr lang="en-CA"/>
          </a:p>
        </p:txBody>
      </p:sp>
    </p:spTree>
    <p:extLst>
      <p:ext uri="{BB962C8B-B14F-4D97-AF65-F5344CB8AC3E}">
        <p14:creationId xmlns:p14="http://schemas.microsoft.com/office/powerpoint/2010/main" val="389589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5008" y="4444861"/>
            <a:ext cx="5560060" cy="4622939"/>
          </a:xfrm>
        </p:spPr>
        <p:txBody>
          <a:bodyPr/>
          <a:lstStyle/>
          <a:p>
            <a:r>
              <a:rPr lang="en-CA" sz="1200" kern="1200">
                <a:solidFill>
                  <a:schemeClr val="tx1"/>
                </a:solidFill>
                <a:effectLst/>
                <a:latin typeface="+mn-lt"/>
                <a:ea typeface="+mn-ea"/>
                <a:cs typeface="+mn-cs"/>
              </a:rPr>
              <a:t>3-5 mins</a:t>
            </a:r>
          </a:p>
          <a:p>
            <a:endParaRPr lang="en-CA" b="1"/>
          </a:p>
          <a:p>
            <a:r>
              <a:rPr lang="en-CA" sz="1200" b="1" kern="1200">
                <a:solidFill>
                  <a:schemeClr val="tx1"/>
                </a:solidFill>
                <a:effectLst/>
              </a:rPr>
              <a:t>SAY SOMETHING LIKE:</a:t>
            </a:r>
          </a:p>
          <a:p>
            <a:endParaRPr lang="en-CA" sz="1200" kern="1200">
              <a:solidFill>
                <a:schemeClr val="tx1"/>
              </a:solidFill>
              <a:effectLst/>
              <a:latin typeface="+mn-lt"/>
              <a:ea typeface="+mn-ea"/>
              <a:cs typeface="+mn-cs"/>
            </a:endParaRPr>
          </a:p>
          <a:p>
            <a:pPr marL="171450" indent="-171450">
              <a:buFont typeface="Arial" panose="020B0604020202020204" pitchFamily="34" charset="0"/>
              <a:buChar char="•"/>
            </a:pPr>
            <a:r>
              <a:rPr lang="en-CA" sz="1200" kern="1200">
                <a:solidFill>
                  <a:schemeClr val="tx1"/>
                </a:solidFill>
                <a:effectLst/>
                <a:latin typeface="+mn-lt"/>
                <a:ea typeface="+mn-ea"/>
                <a:cs typeface="+mn-cs"/>
              </a:rPr>
              <a:t>To help our residents live fully every day, we offer a variety of programs and opportunities following the Leisure Well-Being Model. This model emphasises the variety aspects of well-being, related to leisure opportunities and experiences.</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ask each of our lifestyle consultants to offer a wide variety of opportunities including fitness classes, educational seminars and lecture series, community outings and special events. </a:t>
            </a:r>
          </a:p>
          <a:p>
            <a:pPr marL="171450" indent="-171450">
              <a:buFont typeface="Arial" panose="020B0604020202020204" pitchFamily="34" charset="0"/>
              <a:buChar char="•"/>
            </a:pPr>
            <a:r>
              <a:rPr lang="en-CA" sz="1200" kern="1200">
                <a:solidFill>
                  <a:schemeClr val="tx1"/>
                </a:solidFill>
                <a:effectLst/>
                <a:latin typeface="+mn-lt"/>
                <a:ea typeface="+mn-ea"/>
                <a:cs typeface="+mn-cs"/>
              </a:rPr>
              <a:t>At</a:t>
            </a:r>
            <a:r>
              <a:rPr lang="en-CA" sz="1200" kern="1200" baseline="0">
                <a:solidFill>
                  <a:schemeClr val="tx1"/>
                </a:solidFill>
                <a:effectLst/>
                <a:latin typeface="+mn-lt"/>
                <a:ea typeface="+mn-ea"/>
                <a:cs typeface="+mn-cs"/>
              </a:rPr>
              <a:t> (Insert CC/RR name) we offer…. (share some examples of activities specific to your CC/RR)</a:t>
            </a:r>
          </a:p>
          <a:p>
            <a:pPr marL="171450" indent="-171450">
              <a:buFont typeface="Arial" panose="020B0604020202020204" pitchFamily="34" charset="0"/>
              <a:buChar char="•"/>
            </a:pPr>
            <a:r>
              <a:rPr lang="en-CA" sz="1200" kern="1200" baseline="0">
                <a:solidFill>
                  <a:schemeClr val="tx1"/>
                </a:solidFill>
                <a:effectLst/>
                <a:latin typeface="+mn-lt"/>
                <a:ea typeface="+mn-ea"/>
                <a:cs typeface="+mn-cs"/>
              </a:rPr>
              <a:t>Additionally, throughout Sienna, t</a:t>
            </a:r>
            <a:r>
              <a:rPr lang="en-CA" sz="1200" kern="1200">
                <a:solidFill>
                  <a:schemeClr val="tx1"/>
                </a:solidFill>
                <a:effectLst/>
                <a:latin typeface="+mn-lt"/>
                <a:ea typeface="+mn-ea"/>
                <a:cs typeface="+mn-cs"/>
              </a:rPr>
              <a:t>hrough community relationships and building professional partnerships, we are lucky enough to offer many innovative and exciting experiences to our residents. From cruises, to hiking in the beautiful British Columbia forests, to wine tours in Niagara Falls, our residents continually have experiences with meaning and depth, while helping them realize their full potential. Aging does not stop the participation in life, but enhances the experiences through life long learning. </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are proud to offer strong partnerships with a large number of Universities and Colleges which have helped in the development of research based programs. Our Signature Programs, Cyber Seniors &amp; Live it Fit Everyday (LIFE), take evidence from research initiatives to offer technological and physical programs to continue enhancing experiences. </a:t>
            </a:r>
          </a:p>
          <a:p>
            <a:pPr marL="171450" indent="-171450">
              <a:buFont typeface="Arial" panose="020B0604020202020204" pitchFamily="34" charset="0"/>
              <a:buChar char="•"/>
            </a:pPr>
            <a:r>
              <a:rPr lang="en-CA" sz="1200" kern="1200">
                <a:solidFill>
                  <a:schemeClr val="tx1"/>
                </a:solidFill>
                <a:effectLst/>
                <a:latin typeface="+mn-lt"/>
                <a:ea typeface="+mn-ea"/>
                <a:cs typeface="+mn-cs"/>
              </a:rPr>
              <a:t>Sienna continually enhances partnerships and works towards new and innovative programs; we are currently working on a project with Seneca College &amp; the CNIB to enhance life of seniors living in retirement homes, and the Sheridan College Centre for Elder Research to enhancing technological links and highlight lifelong learning through the Community of Learners project. Each of our properties also offer a wide variety of spiritual programming dependent on resident interest, such as Yoga, Tai Chi, Meditation and Zen Colouring, while also putting a strong focus on religious observations through church services, bible studies, and devotionals. </a:t>
            </a:r>
          </a:p>
          <a:p>
            <a:r>
              <a:rPr lang="en-CA"/>
              <a:t>NOTE: Take an opportunity to ask participants about the types of programs offered at their RR/CC.   Ask if they may like to try any of these activities, and have them share any success stories they’ve experienced.</a:t>
            </a:r>
            <a:endParaRPr lang="en-CA" sz="1200" kern="1200">
              <a:solidFill>
                <a:schemeClr val="tx1"/>
              </a:solidFill>
              <a:effectLst/>
              <a:latin typeface="+mn-lt"/>
              <a:ea typeface="+mn-ea"/>
              <a:cs typeface="+mn-cs"/>
            </a:endParaRPr>
          </a:p>
          <a:p>
            <a:endParaRPr lang="en-CA"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817F293-3CB6-44CF-84BB-EA7A5CC8D472}" type="slidenum">
              <a:rPr lang="en-CA" smtClean="0"/>
              <a:pPr/>
              <a:t>3</a:t>
            </a:fld>
            <a:endParaRPr lang="en-CA"/>
          </a:p>
        </p:txBody>
      </p:sp>
    </p:spTree>
    <p:extLst>
      <p:ext uri="{BB962C8B-B14F-4D97-AF65-F5344CB8AC3E}">
        <p14:creationId xmlns:p14="http://schemas.microsoft.com/office/powerpoint/2010/main" val="345742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5008" y="4444861"/>
            <a:ext cx="5560060" cy="4622939"/>
          </a:xfrm>
        </p:spPr>
        <p:txBody>
          <a:bodyPr/>
          <a:lstStyle/>
          <a:p>
            <a:r>
              <a:rPr lang="en-CA" sz="1200" kern="1200">
                <a:solidFill>
                  <a:schemeClr val="tx1"/>
                </a:solidFill>
                <a:effectLst/>
                <a:latin typeface="+mn-lt"/>
                <a:ea typeface="+mn-ea"/>
                <a:cs typeface="+mn-cs"/>
              </a:rPr>
              <a:t>3-5 mins</a:t>
            </a:r>
          </a:p>
          <a:p>
            <a:endParaRPr lang="en-CA" b="1"/>
          </a:p>
          <a:p>
            <a:r>
              <a:rPr lang="en-CA" sz="1200" b="1" kern="1200">
                <a:solidFill>
                  <a:schemeClr val="tx1"/>
                </a:solidFill>
                <a:effectLst/>
              </a:rPr>
              <a:t>SAY SOMETHING LIKE:</a:t>
            </a:r>
          </a:p>
          <a:p>
            <a:endParaRPr lang="en-CA" sz="1200" kern="1200">
              <a:solidFill>
                <a:schemeClr val="tx1"/>
              </a:solidFill>
              <a:effectLst/>
              <a:latin typeface="+mn-lt"/>
              <a:ea typeface="+mn-ea"/>
              <a:cs typeface="+mn-cs"/>
            </a:endParaRPr>
          </a:p>
          <a:p>
            <a:pPr marL="171450" indent="-171450">
              <a:buFont typeface="Arial" panose="020B0604020202020204" pitchFamily="34" charset="0"/>
              <a:buChar char="•"/>
            </a:pPr>
            <a:r>
              <a:rPr lang="en-CA" sz="1200" kern="1200">
                <a:solidFill>
                  <a:schemeClr val="tx1"/>
                </a:solidFill>
                <a:effectLst/>
                <a:latin typeface="+mn-lt"/>
                <a:ea typeface="+mn-ea"/>
                <a:cs typeface="+mn-cs"/>
              </a:rPr>
              <a:t>To help our residents live fully every day, we offer a variety of programs and opportunities following the Leisure Well-Being Model. This model emphasises the variety aspects of well-being, related to leisure opportunities and experiences.</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ask each of our lifestyle consultants to offer a wide variety of opportunities including fitness classes, educational seminars and lecture series, community outings and special events. </a:t>
            </a:r>
          </a:p>
          <a:p>
            <a:pPr marL="171450" indent="-171450">
              <a:buFont typeface="Arial" panose="020B0604020202020204" pitchFamily="34" charset="0"/>
              <a:buChar char="•"/>
            </a:pPr>
            <a:r>
              <a:rPr lang="en-CA" sz="1200" kern="1200">
                <a:solidFill>
                  <a:schemeClr val="tx1"/>
                </a:solidFill>
                <a:effectLst/>
                <a:latin typeface="+mn-lt"/>
                <a:ea typeface="+mn-ea"/>
                <a:cs typeface="+mn-cs"/>
              </a:rPr>
              <a:t>At</a:t>
            </a:r>
            <a:r>
              <a:rPr lang="en-CA" sz="1200" kern="1200" baseline="0">
                <a:solidFill>
                  <a:schemeClr val="tx1"/>
                </a:solidFill>
                <a:effectLst/>
                <a:latin typeface="+mn-lt"/>
                <a:ea typeface="+mn-ea"/>
                <a:cs typeface="+mn-cs"/>
              </a:rPr>
              <a:t> (Insert CC/RR name) we offer…. (share some examples of activities specific to your CC/RR)</a:t>
            </a:r>
          </a:p>
          <a:p>
            <a:pPr marL="171450" indent="-171450">
              <a:buFont typeface="Arial" panose="020B0604020202020204" pitchFamily="34" charset="0"/>
              <a:buChar char="•"/>
            </a:pPr>
            <a:r>
              <a:rPr lang="en-CA" sz="1200" kern="1200" baseline="0">
                <a:solidFill>
                  <a:schemeClr val="tx1"/>
                </a:solidFill>
                <a:effectLst/>
                <a:latin typeface="+mn-lt"/>
                <a:ea typeface="+mn-ea"/>
                <a:cs typeface="+mn-cs"/>
              </a:rPr>
              <a:t>Additionally, throughout Sienna, t</a:t>
            </a:r>
            <a:r>
              <a:rPr lang="en-CA" sz="1200" kern="1200">
                <a:solidFill>
                  <a:schemeClr val="tx1"/>
                </a:solidFill>
                <a:effectLst/>
                <a:latin typeface="+mn-lt"/>
                <a:ea typeface="+mn-ea"/>
                <a:cs typeface="+mn-cs"/>
              </a:rPr>
              <a:t>hrough community relationships and building professional partnerships, we are lucky enough to offer many innovative and exciting experiences to our residents. From cruises, to hiking in the beautiful British Columbia forests, to wine tours in Niagara Falls, our residents continually have experiences with meaning and depth, while helping them realize their full potential. Aging does not stop the participation in life, but enhances the experiences through life long learning. </a:t>
            </a:r>
          </a:p>
          <a:p>
            <a:pPr marL="171450" indent="-171450">
              <a:buFont typeface="Arial" panose="020B0604020202020204" pitchFamily="34" charset="0"/>
              <a:buChar char="•"/>
            </a:pPr>
            <a:r>
              <a:rPr lang="en-CA" sz="1200" kern="1200">
                <a:solidFill>
                  <a:schemeClr val="tx1"/>
                </a:solidFill>
                <a:effectLst/>
                <a:latin typeface="+mn-lt"/>
                <a:ea typeface="+mn-ea"/>
                <a:cs typeface="+mn-cs"/>
              </a:rPr>
              <a:t>We are proud to offer strong partnerships with a large number of Universities and Colleges which have helped in the development of research based programs. Our Signature Programs, Cyber Seniors &amp; Live it Fit Everyday (LIFE), take evidence from research initiatives to offer technological and physical programs to continue enhancing experiences. </a:t>
            </a:r>
          </a:p>
          <a:p>
            <a:pPr marL="171450" indent="-171450">
              <a:buFont typeface="Arial" panose="020B0604020202020204" pitchFamily="34" charset="0"/>
              <a:buChar char="•"/>
            </a:pPr>
            <a:r>
              <a:rPr lang="en-CA" sz="1200" kern="1200">
                <a:solidFill>
                  <a:schemeClr val="tx1"/>
                </a:solidFill>
                <a:effectLst/>
                <a:latin typeface="+mn-lt"/>
                <a:ea typeface="+mn-ea"/>
                <a:cs typeface="+mn-cs"/>
              </a:rPr>
              <a:t>Sienna continually enhances partnerships and works towards new and innovative programs; we are currently working on a project with Seneca College &amp; the CNIB to enhance life of seniors living in retirement homes, and the Sheridan College Centre for Elder Research to enhancing technological links and highlight lifelong learning through the Community of Learners project. Each of our properties also offer a wide variety of spiritual programming dependent on resident interest, such as Yoga, Tai Chi, Meditation and Zen Colouring, while also putting a strong focus on religious observations through church services, bible studies, and devotionals. </a:t>
            </a:r>
          </a:p>
          <a:p>
            <a:r>
              <a:rPr lang="en-CA"/>
              <a:t>NOTE: Take an opportunity to ask participants about the types of programs offered at their RR/CC.   Ask if they may like to try any of these activities, and have them share any success stories they’ve experienced.</a:t>
            </a:r>
            <a:endParaRPr lang="en-CA" sz="1200" kern="1200">
              <a:solidFill>
                <a:schemeClr val="tx1"/>
              </a:solidFill>
              <a:effectLst/>
              <a:latin typeface="+mn-lt"/>
              <a:ea typeface="+mn-ea"/>
              <a:cs typeface="+mn-cs"/>
            </a:endParaRPr>
          </a:p>
          <a:p>
            <a:endParaRPr lang="en-CA"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817F293-3CB6-44CF-84BB-EA7A5CC8D472}" type="slidenum">
              <a:rPr lang="en-CA" smtClean="0"/>
              <a:pPr/>
              <a:t>4</a:t>
            </a:fld>
            <a:endParaRPr lang="en-CA"/>
          </a:p>
        </p:txBody>
      </p:sp>
    </p:spTree>
    <p:extLst>
      <p:ext uri="{BB962C8B-B14F-4D97-AF65-F5344CB8AC3E}">
        <p14:creationId xmlns:p14="http://schemas.microsoft.com/office/powerpoint/2010/main" val="216136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Optional Slide</a:t>
            </a:r>
            <a:r>
              <a:rPr lang="en-CA" baseline="0"/>
              <a:t> – use if relevant</a:t>
            </a:r>
            <a:endParaRPr lang="en-CA"/>
          </a:p>
          <a:p>
            <a:r>
              <a:rPr lang="en-CA"/>
              <a:t>1- 2 mins</a:t>
            </a:r>
          </a:p>
          <a:p>
            <a:endParaRPr lang="en-CA"/>
          </a:p>
          <a:p>
            <a:r>
              <a:rPr lang="en-CA" b="1"/>
              <a:t>SAY SOMETHING LIKE:  </a:t>
            </a:r>
            <a:r>
              <a:rPr lang="en-US" sz="1200" kern="1200">
                <a:solidFill>
                  <a:schemeClr val="tx1"/>
                </a:solidFill>
                <a:effectLst/>
                <a:latin typeface="+mn-lt"/>
                <a:ea typeface="+mn-ea"/>
                <a:cs typeface="+mn-cs"/>
              </a:rPr>
              <a:t>Sienna's Farm to Table program promotes serving local food at our residences, preferably through direct supply from producers (Farm, Winery, Fishery) and even from our own community garden.</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Our residents know where the food is coming from, our chef prepare the dishes with pride and from scratch, providing education and being connected to our local communities.</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Chef's Tables</a:t>
            </a:r>
            <a:r>
              <a:rPr lang="en-US" sz="1200" i="1" kern="1200">
                <a:solidFill>
                  <a:schemeClr val="tx1"/>
                </a:solidFill>
                <a:effectLst/>
                <a:latin typeface="+mn-lt"/>
                <a:ea typeface="+mn-ea"/>
                <a:cs typeface="+mn-cs"/>
              </a:rPr>
              <a:t> - </a:t>
            </a:r>
            <a:r>
              <a:rPr lang="en-US" sz="1200" kern="1200">
                <a:solidFill>
                  <a:schemeClr val="tx1"/>
                </a:solidFill>
                <a:effectLst/>
                <a:latin typeface="+mn-lt"/>
                <a:ea typeface="+mn-ea"/>
                <a:cs typeface="+mn-cs"/>
              </a:rPr>
              <a:t>Our private dining rooms or chef's table in the restaurant is reserved exclusively for our residents and family. Not only does the Head Chef offer the freshest, seasonal menu choices but the sommelier will also make suggestions of local wines from which to choose.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Culinary Development Program</a:t>
            </a:r>
            <a:r>
              <a:rPr lang="en-US" sz="1200" kern="1200">
                <a:solidFill>
                  <a:schemeClr val="tx1"/>
                </a:solidFill>
                <a:effectLst/>
                <a:latin typeface="+mn-lt"/>
                <a:ea typeface="+mn-ea"/>
                <a:cs typeface="+mn-cs"/>
              </a:rPr>
              <a:t> - Sienna's culinary development program is designed to provide those talents with the skills and experience to deliver Farm To Table experiences to our residents. We can also add value to the profession through qualifications, defines career paths and internal mentoring.</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endParaRPr lang="en-CA"/>
          </a:p>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5</a:t>
            </a:fld>
            <a:endParaRPr lang="en-CA"/>
          </a:p>
        </p:txBody>
      </p:sp>
    </p:spTree>
    <p:extLst>
      <p:ext uri="{BB962C8B-B14F-4D97-AF65-F5344CB8AC3E}">
        <p14:creationId xmlns:p14="http://schemas.microsoft.com/office/powerpoint/2010/main" val="3600888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Optional Slide</a:t>
            </a:r>
            <a:r>
              <a:rPr lang="en-CA" baseline="0"/>
              <a:t> – use if relevant</a:t>
            </a:r>
            <a:endParaRPr lang="en-CA"/>
          </a:p>
          <a:p>
            <a:r>
              <a:rPr lang="en-CA"/>
              <a:t>1- 2 mins</a:t>
            </a:r>
          </a:p>
          <a:p>
            <a:endParaRPr lang="en-CA"/>
          </a:p>
          <a:p>
            <a:r>
              <a:rPr lang="en-CA" b="1"/>
              <a:t>SAY SOMETHING LIKE:  </a:t>
            </a:r>
            <a:r>
              <a:rPr lang="en-US" sz="1200" kern="1200">
                <a:solidFill>
                  <a:schemeClr val="tx1"/>
                </a:solidFill>
                <a:effectLst/>
                <a:latin typeface="+mn-lt"/>
                <a:ea typeface="+mn-ea"/>
                <a:cs typeface="+mn-cs"/>
              </a:rPr>
              <a:t>Sienna's Farm to Table program promotes serving local food at our residences, preferably through direct supply from producers (Farm, Winery, Fishery) and even from our own community garden.</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Our residents know where the food is coming from, our chef prepare the dishes with pride and from scratch, providing education and being connected to our local communities.</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Chef's Tables</a:t>
            </a:r>
            <a:r>
              <a:rPr lang="en-US" sz="1200" i="1" kern="1200">
                <a:solidFill>
                  <a:schemeClr val="tx1"/>
                </a:solidFill>
                <a:effectLst/>
                <a:latin typeface="+mn-lt"/>
                <a:ea typeface="+mn-ea"/>
                <a:cs typeface="+mn-cs"/>
              </a:rPr>
              <a:t> - </a:t>
            </a:r>
            <a:r>
              <a:rPr lang="en-US" sz="1200" kern="1200">
                <a:solidFill>
                  <a:schemeClr val="tx1"/>
                </a:solidFill>
                <a:effectLst/>
                <a:latin typeface="+mn-lt"/>
                <a:ea typeface="+mn-ea"/>
                <a:cs typeface="+mn-cs"/>
              </a:rPr>
              <a:t>Our private dining rooms or chef's table in the restaurant is reserved exclusively for our residents and family. Not only does the Head Chef offer the freshest, seasonal menu choices but the sommelier will also make suggestions of local wines from which to choose.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Culinary Development Program</a:t>
            </a:r>
            <a:r>
              <a:rPr lang="en-US" sz="1200" kern="1200">
                <a:solidFill>
                  <a:schemeClr val="tx1"/>
                </a:solidFill>
                <a:effectLst/>
                <a:latin typeface="+mn-lt"/>
                <a:ea typeface="+mn-ea"/>
                <a:cs typeface="+mn-cs"/>
              </a:rPr>
              <a:t> - Sienna's culinary development program is designed to provide those talents with the skills and experience to deliver Farm To Table experiences to our residents. We can also add value to the profession through qualifications, defines career paths and internal mentoring.</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endParaRPr lang="en-CA"/>
          </a:p>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6</a:t>
            </a:fld>
            <a:endParaRPr lang="en-CA"/>
          </a:p>
        </p:txBody>
      </p:sp>
    </p:spTree>
    <p:extLst>
      <p:ext uri="{BB962C8B-B14F-4D97-AF65-F5344CB8AC3E}">
        <p14:creationId xmlns:p14="http://schemas.microsoft.com/office/powerpoint/2010/main" val="188471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Optional Slide</a:t>
            </a:r>
            <a:r>
              <a:rPr lang="en-CA" baseline="0"/>
              <a:t> – use if relevant</a:t>
            </a:r>
            <a:endParaRPr lang="en-CA"/>
          </a:p>
          <a:p>
            <a:r>
              <a:rPr lang="en-CA"/>
              <a:t>1- 2 mins</a:t>
            </a:r>
          </a:p>
          <a:p>
            <a:endParaRPr lang="en-CA"/>
          </a:p>
          <a:p>
            <a:r>
              <a:rPr lang="en-CA" b="1"/>
              <a:t>SAY SOMETHING LIKE:  </a:t>
            </a:r>
            <a:r>
              <a:rPr lang="en-US" sz="1200" kern="1200">
                <a:solidFill>
                  <a:schemeClr val="tx1"/>
                </a:solidFill>
                <a:effectLst/>
                <a:latin typeface="+mn-lt"/>
                <a:ea typeface="+mn-ea"/>
                <a:cs typeface="+mn-cs"/>
              </a:rPr>
              <a:t>Sienna's Farm to Table program promotes serving local food at our residences, preferably through direct supply from producers (Farm, Winery, Fishery) and even from our own community garden.</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Our residents know where the food is coming from, our chef prepare the dishes with pride and from scratch, providing education and being connected to our local communities.</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Chef's Tables</a:t>
            </a:r>
            <a:r>
              <a:rPr lang="en-US" sz="1200" i="1" kern="1200">
                <a:solidFill>
                  <a:schemeClr val="tx1"/>
                </a:solidFill>
                <a:effectLst/>
                <a:latin typeface="+mn-lt"/>
                <a:ea typeface="+mn-ea"/>
                <a:cs typeface="+mn-cs"/>
              </a:rPr>
              <a:t> - </a:t>
            </a:r>
            <a:r>
              <a:rPr lang="en-US" sz="1200" kern="1200">
                <a:solidFill>
                  <a:schemeClr val="tx1"/>
                </a:solidFill>
                <a:effectLst/>
                <a:latin typeface="+mn-lt"/>
                <a:ea typeface="+mn-ea"/>
                <a:cs typeface="+mn-cs"/>
              </a:rPr>
              <a:t>Our private dining rooms or chef's table in the restaurant is reserved exclusively for our residents and family. Not only does the Head Chef offer the freshest, seasonal menu choices but the sommelier will also make suggestions of local wines from which to choose.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Culinary Development Program</a:t>
            </a:r>
            <a:r>
              <a:rPr lang="en-US" sz="1200" kern="1200">
                <a:solidFill>
                  <a:schemeClr val="tx1"/>
                </a:solidFill>
                <a:effectLst/>
                <a:latin typeface="+mn-lt"/>
                <a:ea typeface="+mn-ea"/>
                <a:cs typeface="+mn-cs"/>
              </a:rPr>
              <a:t> - Sienna's culinary development program is designed to provide those talents with the skills and experience to deliver Farm To Table experiences to our residents. We can also add value to the profession through qualifications, defines career paths and internal mentoring.</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endParaRPr lang="en-CA"/>
          </a:p>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7</a:t>
            </a:fld>
            <a:endParaRPr lang="en-CA"/>
          </a:p>
        </p:txBody>
      </p:sp>
    </p:spTree>
    <p:extLst>
      <p:ext uri="{BB962C8B-B14F-4D97-AF65-F5344CB8AC3E}">
        <p14:creationId xmlns:p14="http://schemas.microsoft.com/office/powerpoint/2010/main" val="3836177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Optional Slide</a:t>
            </a:r>
            <a:r>
              <a:rPr lang="en-CA" baseline="0"/>
              <a:t> – use if relevant</a:t>
            </a:r>
            <a:endParaRPr lang="en-CA"/>
          </a:p>
          <a:p>
            <a:r>
              <a:rPr lang="en-CA"/>
              <a:t>1- 2 mins</a:t>
            </a:r>
          </a:p>
          <a:p>
            <a:endParaRPr lang="en-CA"/>
          </a:p>
          <a:p>
            <a:r>
              <a:rPr lang="en-CA" b="1"/>
              <a:t>SAY SOMETHING LIKE:  </a:t>
            </a:r>
            <a:r>
              <a:rPr lang="en-US" sz="1200" kern="1200">
                <a:solidFill>
                  <a:schemeClr val="tx1"/>
                </a:solidFill>
                <a:effectLst/>
                <a:latin typeface="+mn-lt"/>
                <a:ea typeface="+mn-ea"/>
                <a:cs typeface="+mn-cs"/>
              </a:rPr>
              <a:t>Sienna's Farm to Table program promotes serving local food at our residences, preferably through direct supply from producers (Farm, Winery, Fishery) and even from our own community garden.</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Our residents know where the food is coming from, our chef prepare the dishes with pride and from scratch, providing education and being connected to our local communities.</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Chef's Tables</a:t>
            </a:r>
            <a:r>
              <a:rPr lang="en-US" sz="1200" i="1" kern="1200">
                <a:solidFill>
                  <a:schemeClr val="tx1"/>
                </a:solidFill>
                <a:effectLst/>
                <a:latin typeface="+mn-lt"/>
                <a:ea typeface="+mn-ea"/>
                <a:cs typeface="+mn-cs"/>
              </a:rPr>
              <a:t> - </a:t>
            </a:r>
            <a:r>
              <a:rPr lang="en-US" sz="1200" kern="1200">
                <a:solidFill>
                  <a:schemeClr val="tx1"/>
                </a:solidFill>
                <a:effectLst/>
                <a:latin typeface="+mn-lt"/>
                <a:ea typeface="+mn-ea"/>
                <a:cs typeface="+mn-cs"/>
              </a:rPr>
              <a:t>Our private dining rooms or chef's table in the restaurant is reserved exclusively for our residents and family. Not only does the Head Chef offer the freshest, seasonal menu choices but the sommelier will also make suggestions of local wines from which to choose.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Culinary Development Program</a:t>
            </a:r>
            <a:r>
              <a:rPr lang="en-US" sz="1200" kern="1200">
                <a:solidFill>
                  <a:schemeClr val="tx1"/>
                </a:solidFill>
                <a:effectLst/>
                <a:latin typeface="+mn-lt"/>
                <a:ea typeface="+mn-ea"/>
                <a:cs typeface="+mn-cs"/>
              </a:rPr>
              <a:t> - Sienna's culinary development program is designed to provide those talents with the skills and experience to deliver Farm To Table experiences to our residents. We can also add value to the profession through qualifications, defines career paths and internal mentoring.</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endParaRPr lang="en-CA"/>
          </a:p>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8</a:t>
            </a:fld>
            <a:endParaRPr lang="en-CA"/>
          </a:p>
        </p:txBody>
      </p:sp>
    </p:spTree>
    <p:extLst>
      <p:ext uri="{BB962C8B-B14F-4D97-AF65-F5344CB8AC3E}">
        <p14:creationId xmlns:p14="http://schemas.microsoft.com/office/powerpoint/2010/main" val="121199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Optional Slide</a:t>
            </a:r>
            <a:r>
              <a:rPr lang="en-CA" baseline="0"/>
              <a:t> – use if relevant</a:t>
            </a:r>
            <a:endParaRPr lang="en-CA"/>
          </a:p>
          <a:p>
            <a:r>
              <a:rPr lang="en-CA"/>
              <a:t>1- 2 mins</a:t>
            </a:r>
          </a:p>
          <a:p>
            <a:endParaRPr lang="en-CA"/>
          </a:p>
          <a:p>
            <a:r>
              <a:rPr lang="en-CA" b="1"/>
              <a:t>SAY SOMETHING LIKE:  </a:t>
            </a:r>
            <a:r>
              <a:rPr lang="en-US" sz="1200" kern="1200">
                <a:solidFill>
                  <a:schemeClr val="tx1"/>
                </a:solidFill>
                <a:effectLst/>
                <a:latin typeface="+mn-lt"/>
                <a:ea typeface="+mn-ea"/>
                <a:cs typeface="+mn-cs"/>
              </a:rPr>
              <a:t>Sienna's Farm to Table program promotes serving local food at our residences, preferably through direct supply from producers (Farm, Winery, Fishery) and even from our own community garden.</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Our residents know where the food is coming from, our chef prepare the dishes with pride and from scratch, providing education and being connected to our local communities.</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Chef's Tables</a:t>
            </a:r>
            <a:r>
              <a:rPr lang="en-US" sz="1200" i="1" kern="1200">
                <a:solidFill>
                  <a:schemeClr val="tx1"/>
                </a:solidFill>
                <a:effectLst/>
                <a:latin typeface="+mn-lt"/>
                <a:ea typeface="+mn-ea"/>
                <a:cs typeface="+mn-cs"/>
              </a:rPr>
              <a:t> - </a:t>
            </a:r>
            <a:r>
              <a:rPr lang="en-US" sz="1200" kern="1200">
                <a:solidFill>
                  <a:schemeClr val="tx1"/>
                </a:solidFill>
                <a:effectLst/>
                <a:latin typeface="+mn-lt"/>
                <a:ea typeface="+mn-ea"/>
                <a:cs typeface="+mn-cs"/>
              </a:rPr>
              <a:t>Our private dining rooms or chef's table in the restaurant is reserved exclusively for our residents and family. Not only does the Head Chef offer the freshest, seasonal menu choices but the sommelier will also make suggestions of local wines from which to choose.   </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Culinary Development Program</a:t>
            </a:r>
            <a:r>
              <a:rPr lang="en-US" sz="1200" kern="1200">
                <a:solidFill>
                  <a:schemeClr val="tx1"/>
                </a:solidFill>
                <a:effectLst/>
                <a:latin typeface="+mn-lt"/>
                <a:ea typeface="+mn-ea"/>
                <a:cs typeface="+mn-cs"/>
              </a:rPr>
              <a:t> - Sienna's culinary development program is designed to provide those talents with the skills and experience to deliver Farm To Table experiences to our residents. We can also add value to the profession through qualifications, defines career paths and internal mentoring.</a:t>
            </a:r>
            <a:endParaRPr lang="en-CA"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endParaRPr lang="en-CA" sz="1200" kern="1200">
              <a:solidFill>
                <a:schemeClr val="tx1"/>
              </a:solidFill>
              <a:effectLst/>
              <a:latin typeface="+mn-lt"/>
              <a:ea typeface="+mn-ea"/>
              <a:cs typeface="+mn-cs"/>
            </a:endParaRPr>
          </a:p>
          <a:p>
            <a:endParaRPr lang="en-CA"/>
          </a:p>
          <a:p>
            <a:endParaRPr lang="en-CA"/>
          </a:p>
        </p:txBody>
      </p:sp>
      <p:sp>
        <p:nvSpPr>
          <p:cNvPr id="4" name="Slide Number Placeholder 3"/>
          <p:cNvSpPr>
            <a:spLocks noGrp="1"/>
          </p:cNvSpPr>
          <p:nvPr>
            <p:ph type="sldNum" sz="quarter" idx="10"/>
          </p:nvPr>
        </p:nvSpPr>
        <p:spPr/>
        <p:txBody>
          <a:bodyPr/>
          <a:lstStyle/>
          <a:p>
            <a:fld id="{2817F293-3CB6-44CF-84BB-EA7A5CC8D472}" type="slidenum">
              <a:rPr lang="en-CA" smtClean="0"/>
              <a:pPr/>
              <a:t>9</a:t>
            </a:fld>
            <a:endParaRPr lang="en-CA"/>
          </a:p>
        </p:txBody>
      </p:sp>
    </p:spTree>
    <p:extLst>
      <p:ext uri="{BB962C8B-B14F-4D97-AF65-F5344CB8AC3E}">
        <p14:creationId xmlns:p14="http://schemas.microsoft.com/office/powerpoint/2010/main" val="345286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8800" y="274638"/>
            <a:ext cx="11176000" cy="1143000"/>
          </a:xfrm>
        </p:spPr>
        <p:txBody>
          <a:bodyPr/>
          <a:lstStyle>
            <a:lvl1pPr>
              <a:defRPr/>
            </a:lvl1pPr>
          </a:lstStyle>
          <a:p>
            <a:r>
              <a:rPr lang="en-US"/>
              <a:t>Heading</a:t>
            </a:r>
          </a:p>
        </p:txBody>
      </p:sp>
      <p:sp>
        <p:nvSpPr>
          <p:cNvPr id="9" name="Text Placeholder 7"/>
          <p:cNvSpPr>
            <a:spLocks noGrp="1"/>
          </p:cNvSpPr>
          <p:nvPr>
            <p:ph type="body" sz="quarter" idx="11" hasCustomPrompt="1"/>
          </p:nvPr>
        </p:nvSpPr>
        <p:spPr>
          <a:xfrm>
            <a:off x="596900" y="1195388"/>
            <a:ext cx="11125200" cy="419100"/>
          </a:xfrm>
          <a:prstGeom prst="rect">
            <a:avLst/>
          </a:prstGeom>
        </p:spPr>
        <p:txBody>
          <a:bodyPr/>
          <a:lstStyle/>
          <a:p>
            <a:pPr lvl="0"/>
            <a:r>
              <a:rPr lang="en-US"/>
              <a:t>Sub-heading</a:t>
            </a:r>
          </a:p>
        </p:txBody>
      </p:sp>
      <p:sp>
        <p:nvSpPr>
          <p:cNvPr id="5" name="Slide Number Placeholder 2"/>
          <p:cNvSpPr>
            <a:spLocks noGrp="1"/>
          </p:cNvSpPr>
          <p:nvPr>
            <p:ph type="sldNum" sz="quarter" idx="10"/>
          </p:nvPr>
        </p:nvSpPr>
        <p:spPr>
          <a:xfrm>
            <a:off x="558800" y="6432550"/>
            <a:ext cx="660400" cy="365125"/>
          </a:xfrm>
        </p:spPr>
        <p:txBody>
          <a:bodyPr/>
          <a:lstStyle/>
          <a:p>
            <a:fld id="{ED693E00-6B70-453B-A716-D13CC82AB627}" type="slidenum">
              <a:rPr lang="en-US" smtClean="0"/>
              <a:pPr/>
              <a:t>‹#›</a:t>
            </a:fld>
            <a:endParaRPr lang="en-US"/>
          </a:p>
        </p:txBody>
      </p:sp>
    </p:spTree>
    <p:extLst>
      <p:ext uri="{BB962C8B-B14F-4D97-AF65-F5344CB8AC3E}">
        <p14:creationId xmlns:p14="http://schemas.microsoft.com/office/powerpoint/2010/main" val="27114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0851" y="5145743"/>
            <a:ext cx="3262465" cy="1265836"/>
          </a:xfrm>
          <a:prstGeom prst="rect">
            <a:avLst/>
          </a:prstGeom>
        </p:spPr>
      </p:pic>
      <p:sp>
        <p:nvSpPr>
          <p:cNvPr id="9" name="Text Placeholder 8"/>
          <p:cNvSpPr>
            <a:spLocks noGrp="1"/>
          </p:cNvSpPr>
          <p:nvPr>
            <p:ph type="body" sz="quarter" idx="10" hasCustomPrompt="1"/>
          </p:nvPr>
        </p:nvSpPr>
        <p:spPr>
          <a:xfrm>
            <a:off x="818776" y="5423648"/>
            <a:ext cx="5916760" cy="344284"/>
          </a:xfrm>
          <a:prstGeom prst="rect">
            <a:avLst/>
          </a:prstGeom>
        </p:spPr>
        <p:txBody>
          <a:bodyPr anchor="ctr">
            <a:normAutofit/>
          </a:bodyPr>
          <a:lstStyle>
            <a:lvl1pPr marL="0" indent="0">
              <a:buNone/>
              <a:defRPr sz="2400" b="0" i="0">
                <a:solidFill>
                  <a:schemeClr val="accent1"/>
                </a:solidFill>
                <a:latin typeface="Avenir Medium" charset="0"/>
                <a:ea typeface="Avenir Medium" charset="0"/>
                <a:cs typeface="Avenir Medium" charset="0"/>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Presenter</a:t>
            </a:r>
          </a:p>
        </p:txBody>
      </p:sp>
      <p:sp>
        <p:nvSpPr>
          <p:cNvPr id="10" name="Text Placeholder 8"/>
          <p:cNvSpPr>
            <a:spLocks noGrp="1"/>
          </p:cNvSpPr>
          <p:nvPr>
            <p:ph type="body" sz="quarter" idx="11" hasCustomPrompt="1"/>
          </p:nvPr>
        </p:nvSpPr>
        <p:spPr>
          <a:xfrm>
            <a:off x="818776" y="5764307"/>
            <a:ext cx="5916760" cy="344284"/>
          </a:xfrm>
          <a:prstGeom prst="rect">
            <a:avLst/>
          </a:prstGeom>
        </p:spPr>
        <p:txBody>
          <a:bodyPr anchor="ctr">
            <a:noAutofit/>
          </a:bodyPr>
          <a:lstStyle>
            <a:lvl1pPr marL="0" indent="0">
              <a:buNone/>
              <a:defRPr sz="2000" b="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Date</a:t>
            </a:r>
          </a:p>
        </p:txBody>
      </p:sp>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8" name="Picture Placeholder 7"/>
          <p:cNvSpPr>
            <a:spLocks noGrp="1"/>
          </p:cNvSpPr>
          <p:nvPr>
            <p:ph type="pic" sz="quarter" idx="12" hasCustomPrompt="1"/>
          </p:nvPr>
        </p:nvSpPr>
        <p:spPr>
          <a:xfrm>
            <a:off x="0" y="0"/>
            <a:ext cx="12192000" cy="4749802"/>
          </a:xfrm>
          <a:prstGeom prst="rect">
            <a:avLst/>
          </a:prstGeom>
        </p:spPr>
        <p:txBody>
          <a:bodyPr>
            <a:normAutofit/>
          </a:bodyPr>
          <a:lstStyle>
            <a:lvl1pPr marL="0" indent="0" algn="ctr">
              <a:buNone/>
              <a:defRPr sz="1200" baseline="0"/>
            </a:lvl1pPr>
          </a:lstStyle>
          <a:p>
            <a:r>
              <a:rPr lang="en-US"/>
              <a:t>DRAG IN BACKGROUND PHOTO</a:t>
            </a:r>
          </a:p>
        </p:txBody>
      </p:sp>
      <p:sp>
        <p:nvSpPr>
          <p:cNvPr id="12" name="Text Placeholder 11"/>
          <p:cNvSpPr>
            <a:spLocks noGrp="1"/>
          </p:cNvSpPr>
          <p:nvPr>
            <p:ph type="body" sz="quarter" idx="13" hasCustomPrompt="1"/>
          </p:nvPr>
        </p:nvSpPr>
        <p:spPr>
          <a:xfrm>
            <a:off x="0" y="0"/>
            <a:ext cx="12192000" cy="4749800"/>
          </a:xfrm>
          <a:prstGeom prst="rect">
            <a:avLst/>
          </a:prstGeom>
          <a:solidFill>
            <a:schemeClr val="accent1">
              <a:alpha val="70000"/>
            </a:schemeClr>
          </a:solid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2" name="Title 1"/>
          <p:cNvSpPr>
            <a:spLocks noGrp="1"/>
          </p:cNvSpPr>
          <p:nvPr>
            <p:ph type="ctrTitle"/>
          </p:nvPr>
        </p:nvSpPr>
        <p:spPr>
          <a:xfrm>
            <a:off x="818776" y="959223"/>
            <a:ext cx="10554448" cy="1854481"/>
          </a:xfrm>
        </p:spPr>
        <p:txBody>
          <a:bodyPr anchor="b"/>
          <a:lstStyle>
            <a:lvl1pPr algn="ctr">
              <a:defRPr sz="6000" b="0">
                <a:solidFill>
                  <a:schemeClr val="bg1"/>
                </a:solidFill>
              </a:defRPr>
            </a:lvl1pPr>
          </a:lstStyle>
          <a:p>
            <a:r>
              <a:rPr lang="en-US"/>
              <a:t>Click to edit Master title style</a:t>
            </a:r>
          </a:p>
        </p:txBody>
      </p:sp>
      <p:sp>
        <p:nvSpPr>
          <p:cNvPr id="3" name="Subtitle 2"/>
          <p:cNvSpPr>
            <a:spLocks noGrp="1"/>
          </p:cNvSpPr>
          <p:nvPr>
            <p:ph type="subTitle" idx="1"/>
          </p:nvPr>
        </p:nvSpPr>
        <p:spPr>
          <a:xfrm>
            <a:off x="818776" y="2771309"/>
            <a:ext cx="10554448" cy="554597"/>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9227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838200" y="6356350"/>
            <a:ext cx="9626600" cy="365125"/>
          </a:xfrm>
          <a:prstGeom prst="rect">
            <a:avLst/>
          </a:prstGeom>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lvl1pPr>
              <a:defRPr sz="1200"/>
            </a:lvl1pPr>
          </a:lstStyle>
          <a:p>
            <a:fld id="{E6CE62E4-6023-C844-9409-E53A0FE08203}" type="slidenum">
              <a:rPr lang="en-US" smtClean="0">
                <a:solidFill>
                  <a:srgbClr val="F26421"/>
                </a:solidFill>
              </a:rPr>
              <a:pPr/>
              <a:t>‹#›</a:t>
            </a:fld>
            <a:endParaRPr lang="en-US">
              <a:solidFill>
                <a:srgbClr val="F26421"/>
              </a:solidFill>
            </a:endParaRPr>
          </a:p>
        </p:txBody>
      </p:sp>
    </p:spTree>
    <p:extLst>
      <p:ext uri="{BB962C8B-B14F-4D97-AF65-F5344CB8AC3E}">
        <p14:creationId xmlns:p14="http://schemas.microsoft.com/office/powerpoint/2010/main" val="429307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ge divider">
    <p:spTree>
      <p:nvGrpSpPr>
        <p:cNvPr id="1" name=""/>
        <p:cNvGrpSpPr/>
        <p:nvPr/>
      </p:nvGrpSpPr>
      <p:grpSpPr>
        <a:xfrm>
          <a:off x="0" y="0"/>
          <a:ext cx="0" cy="0"/>
          <a:chOff x="0" y="0"/>
          <a:chExt cx="0" cy="0"/>
        </a:xfrm>
      </p:grpSpPr>
      <p:sp>
        <p:nvSpPr>
          <p:cNvPr id="19" name="Rectangle 18"/>
          <p:cNvSpPr/>
          <p:nvPr userDrawn="1"/>
        </p:nvSpPr>
        <p:spPr>
          <a:xfrm>
            <a:off x="0" y="0"/>
            <a:ext cx="12192000" cy="6858000"/>
          </a:xfrm>
          <a:prstGeom prst="rect">
            <a:avLst/>
          </a:prstGeom>
          <a:solidFill>
            <a:srgbClr val="F054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pic>
        <p:nvPicPr>
          <p:cNvPr id="8" name="Picture 7"/>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737129" y="317657"/>
            <a:ext cx="924635" cy="358759"/>
          </a:xfrm>
          <a:prstGeom prst="rect">
            <a:avLst/>
          </a:prstGeom>
        </p:spPr>
      </p:pic>
      <p:sp>
        <p:nvSpPr>
          <p:cNvPr id="18" name="Rectangle 17"/>
          <p:cNvSpPr/>
          <p:nvPr userDrawn="1"/>
        </p:nvSpPr>
        <p:spPr>
          <a:xfrm>
            <a:off x="828665" y="4908795"/>
            <a:ext cx="2036779" cy="6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1" name="Text Placeholder 20"/>
          <p:cNvSpPr>
            <a:spLocks noGrp="1"/>
          </p:cNvSpPr>
          <p:nvPr>
            <p:ph type="body" sz="quarter" idx="14" hasCustomPrompt="1"/>
          </p:nvPr>
        </p:nvSpPr>
        <p:spPr>
          <a:xfrm>
            <a:off x="838201" y="5109921"/>
            <a:ext cx="11264899" cy="546100"/>
          </a:xfrm>
          <a:prstGeom prst="rect">
            <a:avLst/>
          </a:prstGeom>
        </p:spPr>
        <p:txBody>
          <a:bodyPr/>
          <a:lstStyle>
            <a:lvl1pPr marL="0" indent="0">
              <a:buNone/>
              <a:defRPr lang="en-CA" sz="2400" dirty="0">
                <a:solidFill>
                  <a:schemeClr val="bg1"/>
                </a:solidFill>
              </a:defRPr>
            </a:lvl1pPr>
          </a:lstStyle>
          <a:p>
            <a:r>
              <a:rPr lang="en-CA">
                <a:latin typeface="+mj-lt"/>
              </a:rPr>
              <a:t>Click to add subtitle</a:t>
            </a:r>
          </a:p>
        </p:txBody>
      </p:sp>
      <p:sp>
        <p:nvSpPr>
          <p:cNvPr id="27" name="Text Placeholder 26"/>
          <p:cNvSpPr>
            <a:spLocks noGrp="1"/>
          </p:cNvSpPr>
          <p:nvPr>
            <p:ph type="body" sz="quarter" idx="16" hasCustomPrompt="1"/>
          </p:nvPr>
        </p:nvSpPr>
        <p:spPr>
          <a:xfrm>
            <a:off x="787401" y="3479801"/>
            <a:ext cx="11315700" cy="1638300"/>
          </a:xfrm>
          <a:prstGeom prst="rect">
            <a:avLst/>
          </a:prstGeom>
        </p:spPr>
        <p:txBody>
          <a:bodyPr/>
          <a:lstStyle>
            <a:lvl1pPr marL="0" indent="0">
              <a:buNone/>
              <a:defRPr sz="8800" b="1" baseline="0">
                <a:solidFill>
                  <a:schemeClr val="bg1"/>
                </a:solidFill>
              </a:defRPr>
            </a:lvl1pPr>
          </a:lstStyle>
          <a:p>
            <a:pPr lvl="0"/>
            <a:r>
              <a:rPr lang="en-US"/>
              <a:t>Title Of The Section</a:t>
            </a:r>
          </a:p>
        </p:txBody>
      </p:sp>
    </p:spTree>
    <p:extLst>
      <p:ext uri="{BB962C8B-B14F-4D97-AF65-F5344CB8AC3E}">
        <p14:creationId xmlns:p14="http://schemas.microsoft.com/office/powerpoint/2010/main" val="292150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
            <a:ext cx="12192000" cy="4749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2" name="Title 1"/>
          <p:cNvSpPr>
            <a:spLocks noGrp="1"/>
          </p:cNvSpPr>
          <p:nvPr>
            <p:ph type="ctrTitle"/>
          </p:nvPr>
        </p:nvSpPr>
        <p:spPr>
          <a:xfrm>
            <a:off x="818776" y="959223"/>
            <a:ext cx="10554448" cy="1854481"/>
          </a:xfrm>
        </p:spPr>
        <p:txBody>
          <a:bodyPr anchor="b"/>
          <a:lstStyle>
            <a:lvl1pPr algn="ctr">
              <a:defRPr sz="6000" b="0">
                <a:solidFill>
                  <a:schemeClr val="bg1"/>
                </a:solidFill>
              </a:defRPr>
            </a:lvl1pPr>
          </a:lstStyle>
          <a:p>
            <a:r>
              <a:rPr lang="en-US"/>
              <a:t>Click to edit Master title style</a:t>
            </a:r>
          </a:p>
        </p:txBody>
      </p:sp>
      <p:sp>
        <p:nvSpPr>
          <p:cNvPr id="3" name="Subtitle 2"/>
          <p:cNvSpPr>
            <a:spLocks noGrp="1"/>
          </p:cNvSpPr>
          <p:nvPr>
            <p:ph type="subTitle" idx="1"/>
          </p:nvPr>
        </p:nvSpPr>
        <p:spPr>
          <a:xfrm>
            <a:off x="818776" y="2771309"/>
            <a:ext cx="10554448" cy="554597"/>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0851" y="5145743"/>
            <a:ext cx="3262465" cy="1265836"/>
          </a:xfrm>
          <a:prstGeom prst="rect">
            <a:avLst/>
          </a:prstGeom>
        </p:spPr>
      </p:pic>
      <p:sp>
        <p:nvSpPr>
          <p:cNvPr id="9" name="Text Placeholder 8"/>
          <p:cNvSpPr>
            <a:spLocks noGrp="1"/>
          </p:cNvSpPr>
          <p:nvPr>
            <p:ph type="body" sz="quarter" idx="10" hasCustomPrompt="1"/>
          </p:nvPr>
        </p:nvSpPr>
        <p:spPr>
          <a:xfrm>
            <a:off x="818776" y="5423648"/>
            <a:ext cx="5916760" cy="344284"/>
          </a:xfrm>
          <a:prstGeom prst="rect">
            <a:avLst/>
          </a:prstGeom>
        </p:spPr>
        <p:txBody>
          <a:bodyPr anchor="ctr">
            <a:normAutofit/>
          </a:bodyPr>
          <a:lstStyle>
            <a:lvl1pPr marL="0" indent="0">
              <a:buNone/>
              <a:defRPr sz="2400" b="0" i="0">
                <a:solidFill>
                  <a:schemeClr val="accent1"/>
                </a:solidFill>
                <a:latin typeface="Avenir Medium" charset="0"/>
                <a:ea typeface="Avenir Medium" charset="0"/>
                <a:cs typeface="Avenir Medium" charset="0"/>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Presenter</a:t>
            </a:r>
          </a:p>
        </p:txBody>
      </p:sp>
      <p:sp>
        <p:nvSpPr>
          <p:cNvPr id="10" name="Text Placeholder 8"/>
          <p:cNvSpPr>
            <a:spLocks noGrp="1"/>
          </p:cNvSpPr>
          <p:nvPr>
            <p:ph type="body" sz="quarter" idx="11" hasCustomPrompt="1"/>
          </p:nvPr>
        </p:nvSpPr>
        <p:spPr>
          <a:xfrm>
            <a:off x="818776" y="5764307"/>
            <a:ext cx="5916760" cy="344284"/>
          </a:xfrm>
          <a:prstGeom prst="rect">
            <a:avLst/>
          </a:prstGeom>
        </p:spPr>
        <p:txBody>
          <a:bodyPr anchor="ctr">
            <a:noAutofit/>
          </a:bodyPr>
          <a:lstStyle>
            <a:lvl1pPr marL="0" indent="0">
              <a:buNone/>
              <a:defRPr sz="2000" b="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Date</a:t>
            </a:r>
          </a:p>
        </p:txBody>
      </p:sp>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Tree>
    <p:extLst>
      <p:ext uri="{BB962C8B-B14F-4D97-AF65-F5344CB8AC3E}">
        <p14:creationId xmlns:p14="http://schemas.microsoft.com/office/powerpoint/2010/main" val="86179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8" name="Picture Placeholder 7"/>
          <p:cNvSpPr>
            <a:spLocks noGrp="1"/>
          </p:cNvSpPr>
          <p:nvPr>
            <p:ph type="pic" sz="quarter" idx="10" hasCustomPrompt="1"/>
          </p:nvPr>
        </p:nvSpPr>
        <p:spPr>
          <a:xfrm>
            <a:off x="0" y="0"/>
            <a:ext cx="12192000" cy="6858000"/>
          </a:xfrm>
          <a:prstGeom prst="rect">
            <a:avLst/>
          </a:prstGeom>
        </p:spPr>
        <p:txBody>
          <a:bodyPr>
            <a:normAutofit/>
          </a:bodyPr>
          <a:lstStyle>
            <a:lvl1pPr marL="0" indent="0" algn="ctr">
              <a:buNone/>
              <a:defRPr sz="1100" baseline="0"/>
            </a:lvl1pPr>
          </a:lstStyle>
          <a:p>
            <a:r>
              <a:rPr lang="en-US"/>
              <a:t>DRAG IN BACKGROUND PHOTO</a:t>
            </a:r>
          </a:p>
        </p:txBody>
      </p:sp>
      <p:sp>
        <p:nvSpPr>
          <p:cNvPr id="12" name="Text Placeholder 11"/>
          <p:cNvSpPr>
            <a:spLocks noGrp="1"/>
          </p:cNvSpPr>
          <p:nvPr>
            <p:ph type="body" sz="quarter" idx="11" hasCustomPrompt="1"/>
          </p:nvPr>
        </p:nvSpPr>
        <p:spPr>
          <a:xfrm>
            <a:off x="0" y="0"/>
            <a:ext cx="12192000" cy="6858000"/>
          </a:xfrm>
          <a:prstGeom prst="rect">
            <a:avLst/>
          </a:prstGeom>
          <a:gradFill flip="none" rotWithShape="1">
            <a:gsLst>
              <a:gs pos="0">
                <a:schemeClr val="tx1">
                  <a:alpha val="0"/>
                </a:schemeClr>
              </a:gs>
              <a:gs pos="100000">
                <a:schemeClr val="tx1">
                  <a:alpha val="28000"/>
                </a:schemeClr>
              </a:gs>
            </a:gsLst>
            <a:lin ang="5400000" scaled="1"/>
            <a:tileRect/>
          </a:gradFill>
        </p:spPr>
        <p:txBody>
          <a:bodyPr vert="horz" lIns="91440" tIns="45720" rIns="91440" bIns="45720" rtlCol="0">
            <a:normAutofit/>
          </a:bodyPr>
          <a:lstStyle>
            <a:lvl1pPr marL="228600" indent="-228600">
              <a:buNone/>
              <a:defRPr lang="en-US" dirty="0"/>
            </a:lvl1pPr>
          </a:lstStyle>
          <a:p>
            <a:pPr marL="0" lvl="0" indent="0"/>
            <a:r>
              <a:rPr lang="en-US"/>
              <a:t>  </a:t>
            </a:r>
          </a:p>
        </p:txBody>
      </p:sp>
      <p:sp>
        <p:nvSpPr>
          <p:cNvPr id="2" name="Title 1"/>
          <p:cNvSpPr>
            <a:spLocks noGrp="1"/>
          </p:cNvSpPr>
          <p:nvPr>
            <p:ph type="ctrTitle"/>
          </p:nvPr>
        </p:nvSpPr>
        <p:spPr>
          <a:xfrm>
            <a:off x="818776" y="3572759"/>
            <a:ext cx="10554448" cy="2259861"/>
          </a:xfrm>
        </p:spPr>
        <p:txBody>
          <a:bodyPr vert="horz" lIns="91440" tIns="45720" rIns="91440" bIns="45720" rtlCol="0" anchor="b">
            <a:noAutofit/>
          </a:bodyPr>
          <a:lstStyle>
            <a:lvl1pPr>
              <a:defRPr lang="en-US" sz="7200" dirty="0">
                <a:solidFill>
                  <a:schemeClr val="bg1"/>
                </a:solidFill>
                <a:effectLst>
                  <a:outerShdw blurRad="165100" dist="38100" dir="2700000" algn="tl" rotWithShape="0">
                    <a:prstClr val="black">
                      <a:alpha val="61000"/>
                    </a:prstClr>
                  </a:outerShdw>
                </a:effectLst>
              </a:defRPr>
            </a:lvl1pPr>
          </a:lstStyle>
          <a:p>
            <a:pPr lvl="0"/>
            <a:r>
              <a:rPr lang="en-US"/>
              <a:t>Click to edit Master title style</a:t>
            </a:r>
          </a:p>
        </p:txBody>
      </p:sp>
    </p:spTree>
    <p:extLst>
      <p:ext uri="{BB962C8B-B14F-4D97-AF65-F5344CB8AC3E}">
        <p14:creationId xmlns:p14="http://schemas.microsoft.com/office/powerpoint/2010/main" val="285707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ullets with Main Headin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295467" y="404664"/>
            <a:ext cx="5667840" cy="646773"/>
          </a:xfrm>
          <a:prstGeom prst="rect">
            <a:avLst/>
          </a:prstGeom>
        </p:spPr>
      </p:pic>
      <p:sp>
        <p:nvSpPr>
          <p:cNvPr id="4" name="Text Placeholder 2"/>
          <p:cNvSpPr>
            <a:spLocks noGrp="1"/>
          </p:cNvSpPr>
          <p:nvPr>
            <p:ph type="body" sz="quarter" idx="10" hasCustomPrompt="1"/>
          </p:nvPr>
        </p:nvSpPr>
        <p:spPr>
          <a:xfrm>
            <a:off x="1199456" y="476675"/>
            <a:ext cx="7056256" cy="648543"/>
          </a:xfrm>
          <a:prstGeom prst="rect">
            <a:avLst/>
          </a:prstGeom>
        </p:spPr>
        <p:txBody>
          <a:bodyPr/>
          <a:lstStyle>
            <a:lvl1pPr marL="0" indent="0">
              <a:buNone/>
              <a:defRPr lang="en-CA" sz="5067" b="1" smtClean="0">
                <a:solidFill>
                  <a:srgbClr val="E05206"/>
                </a:solidFill>
              </a:defRPr>
            </a:lvl1pPr>
          </a:lstStyle>
          <a:p>
            <a:pPr lvl="0"/>
            <a:r>
              <a:rPr lang="en-CA" sz="5067" b="1">
                <a:solidFill>
                  <a:srgbClr val="E05206"/>
                </a:solidFill>
                <a:latin typeface="+mj-lt"/>
              </a:rPr>
              <a:t>Heading goes here</a:t>
            </a:r>
            <a:endParaRPr lang="en-CA"/>
          </a:p>
        </p:txBody>
      </p:sp>
      <p:sp>
        <p:nvSpPr>
          <p:cNvPr id="6" name="Text Placeholder 5"/>
          <p:cNvSpPr>
            <a:spLocks noGrp="1"/>
          </p:cNvSpPr>
          <p:nvPr>
            <p:ph type="body" sz="quarter" idx="13" hasCustomPrompt="1"/>
          </p:nvPr>
        </p:nvSpPr>
        <p:spPr>
          <a:xfrm>
            <a:off x="1179847" y="1268760"/>
            <a:ext cx="10369152" cy="5040560"/>
          </a:xfrm>
          <a:prstGeom prst="rect">
            <a:avLst/>
          </a:prstGeom>
        </p:spPr>
        <p:txBody>
          <a:bodyPr/>
          <a:lstStyle>
            <a:lvl1pPr marL="479988" marR="0" indent="-527987" algn="l" defTabSz="1219170" rtl="0" eaLnBrk="1" fontAlgn="auto" latinLnBrk="0" hangingPunct="1">
              <a:lnSpc>
                <a:spcPct val="100000"/>
              </a:lnSpc>
              <a:spcBef>
                <a:spcPts val="0"/>
              </a:spcBef>
              <a:spcAft>
                <a:spcPts val="800"/>
              </a:spcAft>
              <a:buClr>
                <a:srgbClr val="766A62"/>
              </a:buClr>
              <a:buSzPct val="100000"/>
              <a:buFont typeface="Arial" panose="020B0604020202020204" pitchFamily="34" charset="0"/>
              <a:buChar char="•"/>
              <a:tabLst/>
              <a:defRPr b="0">
                <a:solidFill>
                  <a:schemeClr val="tx1"/>
                </a:solidFill>
              </a:defRPr>
            </a:lvl1pPr>
            <a:lvl2pPr marL="609585" indent="0">
              <a:buNone/>
              <a:defRPr/>
            </a:lvl2pPr>
          </a:lstStyle>
          <a:p>
            <a:pPr lvl="0"/>
            <a:r>
              <a:rPr lang="en-CA"/>
              <a:t>Bullets</a:t>
            </a:r>
          </a:p>
          <a:p>
            <a:pPr lvl="0"/>
            <a:r>
              <a:rPr lang="en-CA"/>
              <a:t>Bullets</a:t>
            </a:r>
          </a:p>
          <a:p>
            <a:pPr lvl="0"/>
            <a:r>
              <a:rPr lang="en-CA"/>
              <a:t>Bullets</a:t>
            </a:r>
          </a:p>
        </p:txBody>
      </p:sp>
    </p:spTree>
    <p:extLst>
      <p:ext uri="{BB962C8B-B14F-4D97-AF65-F5344CB8AC3E}">
        <p14:creationId xmlns:p14="http://schemas.microsoft.com/office/powerpoint/2010/main" val="383029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userDrawn="1"/>
        </p:nvSpPr>
        <p:spPr>
          <a:xfrm>
            <a:off x="0" y="1"/>
            <a:ext cx="12192000" cy="4749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2" name="Title 1"/>
          <p:cNvSpPr>
            <a:spLocks noGrp="1"/>
          </p:cNvSpPr>
          <p:nvPr>
            <p:ph type="ctrTitle"/>
          </p:nvPr>
        </p:nvSpPr>
        <p:spPr>
          <a:xfrm>
            <a:off x="818776" y="959223"/>
            <a:ext cx="10554448" cy="1854481"/>
          </a:xfrm>
        </p:spPr>
        <p:txBody>
          <a:bodyPr anchor="b"/>
          <a:lstStyle>
            <a:lvl1pPr algn="ctr">
              <a:defRPr sz="6000" b="0">
                <a:solidFill>
                  <a:schemeClr val="bg1"/>
                </a:solidFill>
              </a:defRPr>
            </a:lvl1pPr>
          </a:lstStyle>
          <a:p>
            <a:r>
              <a:rPr lang="en-US"/>
              <a:t>Click to edit Master title style</a:t>
            </a:r>
          </a:p>
        </p:txBody>
      </p:sp>
      <p:sp>
        <p:nvSpPr>
          <p:cNvPr id="3" name="Subtitle 2"/>
          <p:cNvSpPr>
            <a:spLocks noGrp="1"/>
          </p:cNvSpPr>
          <p:nvPr>
            <p:ph type="subTitle" idx="1"/>
          </p:nvPr>
        </p:nvSpPr>
        <p:spPr>
          <a:xfrm>
            <a:off x="818776" y="2771309"/>
            <a:ext cx="10554448" cy="554597"/>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0851" y="5145743"/>
            <a:ext cx="3262465" cy="1265836"/>
          </a:xfrm>
          <a:prstGeom prst="rect">
            <a:avLst/>
          </a:prstGeom>
        </p:spPr>
      </p:pic>
      <p:sp>
        <p:nvSpPr>
          <p:cNvPr id="9" name="Text Placeholder 8"/>
          <p:cNvSpPr>
            <a:spLocks noGrp="1"/>
          </p:cNvSpPr>
          <p:nvPr>
            <p:ph type="body" sz="quarter" idx="10" hasCustomPrompt="1"/>
          </p:nvPr>
        </p:nvSpPr>
        <p:spPr>
          <a:xfrm>
            <a:off x="818776" y="5423648"/>
            <a:ext cx="5916760" cy="344284"/>
          </a:xfrm>
          <a:prstGeom prst="rect">
            <a:avLst/>
          </a:prstGeom>
        </p:spPr>
        <p:txBody>
          <a:bodyPr anchor="ctr">
            <a:normAutofit/>
          </a:bodyPr>
          <a:lstStyle>
            <a:lvl1pPr marL="0" indent="0">
              <a:buNone/>
              <a:defRPr sz="2400" b="0" i="0">
                <a:solidFill>
                  <a:schemeClr val="accent1"/>
                </a:solidFill>
                <a:latin typeface="Avenir Medium" charset="0"/>
                <a:ea typeface="Avenir Medium" charset="0"/>
                <a:cs typeface="Avenir Medium" charset="0"/>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Presenter</a:t>
            </a:r>
          </a:p>
        </p:txBody>
      </p:sp>
      <p:sp>
        <p:nvSpPr>
          <p:cNvPr id="10" name="Text Placeholder 8"/>
          <p:cNvSpPr>
            <a:spLocks noGrp="1"/>
          </p:cNvSpPr>
          <p:nvPr>
            <p:ph type="body" sz="quarter" idx="11" hasCustomPrompt="1"/>
          </p:nvPr>
        </p:nvSpPr>
        <p:spPr>
          <a:xfrm>
            <a:off x="818776" y="5764307"/>
            <a:ext cx="5916760" cy="344284"/>
          </a:xfrm>
          <a:prstGeom prst="rect">
            <a:avLst/>
          </a:prstGeom>
        </p:spPr>
        <p:txBody>
          <a:bodyPr anchor="ctr">
            <a:noAutofit/>
          </a:bodyPr>
          <a:lstStyle>
            <a:lvl1pPr marL="0" indent="0">
              <a:buNone/>
              <a:defRPr sz="2000" b="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Date</a:t>
            </a:r>
          </a:p>
        </p:txBody>
      </p:sp>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Tree>
    <p:extLst>
      <p:ext uri="{BB962C8B-B14F-4D97-AF65-F5344CB8AC3E}">
        <p14:creationId xmlns:p14="http://schemas.microsoft.com/office/powerpoint/2010/main" val="531277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0851" y="5145743"/>
            <a:ext cx="3262465" cy="1265836"/>
          </a:xfrm>
          <a:prstGeom prst="rect">
            <a:avLst/>
          </a:prstGeom>
        </p:spPr>
      </p:pic>
      <p:sp>
        <p:nvSpPr>
          <p:cNvPr id="9" name="Text Placeholder 8"/>
          <p:cNvSpPr>
            <a:spLocks noGrp="1"/>
          </p:cNvSpPr>
          <p:nvPr>
            <p:ph type="body" sz="quarter" idx="10" hasCustomPrompt="1"/>
          </p:nvPr>
        </p:nvSpPr>
        <p:spPr>
          <a:xfrm>
            <a:off x="818776" y="5423648"/>
            <a:ext cx="5916760" cy="344284"/>
          </a:xfrm>
          <a:prstGeom prst="rect">
            <a:avLst/>
          </a:prstGeom>
        </p:spPr>
        <p:txBody>
          <a:bodyPr anchor="ctr">
            <a:normAutofit/>
          </a:bodyPr>
          <a:lstStyle>
            <a:lvl1pPr marL="0" indent="0">
              <a:buNone/>
              <a:defRPr sz="2400" b="0" i="0">
                <a:solidFill>
                  <a:schemeClr val="accent1"/>
                </a:solidFill>
                <a:latin typeface="Avenir Medium" charset="0"/>
                <a:ea typeface="Avenir Medium" charset="0"/>
                <a:cs typeface="Avenir Medium" charset="0"/>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Presenter</a:t>
            </a:r>
          </a:p>
        </p:txBody>
      </p:sp>
      <p:sp>
        <p:nvSpPr>
          <p:cNvPr id="10" name="Text Placeholder 8"/>
          <p:cNvSpPr>
            <a:spLocks noGrp="1"/>
          </p:cNvSpPr>
          <p:nvPr>
            <p:ph type="body" sz="quarter" idx="11" hasCustomPrompt="1"/>
          </p:nvPr>
        </p:nvSpPr>
        <p:spPr>
          <a:xfrm>
            <a:off x="818776" y="5764307"/>
            <a:ext cx="5916760" cy="344284"/>
          </a:xfrm>
          <a:prstGeom prst="rect">
            <a:avLst/>
          </a:prstGeom>
        </p:spPr>
        <p:txBody>
          <a:bodyPr anchor="ctr">
            <a:noAutofit/>
          </a:bodyPr>
          <a:lstStyle>
            <a:lvl1pPr marL="0" indent="0">
              <a:buNone/>
              <a:defRPr sz="2000" b="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a:t>Date</a:t>
            </a:r>
          </a:p>
        </p:txBody>
      </p:sp>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8" name="Picture Placeholder 7"/>
          <p:cNvSpPr>
            <a:spLocks noGrp="1"/>
          </p:cNvSpPr>
          <p:nvPr>
            <p:ph type="pic" sz="quarter" idx="12" hasCustomPrompt="1"/>
          </p:nvPr>
        </p:nvSpPr>
        <p:spPr>
          <a:xfrm>
            <a:off x="0" y="0"/>
            <a:ext cx="12192000" cy="4749802"/>
          </a:xfrm>
          <a:prstGeom prst="rect">
            <a:avLst/>
          </a:prstGeom>
        </p:spPr>
        <p:txBody>
          <a:bodyPr>
            <a:normAutofit/>
          </a:bodyPr>
          <a:lstStyle>
            <a:lvl1pPr marL="0" indent="0" algn="ctr">
              <a:buNone/>
              <a:defRPr sz="1200" baseline="0"/>
            </a:lvl1pPr>
          </a:lstStyle>
          <a:p>
            <a:r>
              <a:rPr lang="en-US"/>
              <a:t>DRAG IN BACKGROUND PHOTO</a:t>
            </a:r>
          </a:p>
        </p:txBody>
      </p:sp>
      <p:sp>
        <p:nvSpPr>
          <p:cNvPr id="12" name="Text Placeholder 11"/>
          <p:cNvSpPr>
            <a:spLocks noGrp="1"/>
          </p:cNvSpPr>
          <p:nvPr>
            <p:ph type="body" sz="quarter" idx="13" hasCustomPrompt="1"/>
          </p:nvPr>
        </p:nvSpPr>
        <p:spPr>
          <a:xfrm>
            <a:off x="0" y="0"/>
            <a:ext cx="12192000" cy="4749800"/>
          </a:xfrm>
          <a:prstGeom prst="rect">
            <a:avLst/>
          </a:prstGeom>
          <a:solidFill>
            <a:schemeClr val="accent1">
              <a:alpha val="70000"/>
            </a:schemeClr>
          </a:solid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2" name="Title 1"/>
          <p:cNvSpPr>
            <a:spLocks noGrp="1"/>
          </p:cNvSpPr>
          <p:nvPr>
            <p:ph type="ctrTitle"/>
          </p:nvPr>
        </p:nvSpPr>
        <p:spPr>
          <a:xfrm>
            <a:off x="818776" y="959223"/>
            <a:ext cx="10554448" cy="1854481"/>
          </a:xfrm>
        </p:spPr>
        <p:txBody>
          <a:bodyPr anchor="b"/>
          <a:lstStyle>
            <a:lvl1pPr algn="ctr">
              <a:defRPr sz="6000" b="0">
                <a:solidFill>
                  <a:schemeClr val="bg1"/>
                </a:solidFill>
              </a:defRPr>
            </a:lvl1pPr>
          </a:lstStyle>
          <a:p>
            <a:r>
              <a:rPr lang="en-US"/>
              <a:t>Click to edit Master title style</a:t>
            </a:r>
          </a:p>
        </p:txBody>
      </p:sp>
      <p:sp>
        <p:nvSpPr>
          <p:cNvPr id="3" name="Subtitle 2"/>
          <p:cNvSpPr>
            <a:spLocks noGrp="1"/>
          </p:cNvSpPr>
          <p:nvPr>
            <p:ph type="subTitle" idx="1"/>
          </p:nvPr>
        </p:nvSpPr>
        <p:spPr>
          <a:xfrm>
            <a:off x="818776" y="2771309"/>
            <a:ext cx="10554448" cy="554597"/>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603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8" name="Picture Placeholder 7"/>
          <p:cNvSpPr>
            <a:spLocks noGrp="1"/>
          </p:cNvSpPr>
          <p:nvPr>
            <p:ph type="pic" sz="quarter" idx="10" hasCustomPrompt="1"/>
          </p:nvPr>
        </p:nvSpPr>
        <p:spPr>
          <a:xfrm>
            <a:off x="0" y="0"/>
            <a:ext cx="12192000" cy="6858000"/>
          </a:xfrm>
          <a:prstGeom prst="rect">
            <a:avLst/>
          </a:prstGeom>
        </p:spPr>
        <p:txBody>
          <a:bodyPr>
            <a:normAutofit/>
          </a:bodyPr>
          <a:lstStyle>
            <a:lvl1pPr marL="0" indent="0" algn="ctr">
              <a:buNone/>
              <a:defRPr sz="1100" baseline="0"/>
            </a:lvl1pPr>
          </a:lstStyle>
          <a:p>
            <a:r>
              <a:rPr lang="en-US"/>
              <a:t>DRAG IN BACKGROUND PHOTO</a:t>
            </a:r>
          </a:p>
        </p:txBody>
      </p:sp>
      <p:sp>
        <p:nvSpPr>
          <p:cNvPr id="12" name="Text Placeholder 11"/>
          <p:cNvSpPr>
            <a:spLocks noGrp="1"/>
          </p:cNvSpPr>
          <p:nvPr>
            <p:ph type="body" sz="quarter" idx="11" hasCustomPrompt="1"/>
          </p:nvPr>
        </p:nvSpPr>
        <p:spPr>
          <a:xfrm>
            <a:off x="0" y="0"/>
            <a:ext cx="12192000" cy="6858000"/>
          </a:xfrm>
          <a:prstGeom prst="rect">
            <a:avLst/>
          </a:prstGeom>
          <a:gradFill flip="none" rotWithShape="1">
            <a:gsLst>
              <a:gs pos="0">
                <a:schemeClr val="tx1">
                  <a:alpha val="0"/>
                </a:schemeClr>
              </a:gs>
              <a:gs pos="100000">
                <a:schemeClr val="tx1">
                  <a:alpha val="28000"/>
                </a:schemeClr>
              </a:gs>
            </a:gsLst>
            <a:lin ang="5400000" scaled="1"/>
            <a:tileRect/>
          </a:gradFill>
        </p:spPr>
        <p:txBody>
          <a:bodyPr vert="horz" lIns="91440" tIns="45720" rIns="91440" bIns="45720" rtlCol="0">
            <a:normAutofit/>
          </a:bodyPr>
          <a:lstStyle>
            <a:lvl1pPr marL="228600" indent="-228600">
              <a:buNone/>
              <a:defRPr lang="en-US" dirty="0"/>
            </a:lvl1pPr>
          </a:lstStyle>
          <a:p>
            <a:pPr marL="0" lvl="0" indent="0"/>
            <a:r>
              <a:rPr lang="en-US"/>
              <a:t>  </a:t>
            </a:r>
          </a:p>
        </p:txBody>
      </p:sp>
      <p:sp>
        <p:nvSpPr>
          <p:cNvPr id="2" name="Title 1"/>
          <p:cNvSpPr>
            <a:spLocks noGrp="1"/>
          </p:cNvSpPr>
          <p:nvPr>
            <p:ph type="ctrTitle"/>
          </p:nvPr>
        </p:nvSpPr>
        <p:spPr>
          <a:xfrm>
            <a:off x="818776" y="3054312"/>
            <a:ext cx="10554448" cy="1854481"/>
          </a:xfrm>
        </p:spPr>
        <p:txBody>
          <a:bodyPr anchor="b">
            <a:normAutofit/>
          </a:bodyPr>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818776" y="5109920"/>
            <a:ext cx="10554448" cy="554597"/>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13"/>
          <p:cNvSpPr>
            <a:spLocks noGrp="1"/>
          </p:cNvSpPr>
          <p:nvPr>
            <p:ph type="body" sz="quarter" idx="12" hasCustomPrompt="1"/>
          </p:nvPr>
        </p:nvSpPr>
        <p:spPr>
          <a:xfrm>
            <a:off x="923827" y="4908794"/>
            <a:ext cx="2036779" cy="68560"/>
          </a:xfrm>
          <a:prstGeom prst="rect">
            <a:avLst/>
          </a:prstGeom>
          <a:solidFill>
            <a:schemeClr val="bg1"/>
          </a:solid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Tree>
    <p:extLst>
      <p:ext uri="{BB962C8B-B14F-4D97-AF65-F5344CB8AC3E}">
        <p14:creationId xmlns:p14="http://schemas.microsoft.com/office/powerpoint/2010/main" val="94767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barn(outVertical)">
                                      <p:cBhvr>
                                        <p:cTn id="7" dur="500"/>
                                        <p:tgtEl>
                                          <p:spTgt spid="14">
                                            <p:bg/>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barn(outVertical)">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build="p" animBg="1">
        <p:tmplLst>
          <p:tmpl>
            <p:tnLst>
              <p:par>
                <p:cTn presetID="16" presetClass="entr" presetSubtype="37"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500"/>
                        <p:tgtEl>
                          <p:spTgt spid="14"/>
                        </p:tgtEl>
                      </p:cBhvr>
                    </p:animEffect>
                  </p:childTnLst>
                </p:cTn>
              </p:par>
            </p:tnLst>
          </p:tmpl>
          <p:tmpl lvl="1">
            <p:tnLst>
              <p:par>
                <p:cTn presetID="16" presetClass="entr" presetSubtype="37"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Rectangle 4"/>
          <p:cNvSpPr/>
          <p:nvPr userDrawn="1"/>
        </p:nvSpPr>
        <p:spPr>
          <a:xfrm>
            <a:off x="10414000" y="6261100"/>
            <a:ext cx="1562100"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venir Book" charset="0"/>
            </a:endParaRPr>
          </a:p>
        </p:txBody>
      </p:sp>
      <p:sp>
        <p:nvSpPr>
          <p:cNvPr id="8" name="Picture Placeholder 7"/>
          <p:cNvSpPr>
            <a:spLocks noGrp="1"/>
          </p:cNvSpPr>
          <p:nvPr>
            <p:ph type="pic" sz="quarter" idx="10" hasCustomPrompt="1"/>
          </p:nvPr>
        </p:nvSpPr>
        <p:spPr>
          <a:xfrm>
            <a:off x="0" y="0"/>
            <a:ext cx="12192000" cy="6858000"/>
          </a:xfrm>
          <a:prstGeom prst="rect">
            <a:avLst/>
          </a:prstGeom>
        </p:spPr>
        <p:txBody>
          <a:bodyPr>
            <a:normAutofit/>
          </a:bodyPr>
          <a:lstStyle>
            <a:lvl1pPr marL="0" indent="0" algn="ctr">
              <a:buNone/>
              <a:defRPr sz="1100" baseline="0"/>
            </a:lvl1pPr>
          </a:lstStyle>
          <a:p>
            <a:r>
              <a:rPr lang="en-US"/>
              <a:t>DRAG IN BACKGROUND PHOTO</a:t>
            </a:r>
          </a:p>
        </p:txBody>
      </p:sp>
      <p:sp>
        <p:nvSpPr>
          <p:cNvPr id="12" name="Text Placeholder 11"/>
          <p:cNvSpPr>
            <a:spLocks noGrp="1"/>
          </p:cNvSpPr>
          <p:nvPr>
            <p:ph type="body" sz="quarter" idx="11" hasCustomPrompt="1"/>
          </p:nvPr>
        </p:nvSpPr>
        <p:spPr>
          <a:xfrm>
            <a:off x="0" y="0"/>
            <a:ext cx="12192000" cy="6858000"/>
          </a:xfrm>
          <a:prstGeom prst="rect">
            <a:avLst/>
          </a:prstGeom>
          <a:gradFill flip="none" rotWithShape="1">
            <a:gsLst>
              <a:gs pos="0">
                <a:schemeClr val="tx1">
                  <a:alpha val="0"/>
                </a:schemeClr>
              </a:gs>
              <a:gs pos="100000">
                <a:schemeClr val="tx1">
                  <a:alpha val="28000"/>
                </a:schemeClr>
              </a:gs>
            </a:gsLst>
            <a:lin ang="5400000" scaled="1"/>
            <a:tileRect/>
          </a:gradFill>
        </p:spPr>
        <p:txBody>
          <a:bodyPr vert="horz" lIns="91440" tIns="45720" rIns="91440" bIns="45720" rtlCol="0">
            <a:normAutofit/>
          </a:bodyPr>
          <a:lstStyle>
            <a:lvl1pPr marL="228600" indent="-228600">
              <a:buNone/>
              <a:defRPr lang="en-US" dirty="0"/>
            </a:lvl1pPr>
          </a:lstStyle>
          <a:p>
            <a:pPr marL="0" lvl="0" indent="0"/>
            <a:r>
              <a:rPr lang="en-US"/>
              <a:t>  </a:t>
            </a:r>
          </a:p>
        </p:txBody>
      </p:sp>
      <p:sp>
        <p:nvSpPr>
          <p:cNvPr id="2" name="Title 1"/>
          <p:cNvSpPr>
            <a:spLocks noGrp="1"/>
          </p:cNvSpPr>
          <p:nvPr>
            <p:ph type="ctrTitle"/>
          </p:nvPr>
        </p:nvSpPr>
        <p:spPr>
          <a:xfrm>
            <a:off x="818776" y="3572759"/>
            <a:ext cx="10554448" cy="2259861"/>
          </a:xfrm>
        </p:spPr>
        <p:txBody>
          <a:bodyPr vert="horz" lIns="91440" tIns="45720" rIns="91440" bIns="45720" rtlCol="0" anchor="b">
            <a:noAutofit/>
          </a:bodyPr>
          <a:lstStyle>
            <a:lvl1pPr>
              <a:defRPr lang="en-US" sz="7200" dirty="0">
                <a:solidFill>
                  <a:schemeClr val="bg1"/>
                </a:solidFill>
                <a:effectLst>
                  <a:outerShdw blurRad="165100" dist="38100" dir="2700000" algn="tl" rotWithShape="0">
                    <a:prstClr val="black">
                      <a:alpha val="61000"/>
                    </a:prstClr>
                  </a:outerShdw>
                </a:effectLst>
              </a:defRPr>
            </a:lvl1pPr>
          </a:lstStyle>
          <a:p>
            <a:pPr lvl="0"/>
            <a:r>
              <a:rPr lang="en-US"/>
              <a:t>Click to edit Master title style</a:t>
            </a:r>
          </a:p>
        </p:txBody>
      </p:sp>
    </p:spTree>
    <p:extLst>
      <p:ext uri="{BB962C8B-B14F-4D97-AF65-F5344CB8AC3E}">
        <p14:creationId xmlns:p14="http://schemas.microsoft.com/office/powerpoint/2010/main" val="107665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8800" y="274638"/>
            <a:ext cx="11188700" cy="1143000"/>
          </a:xfrm>
        </p:spPr>
        <p:txBody>
          <a:bodyPr/>
          <a:lstStyle>
            <a:lvl1pPr>
              <a:defRPr/>
            </a:lvl1pPr>
          </a:lstStyle>
          <a:p>
            <a:r>
              <a:rPr lang="en-US"/>
              <a:t>Heading</a:t>
            </a:r>
          </a:p>
        </p:txBody>
      </p:sp>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8" name="Text Placeholder 7"/>
          <p:cNvSpPr>
            <a:spLocks noGrp="1"/>
          </p:cNvSpPr>
          <p:nvPr>
            <p:ph type="body" sz="quarter" idx="11" hasCustomPrompt="1"/>
          </p:nvPr>
        </p:nvSpPr>
        <p:spPr>
          <a:xfrm>
            <a:off x="558800" y="1816100"/>
            <a:ext cx="11188700" cy="4419600"/>
          </a:xfrm>
          <a:prstGeom prst="rect">
            <a:avLst/>
          </a:prstGeom>
        </p:spPr>
        <p:txBody>
          <a:bodyPr/>
          <a:lstStyle>
            <a:lvl1pPr marL="457200" indent="-457200">
              <a:spcBef>
                <a:spcPts val="500"/>
              </a:spcBef>
              <a:buClr>
                <a:srgbClr val="F0540E"/>
              </a:buClr>
              <a:buFont typeface="Arial" panose="020B0604020202020204" pitchFamily="34" charset="0"/>
              <a:buChar char="•"/>
              <a:defRPr sz="2000" b="0">
                <a:solidFill>
                  <a:schemeClr val="tx1">
                    <a:lumMod val="85000"/>
                    <a:lumOff val="15000"/>
                  </a:schemeClr>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lobortis</a:t>
            </a:r>
            <a:r>
              <a:rPr lang="en-US"/>
              <a:t> </a:t>
            </a:r>
            <a:r>
              <a:rPr lang="en-US" err="1"/>
              <a:t>lectus</a:t>
            </a:r>
            <a:r>
              <a:rPr lang="en-US"/>
              <a:t> lorem, vitae </a:t>
            </a:r>
            <a:r>
              <a:rPr lang="en-US" err="1"/>
              <a:t>posuere</a:t>
            </a:r>
            <a:r>
              <a:rPr lang="en-US"/>
              <a:t> </a:t>
            </a:r>
            <a:r>
              <a:rPr lang="en-US" err="1"/>
              <a:t>nibh</a:t>
            </a:r>
            <a:r>
              <a:rPr lang="en-US"/>
              <a:t> </a:t>
            </a:r>
            <a:r>
              <a:rPr lang="en-US" err="1"/>
              <a:t>hendrerit</a:t>
            </a:r>
            <a:r>
              <a:rPr lang="en-US"/>
              <a:t> a. </a:t>
            </a:r>
            <a:r>
              <a:rPr lang="en-US" err="1"/>
              <a:t>Sed</a:t>
            </a:r>
            <a:r>
              <a:rPr lang="en-US"/>
              <a:t> </a:t>
            </a:r>
            <a:r>
              <a:rPr lang="en-US" err="1"/>
              <a:t>vestibulum</a:t>
            </a:r>
            <a:r>
              <a:rPr lang="en-US"/>
              <a:t> </a:t>
            </a:r>
            <a:r>
              <a:rPr lang="en-US" err="1"/>
              <a:t>urna</a:t>
            </a:r>
            <a:r>
              <a:rPr lang="en-US"/>
              <a:t> </a:t>
            </a:r>
            <a:r>
              <a:rPr lang="en-US" err="1"/>
              <a:t>mollis</a:t>
            </a:r>
            <a:r>
              <a:rPr lang="en-US"/>
              <a:t> ligula </a:t>
            </a:r>
            <a:r>
              <a:rPr lang="en-US" err="1"/>
              <a:t>posuere</a:t>
            </a:r>
            <a:r>
              <a:rPr lang="en-US"/>
              <a:t>, </a:t>
            </a:r>
            <a:r>
              <a:rPr lang="en-US" err="1"/>
              <a:t>ut</a:t>
            </a:r>
            <a:r>
              <a:rPr lang="en-US"/>
              <a:t> </a:t>
            </a:r>
            <a:r>
              <a:rPr lang="en-US" err="1"/>
              <a:t>elementum</a:t>
            </a:r>
            <a:r>
              <a:rPr lang="en-US"/>
              <a:t> mi </a:t>
            </a:r>
            <a:r>
              <a:rPr lang="en-US" err="1"/>
              <a:t>tincidunt</a:t>
            </a:r>
            <a:r>
              <a:rPr lang="en-US"/>
              <a:t>. </a:t>
            </a:r>
          </a:p>
          <a:p>
            <a:pPr lvl="0"/>
            <a:r>
              <a:rPr lang="en-US" err="1"/>
              <a:t>Sed</a:t>
            </a:r>
            <a:r>
              <a:rPr lang="en-US"/>
              <a:t> </a:t>
            </a:r>
            <a:r>
              <a:rPr lang="en-US" err="1"/>
              <a:t>facilisis</a:t>
            </a:r>
            <a:r>
              <a:rPr lang="en-US"/>
              <a:t> </a:t>
            </a:r>
            <a:r>
              <a:rPr lang="en-US" err="1"/>
              <a:t>arcu</a:t>
            </a:r>
            <a:r>
              <a:rPr lang="en-US"/>
              <a:t> in </a:t>
            </a:r>
            <a:r>
              <a:rPr lang="en-US" err="1"/>
              <a:t>turpis</a:t>
            </a:r>
            <a:r>
              <a:rPr lang="en-US"/>
              <a:t> </a:t>
            </a:r>
            <a:r>
              <a:rPr lang="en-US" err="1"/>
              <a:t>pharetra</a:t>
            </a:r>
            <a:r>
              <a:rPr lang="en-US"/>
              <a:t>, </a:t>
            </a:r>
            <a:r>
              <a:rPr lang="en-US" err="1"/>
              <a:t>sed</a:t>
            </a:r>
            <a:r>
              <a:rPr lang="en-US"/>
              <a:t> </a:t>
            </a:r>
            <a:r>
              <a:rPr lang="en-US" err="1"/>
              <a:t>aliquam</a:t>
            </a:r>
            <a:r>
              <a:rPr lang="en-US"/>
              <a:t> </a:t>
            </a:r>
            <a:r>
              <a:rPr lang="en-US" err="1"/>
              <a:t>sem</a:t>
            </a:r>
            <a:r>
              <a:rPr lang="en-US"/>
              <a:t> </a:t>
            </a:r>
            <a:r>
              <a:rPr lang="en-US" err="1"/>
              <a:t>suscipit</a:t>
            </a:r>
            <a:r>
              <a:rPr lang="en-US"/>
              <a:t>. </a:t>
            </a:r>
            <a:r>
              <a:rPr lang="en-US" err="1"/>
              <a:t>Ut</a:t>
            </a:r>
            <a:r>
              <a:rPr lang="en-US"/>
              <a:t> at </a:t>
            </a:r>
            <a:r>
              <a:rPr lang="en-US" err="1"/>
              <a:t>erat</a:t>
            </a:r>
            <a:r>
              <a:rPr lang="en-US"/>
              <a:t> et </a:t>
            </a:r>
            <a:r>
              <a:rPr lang="en-US" err="1"/>
              <a:t>arcu</a:t>
            </a:r>
            <a:r>
              <a:rPr lang="en-US"/>
              <a:t> </a:t>
            </a:r>
            <a:r>
              <a:rPr lang="en-US" err="1"/>
              <a:t>condimentum</a:t>
            </a:r>
            <a:r>
              <a:rPr lang="en-US"/>
              <a:t> </a:t>
            </a:r>
            <a:r>
              <a:rPr lang="en-US" err="1"/>
              <a:t>consectetur</a:t>
            </a:r>
            <a:r>
              <a:rPr lang="en-US"/>
              <a:t> </a:t>
            </a:r>
            <a:r>
              <a:rPr lang="en-US" err="1"/>
              <a:t>maximus</a:t>
            </a:r>
            <a:r>
              <a:rPr lang="en-US"/>
              <a:t> </a:t>
            </a:r>
            <a:r>
              <a:rPr lang="en-US" err="1"/>
              <a:t>ut</a:t>
            </a:r>
            <a:r>
              <a:rPr lang="en-US"/>
              <a:t> nisi. </a:t>
            </a:r>
            <a:r>
              <a:rPr lang="en-US" err="1"/>
              <a:t>Praesent</a:t>
            </a:r>
            <a:r>
              <a:rPr lang="en-US"/>
              <a:t> </a:t>
            </a:r>
            <a:r>
              <a:rPr lang="en-US" err="1"/>
              <a:t>imperdiet</a:t>
            </a:r>
            <a:r>
              <a:rPr lang="en-US"/>
              <a:t> </a:t>
            </a:r>
            <a:r>
              <a:rPr lang="en-US" err="1"/>
              <a:t>risus</a:t>
            </a:r>
            <a:r>
              <a:rPr lang="en-US"/>
              <a:t> </a:t>
            </a:r>
            <a:r>
              <a:rPr lang="en-US" err="1"/>
              <a:t>volutpat</a:t>
            </a:r>
            <a:r>
              <a:rPr lang="en-US"/>
              <a:t> </a:t>
            </a:r>
            <a:r>
              <a:rPr lang="en-US" err="1"/>
              <a:t>imperdiet</a:t>
            </a:r>
            <a:r>
              <a:rPr lang="en-US"/>
              <a:t> </a:t>
            </a:r>
            <a:r>
              <a:rPr lang="en-US" err="1"/>
              <a:t>vehicula</a:t>
            </a:r>
            <a:r>
              <a:rPr lang="en-US"/>
              <a:t>. </a:t>
            </a:r>
          </a:p>
          <a:p>
            <a:pPr lvl="0"/>
            <a:r>
              <a:rPr lang="en-US" err="1"/>
              <a:t>Donec</a:t>
            </a:r>
            <a:r>
              <a:rPr lang="en-US"/>
              <a:t> </a:t>
            </a:r>
            <a:r>
              <a:rPr lang="en-US" err="1"/>
              <a:t>varius</a:t>
            </a:r>
            <a:r>
              <a:rPr lang="en-US"/>
              <a:t> </a:t>
            </a:r>
            <a:r>
              <a:rPr lang="en-US" err="1"/>
              <a:t>ultrices</a:t>
            </a:r>
            <a:r>
              <a:rPr lang="en-US"/>
              <a:t> </a:t>
            </a:r>
            <a:r>
              <a:rPr lang="en-US" err="1"/>
              <a:t>arcu</a:t>
            </a:r>
            <a:r>
              <a:rPr lang="en-US"/>
              <a:t>, non </a:t>
            </a:r>
            <a:r>
              <a:rPr lang="en-US" err="1"/>
              <a:t>cursus</a:t>
            </a:r>
            <a:r>
              <a:rPr lang="en-US"/>
              <a:t> ligula </a:t>
            </a:r>
            <a:r>
              <a:rPr lang="en-US" err="1"/>
              <a:t>aliquam</a:t>
            </a:r>
            <a:r>
              <a:rPr lang="en-US"/>
              <a:t> </a:t>
            </a:r>
            <a:r>
              <a:rPr lang="en-US" err="1"/>
              <a:t>efficitur</a:t>
            </a:r>
            <a:r>
              <a:rPr lang="en-US"/>
              <a:t>. </a:t>
            </a:r>
          </a:p>
          <a:p>
            <a:pPr lvl="0"/>
            <a:r>
              <a:rPr lang="en-US"/>
              <a:t>Maecenas gravida </a:t>
            </a:r>
            <a:r>
              <a:rPr lang="en-US" err="1"/>
              <a:t>sem</a:t>
            </a:r>
            <a:r>
              <a:rPr lang="en-US"/>
              <a:t> </a:t>
            </a:r>
            <a:r>
              <a:rPr lang="en-US" err="1"/>
              <a:t>tortor</a:t>
            </a:r>
            <a:r>
              <a:rPr lang="en-US"/>
              <a:t>, </a:t>
            </a:r>
            <a:r>
              <a:rPr lang="en-US" err="1"/>
              <a:t>nec</a:t>
            </a:r>
            <a:r>
              <a:rPr lang="en-US"/>
              <a:t> </a:t>
            </a:r>
            <a:r>
              <a:rPr lang="en-US" err="1"/>
              <a:t>mattis</a:t>
            </a:r>
            <a:r>
              <a:rPr lang="en-US"/>
              <a:t> ipsum </a:t>
            </a:r>
            <a:r>
              <a:rPr lang="en-US" err="1"/>
              <a:t>pharetra</a:t>
            </a:r>
            <a:r>
              <a:rPr lang="en-US"/>
              <a:t> id.</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lobortis</a:t>
            </a:r>
            <a:r>
              <a:rPr lang="en-US"/>
              <a:t> </a:t>
            </a:r>
            <a:r>
              <a:rPr lang="en-US" err="1"/>
              <a:t>lectus</a:t>
            </a:r>
            <a:r>
              <a:rPr lang="en-US"/>
              <a:t> lorem, vitae </a:t>
            </a:r>
            <a:r>
              <a:rPr lang="en-US" err="1"/>
              <a:t>posuere</a:t>
            </a:r>
            <a:r>
              <a:rPr lang="en-US"/>
              <a:t> </a:t>
            </a:r>
            <a:r>
              <a:rPr lang="en-US" err="1"/>
              <a:t>nibh</a:t>
            </a:r>
            <a:r>
              <a:rPr lang="en-US"/>
              <a:t> </a:t>
            </a:r>
            <a:r>
              <a:rPr lang="en-US" err="1"/>
              <a:t>hendrerit</a:t>
            </a:r>
            <a:r>
              <a:rPr lang="en-US"/>
              <a:t> a. </a:t>
            </a:r>
            <a:r>
              <a:rPr lang="en-US" err="1"/>
              <a:t>Sed</a:t>
            </a:r>
            <a:r>
              <a:rPr lang="en-US"/>
              <a:t> </a:t>
            </a:r>
            <a:r>
              <a:rPr lang="en-US" err="1"/>
              <a:t>vestibulum</a:t>
            </a:r>
            <a:r>
              <a:rPr lang="en-US"/>
              <a:t> </a:t>
            </a:r>
            <a:r>
              <a:rPr lang="en-US" err="1"/>
              <a:t>urna</a:t>
            </a:r>
            <a:r>
              <a:rPr lang="en-US"/>
              <a:t> </a:t>
            </a:r>
            <a:r>
              <a:rPr lang="en-US" err="1"/>
              <a:t>mollis</a:t>
            </a:r>
            <a:r>
              <a:rPr lang="en-US"/>
              <a:t> ligula </a:t>
            </a:r>
            <a:r>
              <a:rPr lang="en-US" err="1"/>
              <a:t>posuere</a:t>
            </a:r>
            <a:r>
              <a:rPr lang="en-US"/>
              <a:t>, </a:t>
            </a:r>
            <a:r>
              <a:rPr lang="en-US" err="1"/>
              <a:t>ut</a:t>
            </a:r>
            <a:r>
              <a:rPr lang="en-US"/>
              <a:t> </a:t>
            </a:r>
            <a:r>
              <a:rPr lang="en-US" err="1"/>
              <a:t>elementum</a:t>
            </a:r>
            <a:r>
              <a:rPr lang="en-US"/>
              <a:t> mi </a:t>
            </a:r>
            <a:r>
              <a:rPr lang="en-US" err="1"/>
              <a:t>tincidunt</a:t>
            </a:r>
            <a:r>
              <a:rPr lang="en-US"/>
              <a:t>. </a:t>
            </a:r>
          </a:p>
          <a:p>
            <a:pPr lvl="0"/>
            <a:r>
              <a:rPr lang="en-US" err="1"/>
              <a:t>Sed</a:t>
            </a:r>
            <a:r>
              <a:rPr lang="en-US"/>
              <a:t> </a:t>
            </a:r>
            <a:r>
              <a:rPr lang="en-US" err="1"/>
              <a:t>facilisis</a:t>
            </a:r>
            <a:r>
              <a:rPr lang="en-US"/>
              <a:t> </a:t>
            </a:r>
            <a:r>
              <a:rPr lang="en-US" err="1"/>
              <a:t>arcu</a:t>
            </a:r>
            <a:r>
              <a:rPr lang="en-US"/>
              <a:t> in </a:t>
            </a:r>
            <a:r>
              <a:rPr lang="en-US" err="1"/>
              <a:t>turpis</a:t>
            </a:r>
            <a:r>
              <a:rPr lang="en-US"/>
              <a:t> </a:t>
            </a:r>
            <a:r>
              <a:rPr lang="en-US" err="1"/>
              <a:t>pharetra</a:t>
            </a:r>
            <a:r>
              <a:rPr lang="en-US"/>
              <a:t>, </a:t>
            </a:r>
            <a:r>
              <a:rPr lang="en-US" err="1"/>
              <a:t>sed</a:t>
            </a:r>
            <a:r>
              <a:rPr lang="en-US"/>
              <a:t> </a:t>
            </a:r>
            <a:r>
              <a:rPr lang="en-US" err="1"/>
              <a:t>aliquam</a:t>
            </a:r>
            <a:r>
              <a:rPr lang="en-US"/>
              <a:t> </a:t>
            </a:r>
            <a:r>
              <a:rPr lang="en-US" err="1"/>
              <a:t>sem</a:t>
            </a:r>
            <a:r>
              <a:rPr lang="en-US"/>
              <a:t> </a:t>
            </a:r>
            <a:r>
              <a:rPr lang="en-US" err="1"/>
              <a:t>suscipit</a:t>
            </a:r>
            <a:r>
              <a:rPr lang="en-US"/>
              <a:t>. </a:t>
            </a:r>
            <a:r>
              <a:rPr lang="en-US" err="1"/>
              <a:t>Ut</a:t>
            </a:r>
            <a:r>
              <a:rPr lang="en-US"/>
              <a:t> at </a:t>
            </a:r>
            <a:r>
              <a:rPr lang="en-US" err="1"/>
              <a:t>erat</a:t>
            </a:r>
            <a:r>
              <a:rPr lang="en-US"/>
              <a:t> et </a:t>
            </a:r>
            <a:r>
              <a:rPr lang="en-US" err="1"/>
              <a:t>arcu</a:t>
            </a:r>
            <a:r>
              <a:rPr lang="en-US"/>
              <a:t> </a:t>
            </a:r>
            <a:r>
              <a:rPr lang="en-US" err="1"/>
              <a:t>condimentum</a:t>
            </a:r>
            <a:r>
              <a:rPr lang="en-US"/>
              <a:t> </a:t>
            </a:r>
            <a:r>
              <a:rPr lang="en-US" err="1"/>
              <a:t>consectetur</a:t>
            </a:r>
            <a:r>
              <a:rPr lang="en-US"/>
              <a:t> </a:t>
            </a:r>
            <a:r>
              <a:rPr lang="en-US" err="1"/>
              <a:t>maximus</a:t>
            </a:r>
            <a:r>
              <a:rPr lang="en-US"/>
              <a:t> </a:t>
            </a:r>
            <a:r>
              <a:rPr lang="en-US" err="1"/>
              <a:t>ut</a:t>
            </a:r>
            <a:r>
              <a:rPr lang="en-US"/>
              <a:t> nisi. </a:t>
            </a:r>
            <a:r>
              <a:rPr lang="en-US" err="1"/>
              <a:t>Praesent</a:t>
            </a:r>
            <a:r>
              <a:rPr lang="en-US"/>
              <a:t> </a:t>
            </a:r>
            <a:r>
              <a:rPr lang="en-US" err="1"/>
              <a:t>imperdiet</a:t>
            </a:r>
            <a:r>
              <a:rPr lang="en-US"/>
              <a:t> </a:t>
            </a:r>
            <a:r>
              <a:rPr lang="en-US" err="1"/>
              <a:t>risus</a:t>
            </a:r>
            <a:r>
              <a:rPr lang="en-US"/>
              <a:t> </a:t>
            </a:r>
            <a:r>
              <a:rPr lang="en-US" err="1"/>
              <a:t>volutpat</a:t>
            </a:r>
            <a:r>
              <a:rPr lang="en-US"/>
              <a:t> </a:t>
            </a:r>
            <a:r>
              <a:rPr lang="en-US" err="1"/>
              <a:t>imperdiet</a:t>
            </a:r>
            <a:r>
              <a:rPr lang="en-US"/>
              <a:t> </a:t>
            </a:r>
            <a:r>
              <a:rPr lang="en-US" err="1"/>
              <a:t>vehicula</a:t>
            </a:r>
            <a:r>
              <a:rPr lang="en-US"/>
              <a:t>. </a:t>
            </a:r>
          </a:p>
          <a:p>
            <a:pPr lvl="0"/>
            <a:r>
              <a:rPr lang="en-US" err="1"/>
              <a:t>Donec</a:t>
            </a:r>
            <a:r>
              <a:rPr lang="en-US"/>
              <a:t> </a:t>
            </a:r>
            <a:r>
              <a:rPr lang="en-US" err="1"/>
              <a:t>varius</a:t>
            </a:r>
            <a:r>
              <a:rPr lang="en-US"/>
              <a:t> </a:t>
            </a:r>
            <a:r>
              <a:rPr lang="en-US" err="1"/>
              <a:t>ultrices</a:t>
            </a:r>
            <a:r>
              <a:rPr lang="en-US"/>
              <a:t> </a:t>
            </a:r>
            <a:r>
              <a:rPr lang="en-US" err="1"/>
              <a:t>arcu</a:t>
            </a:r>
            <a:r>
              <a:rPr lang="en-US"/>
              <a:t>, non </a:t>
            </a:r>
            <a:r>
              <a:rPr lang="en-US" err="1"/>
              <a:t>cursus</a:t>
            </a:r>
            <a:r>
              <a:rPr lang="en-US"/>
              <a:t> ligula </a:t>
            </a:r>
            <a:r>
              <a:rPr lang="en-US" err="1"/>
              <a:t>aliquam</a:t>
            </a:r>
            <a:r>
              <a:rPr lang="en-US"/>
              <a:t> </a:t>
            </a:r>
            <a:r>
              <a:rPr lang="en-US" err="1"/>
              <a:t>efficitur</a:t>
            </a:r>
            <a:r>
              <a:rPr lang="en-US"/>
              <a:t>. </a:t>
            </a:r>
          </a:p>
          <a:p>
            <a:pPr lvl="0"/>
            <a:endParaRPr lang="en-US"/>
          </a:p>
        </p:txBody>
      </p:sp>
      <p:sp>
        <p:nvSpPr>
          <p:cNvPr id="10" name="Text Placeholder 7"/>
          <p:cNvSpPr>
            <a:spLocks noGrp="1"/>
          </p:cNvSpPr>
          <p:nvPr>
            <p:ph type="body" sz="quarter" idx="12" hasCustomPrompt="1"/>
          </p:nvPr>
        </p:nvSpPr>
        <p:spPr>
          <a:xfrm>
            <a:off x="596900" y="1195388"/>
            <a:ext cx="11125200" cy="419100"/>
          </a:xfrm>
          <a:prstGeom prst="rect">
            <a:avLst/>
          </a:prstGeom>
        </p:spPr>
        <p:txBody>
          <a:bodyPr/>
          <a:lstStyle/>
          <a:p>
            <a:pPr lvl="0"/>
            <a:r>
              <a:rPr lang="en-US"/>
              <a:t>Sub-heading</a:t>
            </a:r>
          </a:p>
        </p:txBody>
      </p:sp>
    </p:spTree>
    <p:extLst>
      <p:ext uri="{BB962C8B-B14F-4D97-AF65-F5344CB8AC3E}">
        <p14:creationId xmlns:p14="http://schemas.microsoft.com/office/powerpoint/2010/main" val="19563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7" name="Rectangle 6"/>
          <p:cNvSpPr/>
          <p:nvPr userDrawn="1"/>
        </p:nvSpPr>
        <p:spPr>
          <a:xfrm>
            <a:off x="939800" y="1741488"/>
            <a:ext cx="3352800" cy="4240212"/>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hasCustomPrompt="1"/>
          </p:nvPr>
        </p:nvSpPr>
        <p:spPr/>
        <p:txBody>
          <a:bodyPr/>
          <a:lstStyle>
            <a:lvl1pPr>
              <a:defRPr/>
            </a:lvl1pPr>
          </a:lstStyle>
          <a:p>
            <a:r>
              <a:rPr lang="en-US"/>
              <a:t>Heading</a:t>
            </a:r>
          </a:p>
        </p:txBody>
      </p:sp>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5" name="Text Placeholder 7"/>
          <p:cNvSpPr>
            <a:spLocks noGrp="1"/>
          </p:cNvSpPr>
          <p:nvPr>
            <p:ph type="body" sz="quarter" idx="11" hasCustomPrompt="1"/>
          </p:nvPr>
        </p:nvSpPr>
        <p:spPr>
          <a:xfrm>
            <a:off x="596900" y="1195388"/>
            <a:ext cx="11125200" cy="419100"/>
          </a:xfrm>
          <a:prstGeom prst="rect">
            <a:avLst/>
          </a:prstGeom>
        </p:spPr>
        <p:txBody>
          <a:bodyPr/>
          <a:lstStyle/>
          <a:p>
            <a:pPr lvl="0"/>
            <a:r>
              <a:rPr lang="en-US"/>
              <a:t>Sub-heading</a:t>
            </a:r>
          </a:p>
        </p:txBody>
      </p:sp>
      <p:cxnSp>
        <p:nvCxnSpPr>
          <p:cNvPr id="16" name="Straight Connector 15"/>
          <p:cNvCxnSpPr/>
          <p:nvPr userDrawn="1"/>
        </p:nvCxnSpPr>
        <p:spPr>
          <a:xfrm>
            <a:off x="1333500" y="2946400"/>
            <a:ext cx="2468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15" hasCustomPrompt="1"/>
          </p:nvPr>
        </p:nvSpPr>
        <p:spPr>
          <a:xfrm>
            <a:off x="1231900" y="3175000"/>
            <a:ext cx="2743200" cy="26162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bg1"/>
                </a:solidFill>
              </a:defRPr>
            </a:lvl1pPr>
          </a:lstStyle>
          <a:p>
            <a:r>
              <a:rPr lang="en-US">
                <a:solidFill>
                  <a:schemeClr val="bg1"/>
                </a:solidFill>
                <a:ea typeface="Avenir Book" charset="0"/>
                <a:cs typeface="Avenir Book" charset="0"/>
              </a:rPr>
              <a:t>This is the area for the body copy description</a:t>
            </a:r>
          </a:p>
          <a:p>
            <a:endParaRPr lang="en-US">
              <a:solidFill>
                <a:schemeClr val="bg1"/>
              </a:solidFill>
              <a:ea typeface="Avenir Book" charset="0"/>
              <a:cs typeface="Avenir Book" charset="0"/>
            </a:endParaRPr>
          </a:p>
          <a:p>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p>
          <a:p>
            <a:endParaRPr lang="en-US">
              <a:solidFill>
                <a:schemeClr val="bg1"/>
              </a:solidFill>
              <a:ea typeface="Avenir Book" charset="0"/>
              <a:cs typeface="Avenir Book" charset="0"/>
            </a:endParaRPr>
          </a:p>
        </p:txBody>
      </p:sp>
      <p:sp>
        <p:nvSpPr>
          <p:cNvPr id="43" name="Rectangle 42"/>
          <p:cNvSpPr/>
          <p:nvPr userDrawn="1"/>
        </p:nvSpPr>
        <p:spPr>
          <a:xfrm>
            <a:off x="4419600" y="1741488"/>
            <a:ext cx="3352800" cy="4240212"/>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Text Placeholder 11"/>
          <p:cNvSpPr>
            <a:spLocks noGrp="1"/>
          </p:cNvSpPr>
          <p:nvPr>
            <p:ph type="body" sz="quarter" idx="16" hasCustomPrompt="1"/>
          </p:nvPr>
        </p:nvSpPr>
        <p:spPr>
          <a:xfrm>
            <a:off x="4724400" y="2070100"/>
            <a:ext cx="2882900" cy="952500"/>
          </a:xfrm>
          <a:prstGeom prst="rect">
            <a:avLst/>
          </a:prstGeom>
        </p:spPr>
        <p:txBody>
          <a:bodyPr/>
          <a:lstStyle>
            <a:lvl1pPr>
              <a:defRPr lang="en-US" sz="2400" b="1" dirty="0">
                <a:solidFill>
                  <a:schemeClr val="bg1"/>
                </a:solidFill>
                <a:ea typeface="Avenir Black" charset="0"/>
                <a:cs typeface="Avenir Black" charset="0"/>
              </a:defRPr>
            </a:lvl1pPr>
          </a:lstStyle>
          <a:p>
            <a:r>
              <a:rPr lang="da-DK" sz="2400" b="1">
                <a:solidFill>
                  <a:schemeClr val="bg1"/>
                </a:solidFill>
                <a:latin typeface="+mj-lt"/>
                <a:ea typeface="Avenir Black" charset="0"/>
                <a:cs typeface="Avenir Black" charset="0"/>
              </a:rPr>
              <a:t>This is the area for the title</a:t>
            </a:r>
            <a:endParaRPr lang="en-US" sz="2400" b="1">
              <a:solidFill>
                <a:schemeClr val="bg1"/>
              </a:solidFill>
              <a:latin typeface="+mj-lt"/>
              <a:ea typeface="Avenir Black" charset="0"/>
              <a:cs typeface="Avenir Black" charset="0"/>
            </a:endParaRPr>
          </a:p>
        </p:txBody>
      </p:sp>
      <p:cxnSp>
        <p:nvCxnSpPr>
          <p:cNvPr id="45" name="Straight Connector 44"/>
          <p:cNvCxnSpPr/>
          <p:nvPr userDrawn="1"/>
        </p:nvCxnSpPr>
        <p:spPr>
          <a:xfrm>
            <a:off x="4813300" y="2946400"/>
            <a:ext cx="2468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 Placeholder 23"/>
          <p:cNvSpPr>
            <a:spLocks noGrp="1"/>
          </p:cNvSpPr>
          <p:nvPr>
            <p:ph type="body" sz="quarter" idx="17" hasCustomPrompt="1"/>
          </p:nvPr>
        </p:nvSpPr>
        <p:spPr>
          <a:xfrm>
            <a:off x="4711700" y="3175000"/>
            <a:ext cx="2743200" cy="2616200"/>
          </a:xfrm>
          <a:prstGeom prst="rect">
            <a:avLst/>
          </a:prstGeom>
        </p:spPr>
        <p:txBody>
          <a:bodyPr/>
          <a:lstStyle>
            <a:lvl1pPr>
              <a:spcBef>
                <a:spcPts val="0"/>
              </a:spcBef>
              <a:defRPr sz="1800">
                <a:solidFill>
                  <a:schemeClr val="bg1"/>
                </a:solidFill>
              </a:defRPr>
            </a:lvl1pPr>
          </a:lstStyle>
          <a:p>
            <a:r>
              <a:rPr lang="en-US">
                <a:solidFill>
                  <a:schemeClr val="bg1"/>
                </a:solidFill>
                <a:ea typeface="Avenir Book" charset="0"/>
                <a:cs typeface="Avenir Book" charset="0"/>
              </a:rPr>
              <a:t>This is the area for the body copy description</a:t>
            </a:r>
          </a:p>
          <a:p>
            <a:endParaRPr lang="en-US">
              <a:solidFill>
                <a:schemeClr val="bg1"/>
              </a:solidFill>
              <a:ea typeface="Avenir Book" charset="0"/>
              <a:cs typeface="Avenir Book" charset="0"/>
            </a:endParaRPr>
          </a:p>
          <a:p>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p>
        </p:txBody>
      </p:sp>
      <p:sp>
        <p:nvSpPr>
          <p:cNvPr id="47" name="Rectangle 46"/>
          <p:cNvSpPr/>
          <p:nvPr userDrawn="1"/>
        </p:nvSpPr>
        <p:spPr>
          <a:xfrm>
            <a:off x="7912100" y="1741488"/>
            <a:ext cx="3352800" cy="4240212"/>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Text Placeholder 11"/>
          <p:cNvSpPr>
            <a:spLocks noGrp="1"/>
          </p:cNvSpPr>
          <p:nvPr>
            <p:ph type="body" sz="quarter" idx="18" hasCustomPrompt="1"/>
          </p:nvPr>
        </p:nvSpPr>
        <p:spPr>
          <a:xfrm>
            <a:off x="8216900" y="2070100"/>
            <a:ext cx="2882900" cy="952500"/>
          </a:xfrm>
          <a:prstGeom prst="rect">
            <a:avLst/>
          </a:prstGeom>
        </p:spPr>
        <p:txBody>
          <a:bodyPr/>
          <a:lstStyle>
            <a:lvl1pPr>
              <a:defRPr lang="en-US" sz="2400" b="1" dirty="0">
                <a:solidFill>
                  <a:schemeClr val="bg1"/>
                </a:solidFill>
                <a:ea typeface="Avenir Black" charset="0"/>
                <a:cs typeface="Avenir Black" charset="0"/>
              </a:defRPr>
            </a:lvl1pPr>
          </a:lstStyle>
          <a:p>
            <a:r>
              <a:rPr lang="da-DK" sz="2400" b="1">
                <a:solidFill>
                  <a:schemeClr val="bg1"/>
                </a:solidFill>
                <a:latin typeface="+mj-lt"/>
                <a:ea typeface="Avenir Black" charset="0"/>
                <a:cs typeface="Avenir Black" charset="0"/>
              </a:rPr>
              <a:t>This is the area for the title</a:t>
            </a:r>
            <a:endParaRPr lang="en-US" sz="2400" b="1">
              <a:solidFill>
                <a:schemeClr val="bg1"/>
              </a:solidFill>
              <a:latin typeface="+mj-lt"/>
              <a:ea typeface="Avenir Black" charset="0"/>
              <a:cs typeface="Avenir Black" charset="0"/>
            </a:endParaRPr>
          </a:p>
        </p:txBody>
      </p:sp>
      <p:cxnSp>
        <p:nvCxnSpPr>
          <p:cNvPr id="49" name="Straight Connector 48"/>
          <p:cNvCxnSpPr/>
          <p:nvPr userDrawn="1"/>
        </p:nvCxnSpPr>
        <p:spPr>
          <a:xfrm>
            <a:off x="8305800" y="2946400"/>
            <a:ext cx="2468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23"/>
          <p:cNvSpPr>
            <a:spLocks noGrp="1"/>
          </p:cNvSpPr>
          <p:nvPr>
            <p:ph type="body" sz="quarter" idx="19" hasCustomPrompt="1"/>
          </p:nvPr>
        </p:nvSpPr>
        <p:spPr>
          <a:xfrm>
            <a:off x="8204200" y="3175000"/>
            <a:ext cx="2743200" cy="2616200"/>
          </a:xfrm>
          <a:prstGeom prst="rect">
            <a:avLst/>
          </a:prstGeom>
        </p:spPr>
        <p:txBody>
          <a:bodyPr/>
          <a:lstStyle>
            <a:lvl1pPr>
              <a:spcBef>
                <a:spcPts val="0"/>
              </a:spcBef>
              <a:defRPr sz="1800">
                <a:solidFill>
                  <a:schemeClr val="bg1"/>
                </a:solidFill>
              </a:defRPr>
            </a:lvl1pPr>
          </a:lstStyle>
          <a:p>
            <a:r>
              <a:rPr lang="en-US">
                <a:solidFill>
                  <a:schemeClr val="bg1"/>
                </a:solidFill>
                <a:ea typeface="Avenir Book" charset="0"/>
                <a:cs typeface="Avenir Book" charset="0"/>
              </a:rPr>
              <a:t>This is the area for the body copy description</a:t>
            </a:r>
          </a:p>
          <a:p>
            <a:endParaRPr lang="en-US">
              <a:solidFill>
                <a:schemeClr val="bg1"/>
              </a:solidFill>
              <a:ea typeface="Avenir Book" charset="0"/>
              <a:cs typeface="Avenir Book" charset="0"/>
            </a:endParaRPr>
          </a:p>
          <a:p>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r>
              <a:rPr lang="en-US" err="1">
                <a:solidFill>
                  <a:schemeClr val="bg1"/>
                </a:solidFill>
                <a:ea typeface="Avenir Book" charset="0"/>
                <a:cs typeface="Avenir Book" charset="0"/>
              </a:rPr>
              <a:t>Nulla</a:t>
            </a:r>
            <a:r>
              <a:rPr lang="en-US">
                <a:solidFill>
                  <a:schemeClr val="bg1"/>
                </a:solidFill>
                <a:ea typeface="Avenir Book" charset="0"/>
                <a:cs typeface="Avenir Book" charset="0"/>
              </a:rPr>
              <a:t> mi </a:t>
            </a:r>
            <a:r>
              <a:rPr lang="en-US" err="1">
                <a:solidFill>
                  <a:schemeClr val="bg1"/>
                </a:solidFill>
                <a:ea typeface="Avenir Book" charset="0"/>
                <a:cs typeface="Avenir Book" charset="0"/>
              </a:rPr>
              <a:t>augue</a:t>
            </a:r>
            <a:r>
              <a:rPr lang="en-US">
                <a:solidFill>
                  <a:schemeClr val="bg1"/>
                </a:solidFill>
                <a:ea typeface="Avenir Book" charset="0"/>
                <a:cs typeface="Avenir Book" charset="0"/>
              </a:rPr>
              <a:t>, </a:t>
            </a:r>
            <a:r>
              <a:rPr lang="en-US" err="1">
                <a:solidFill>
                  <a:schemeClr val="bg1"/>
                </a:solidFill>
                <a:ea typeface="Avenir Book" charset="0"/>
                <a:cs typeface="Avenir Book" charset="0"/>
              </a:rPr>
              <a:t>consequat</a:t>
            </a:r>
            <a:r>
              <a:rPr lang="en-US">
                <a:solidFill>
                  <a:schemeClr val="bg1"/>
                </a:solidFill>
                <a:ea typeface="Avenir Book" charset="0"/>
                <a:cs typeface="Avenir Book" charset="0"/>
              </a:rPr>
              <a:t> </a:t>
            </a:r>
            <a:r>
              <a:rPr lang="en-US" err="1">
                <a:solidFill>
                  <a:schemeClr val="bg1"/>
                </a:solidFill>
                <a:ea typeface="Avenir Book" charset="0"/>
                <a:cs typeface="Avenir Book" charset="0"/>
              </a:rPr>
              <a:t>nec</a:t>
            </a:r>
            <a:r>
              <a:rPr lang="en-US">
                <a:solidFill>
                  <a:schemeClr val="bg1"/>
                </a:solidFill>
                <a:ea typeface="Avenir Book" charset="0"/>
                <a:cs typeface="Avenir Book" charset="0"/>
              </a:rPr>
              <a:t> </a:t>
            </a:r>
            <a:r>
              <a:rPr lang="en-US" err="1">
                <a:solidFill>
                  <a:schemeClr val="bg1"/>
                </a:solidFill>
                <a:ea typeface="Avenir Book" charset="0"/>
                <a:cs typeface="Avenir Book" charset="0"/>
              </a:rPr>
              <a:t>lectus</a:t>
            </a:r>
            <a:r>
              <a:rPr lang="en-US">
                <a:solidFill>
                  <a:schemeClr val="bg1"/>
                </a:solidFill>
                <a:ea typeface="Avenir Book" charset="0"/>
                <a:cs typeface="Avenir Book" charset="0"/>
              </a:rPr>
              <a:t> </a:t>
            </a:r>
            <a:r>
              <a:rPr lang="en-US" err="1">
                <a:solidFill>
                  <a:schemeClr val="bg1"/>
                </a:solidFill>
                <a:ea typeface="Avenir Book" charset="0"/>
                <a:cs typeface="Avenir Book" charset="0"/>
              </a:rPr>
              <a:t>quis</a:t>
            </a:r>
            <a:r>
              <a:rPr lang="en-US">
                <a:solidFill>
                  <a:schemeClr val="bg1"/>
                </a:solidFill>
                <a:ea typeface="Avenir Book" charset="0"/>
                <a:cs typeface="Avenir Book" charset="0"/>
              </a:rPr>
              <a:t>, </a:t>
            </a:r>
            <a:r>
              <a:rPr lang="en-US" err="1">
                <a:solidFill>
                  <a:schemeClr val="bg1"/>
                </a:solidFill>
                <a:ea typeface="Avenir Book" charset="0"/>
                <a:cs typeface="Avenir Book" charset="0"/>
              </a:rPr>
              <a:t>ultricies</a:t>
            </a:r>
            <a:r>
              <a:rPr lang="en-US">
                <a:solidFill>
                  <a:schemeClr val="bg1"/>
                </a:solidFill>
                <a:ea typeface="Avenir Book" charset="0"/>
                <a:cs typeface="Avenir Book" charset="0"/>
              </a:rPr>
              <a:t> </a:t>
            </a:r>
            <a:r>
              <a:rPr lang="en-US" err="1">
                <a:solidFill>
                  <a:schemeClr val="bg1"/>
                </a:solidFill>
                <a:ea typeface="Avenir Book" charset="0"/>
                <a:cs typeface="Avenir Book" charset="0"/>
              </a:rPr>
              <a:t>sollicitudin</a:t>
            </a:r>
            <a:r>
              <a:rPr lang="en-US">
                <a:solidFill>
                  <a:schemeClr val="bg1"/>
                </a:solidFill>
                <a:ea typeface="Avenir Book" charset="0"/>
                <a:cs typeface="Avenir Book" charset="0"/>
              </a:rPr>
              <a:t> </a:t>
            </a:r>
            <a:r>
              <a:rPr lang="en-US" err="1">
                <a:solidFill>
                  <a:schemeClr val="bg1"/>
                </a:solidFill>
                <a:ea typeface="Avenir Book" charset="0"/>
                <a:cs typeface="Avenir Book" charset="0"/>
              </a:rPr>
              <a:t>arcu</a:t>
            </a:r>
            <a:r>
              <a:rPr lang="en-US">
                <a:solidFill>
                  <a:schemeClr val="bg1"/>
                </a:solidFill>
                <a:ea typeface="Avenir Book" charset="0"/>
                <a:cs typeface="Avenir Book" charset="0"/>
              </a:rPr>
              <a:t>. </a:t>
            </a:r>
          </a:p>
        </p:txBody>
      </p:sp>
      <p:sp>
        <p:nvSpPr>
          <p:cNvPr id="53" name="Text Placeholder 11"/>
          <p:cNvSpPr>
            <a:spLocks noGrp="1"/>
          </p:cNvSpPr>
          <p:nvPr>
            <p:ph type="body" sz="quarter" idx="20" hasCustomPrompt="1"/>
          </p:nvPr>
        </p:nvSpPr>
        <p:spPr>
          <a:xfrm>
            <a:off x="1219200" y="2070100"/>
            <a:ext cx="2882900" cy="952500"/>
          </a:xfrm>
          <a:prstGeom prst="rect">
            <a:avLst/>
          </a:prstGeom>
        </p:spPr>
        <p:txBody>
          <a:bodyPr/>
          <a:lstStyle>
            <a:lvl1pPr>
              <a:defRPr lang="en-US" sz="2400" b="1" baseline="0" dirty="0">
                <a:solidFill>
                  <a:schemeClr val="bg1"/>
                </a:solidFill>
                <a:ea typeface="Avenir Black" charset="0"/>
                <a:cs typeface="Avenir Black" charset="0"/>
              </a:defRPr>
            </a:lvl1pPr>
          </a:lstStyle>
          <a:p>
            <a:r>
              <a:rPr lang="da-DK" sz="2400" b="1">
                <a:solidFill>
                  <a:schemeClr val="bg1"/>
                </a:solidFill>
                <a:latin typeface="+mj-lt"/>
                <a:ea typeface="Avenir Black" charset="0"/>
                <a:cs typeface="Avenir Black" charset="0"/>
              </a:rPr>
              <a:t>This is the area for the title</a:t>
            </a:r>
            <a:endParaRPr lang="en-US" sz="2400" b="1">
              <a:solidFill>
                <a:schemeClr val="bg1"/>
              </a:solidFill>
              <a:latin typeface="+mj-lt"/>
              <a:ea typeface="Avenir Black" charset="0"/>
              <a:cs typeface="Avenir Black" charset="0"/>
            </a:endParaRPr>
          </a:p>
        </p:txBody>
      </p:sp>
    </p:spTree>
    <p:extLst>
      <p:ext uri="{BB962C8B-B14F-4D97-AF65-F5344CB8AC3E}">
        <p14:creationId xmlns:p14="http://schemas.microsoft.com/office/powerpoint/2010/main" val="376489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grap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Heading</a:t>
            </a:r>
          </a:p>
        </p:txBody>
      </p:sp>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4" name="Text Placeholder 7"/>
          <p:cNvSpPr>
            <a:spLocks noGrp="1"/>
          </p:cNvSpPr>
          <p:nvPr>
            <p:ph type="body" sz="quarter" idx="11" hasCustomPrompt="1"/>
          </p:nvPr>
        </p:nvSpPr>
        <p:spPr>
          <a:xfrm>
            <a:off x="596900" y="1195388"/>
            <a:ext cx="11125200" cy="419100"/>
          </a:xfrm>
          <a:prstGeom prst="rect">
            <a:avLst/>
          </a:prstGeom>
        </p:spPr>
        <p:txBody>
          <a:bodyPr/>
          <a:lstStyle>
            <a:lvl1pPr>
              <a:defRPr>
                <a:solidFill>
                  <a:schemeClr val="tx1">
                    <a:lumMod val="85000"/>
                    <a:lumOff val="15000"/>
                  </a:schemeClr>
                </a:solidFill>
              </a:defRPr>
            </a:lvl1pPr>
          </a:lstStyle>
          <a:p>
            <a:pPr lvl="0"/>
            <a:r>
              <a:rPr lang="en-US"/>
              <a:t>Sub-heading</a:t>
            </a:r>
          </a:p>
        </p:txBody>
      </p:sp>
      <p:sp>
        <p:nvSpPr>
          <p:cNvPr id="9" name="Text Placeholder 8"/>
          <p:cNvSpPr>
            <a:spLocks noGrp="1"/>
          </p:cNvSpPr>
          <p:nvPr>
            <p:ph type="body" sz="quarter" idx="12" hasCustomPrompt="1"/>
          </p:nvPr>
        </p:nvSpPr>
        <p:spPr>
          <a:xfrm>
            <a:off x="901700" y="1879600"/>
            <a:ext cx="3454400" cy="901700"/>
          </a:xfrm>
          <a:prstGeom prst="rect">
            <a:avLst/>
          </a:prstGeom>
        </p:spPr>
        <p:txBody>
          <a:bodyPr/>
          <a:lstStyle>
            <a:lvl1pPr>
              <a:defRPr sz="3000" b="1" baseline="0">
                <a:solidFill>
                  <a:schemeClr val="tx1">
                    <a:lumMod val="85000"/>
                    <a:lumOff val="15000"/>
                  </a:schemeClr>
                </a:solidFill>
              </a:defRPr>
            </a:lvl1pPr>
          </a:lstStyle>
          <a:p>
            <a:pPr lvl="0"/>
            <a:r>
              <a:rPr lang="en-US"/>
              <a:t>Insert Title here</a:t>
            </a:r>
          </a:p>
        </p:txBody>
      </p:sp>
      <p:cxnSp>
        <p:nvCxnSpPr>
          <p:cNvPr id="11" name="Straight Connector 10"/>
          <p:cNvCxnSpPr/>
          <p:nvPr userDrawn="1"/>
        </p:nvCxnSpPr>
        <p:spPr>
          <a:xfrm>
            <a:off x="5270500" y="1879600"/>
            <a:ext cx="0" cy="3568700"/>
          </a:xfrm>
          <a:prstGeom prst="line">
            <a:avLst/>
          </a:prstGeom>
          <a:ln>
            <a:solidFill>
              <a:srgbClr val="766A6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01700" y="2768600"/>
            <a:ext cx="3454400" cy="2679700"/>
          </a:xfrm>
          <a:prstGeom prst="rect">
            <a:avLst/>
          </a:prstGeom>
        </p:spPr>
        <p:txBody>
          <a:bodyPr/>
          <a:lstStyle>
            <a:lvl1pPr>
              <a:defRPr sz="2800" baseline="0">
                <a:solidFill>
                  <a:schemeClr val="tx1">
                    <a:lumMod val="85000"/>
                    <a:lumOff val="15000"/>
                  </a:schemeClr>
                </a:solidFill>
              </a:defRPr>
            </a:lvl1pPr>
          </a:lstStyle>
          <a:p>
            <a:pPr lvl="0"/>
            <a:r>
              <a:rPr lang="en-US"/>
              <a:t>Insert description or body copy here</a:t>
            </a:r>
          </a:p>
        </p:txBody>
      </p:sp>
      <p:sp>
        <p:nvSpPr>
          <p:cNvPr id="15" name="Text Placeholder 14"/>
          <p:cNvSpPr>
            <a:spLocks noGrp="1"/>
          </p:cNvSpPr>
          <p:nvPr>
            <p:ph type="body" sz="quarter" idx="14" hasCustomPrompt="1"/>
          </p:nvPr>
        </p:nvSpPr>
        <p:spPr>
          <a:xfrm>
            <a:off x="838200" y="5715000"/>
            <a:ext cx="10896600" cy="577850"/>
          </a:xfrm>
          <a:prstGeom prst="rect">
            <a:avLst/>
          </a:prstGeom>
        </p:spPr>
        <p:txBody>
          <a:bodyPr/>
          <a:lstStyle>
            <a:lvl1pPr>
              <a:defRPr sz="1400"/>
            </a:lvl1pPr>
          </a:lstStyle>
          <a:p>
            <a:pPr lvl="0"/>
            <a:r>
              <a:rPr lang="en-US"/>
              <a:t>Note:</a:t>
            </a:r>
          </a:p>
        </p:txBody>
      </p:sp>
    </p:spTree>
    <p:extLst>
      <p:ext uri="{BB962C8B-B14F-4D97-AF65-F5344CB8AC3E}">
        <p14:creationId xmlns:p14="http://schemas.microsoft.com/office/powerpoint/2010/main" val="76452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graphs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7" name="Title 1"/>
          <p:cNvSpPr>
            <a:spLocks noGrp="1"/>
          </p:cNvSpPr>
          <p:nvPr>
            <p:ph type="title" hasCustomPrompt="1"/>
          </p:nvPr>
        </p:nvSpPr>
        <p:spPr>
          <a:xfrm>
            <a:off x="558800" y="274638"/>
            <a:ext cx="11176000" cy="1143000"/>
          </a:xfrm>
        </p:spPr>
        <p:txBody>
          <a:bodyPr/>
          <a:lstStyle>
            <a:lvl1pPr>
              <a:defRPr/>
            </a:lvl1pPr>
          </a:lstStyle>
          <a:p>
            <a:r>
              <a:rPr lang="en-US"/>
              <a:t>Heading</a:t>
            </a:r>
          </a:p>
        </p:txBody>
      </p:sp>
      <p:sp>
        <p:nvSpPr>
          <p:cNvPr id="8" name="Slide Number Placeholder 2"/>
          <p:cNvSpPr txBox="1">
            <a:spLocks/>
          </p:cNvSpPr>
          <p:nvPr userDrawn="1"/>
        </p:nvSpPr>
        <p:spPr>
          <a:xfrm>
            <a:off x="558800" y="6432550"/>
            <a:ext cx="660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766A6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693E00-6B70-453B-A716-D13CC82AB627}" type="slidenum">
              <a:rPr lang="en-US" smtClean="0"/>
              <a:pPr/>
              <a:t>‹#›</a:t>
            </a:fld>
            <a:endParaRPr lang="en-US"/>
          </a:p>
        </p:txBody>
      </p:sp>
      <p:sp>
        <p:nvSpPr>
          <p:cNvPr id="9" name="Text Placeholder 7"/>
          <p:cNvSpPr>
            <a:spLocks noGrp="1"/>
          </p:cNvSpPr>
          <p:nvPr>
            <p:ph type="body" sz="quarter" idx="11" hasCustomPrompt="1"/>
          </p:nvPr>
        </p:nvSpPr>
        <p:spPr>
          <a:xfrm>
            <a:off x="596900" y="1195388"/>
            <a:ext cx="11125200" cy="419100"/>
          </a:xfrm>
          <a:prstGeom prst="rect">
            <a:avLst/>
          </a:prstGeom>
        </p:spPr>
        <p:txBody>
          <a:bodyPr/>
          <a:lstStyle>
            <a:lvl1pPr>
              <a:defRPr>
                <a:solidFill>
                  <a:schemeClr val="tx1">
                    <a:lumMod val="85000"/>
                    <a:lumOff val="15000"/>
                  </a:schemeClr>
                </a:solidFill>
              </a:defRPr>
            </a:lvl1pPr>
          </a:lstStyle>
          <a:p>
            <a:pPr lvl="0"/>
            <a:r>
              <a:rPr lang="en-US"/>
              <a:t>Sub-heading</a:t>
            </a:r>
          </a:p>
        </p:txBody>
      </p:sp>
      <p:cxnSp>
        <p:nvCxnSpPr>
          <p:cNvPr id="10" name="Straight Connector 9"/>
          <p:cNvCxnSpPr/>
          <p:nvPr userDrawn="1"/>
        </p:nvCxnSpPr>
        <p:spPr>
          <a:xfrm>
            <a:off x="5829300" y="1879600"/>
            <a:ext cx="0" cy="2950817"/>
          </a:xfrm>
          <a:prstGeom prst="line">
            <a:avLst/>
          </a:prstGeom>
          <a:ln>
            <a:solidFill>
              <a:srgbClr val="766A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3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bullet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4" name="Title 1"/>
          <p:cNvSpPr>
            <a:spLocks noGrp="1"/>
          </p:cNvSpPr>
          <p:nvPr>
            <p:ph type="title" hasCustomPrompt="1"/>
          </p:nvPr>
        </p:nvSpPr>
        <p:spPr>
          <a:xfrm>
            <a:off x="558800" y="274638"/>
            <a:ext cx="11176000" cy="1143000"/>
          </a:xfrm>
        </p:spPr>
        <p:txBody>
          <a:bodyPr/>
          <a:lstStyle>
            <a:lvl1pPr>
              <a:defRPr/>
            </a:lvl1pPr>
          </a:lstStyle>
          <a:p>
            <a:r>
              <a:rPr lang="en-US"/>
              <a:t>Heading</a:t>
            </a:r>
          </a:p>
        </p:txBody>
      </p:sp>
      <p:sp>
        <p:nvSpPr>
          <p:cNvPr id="5" name="Text Placeholder 7"/>
          <p:cNvSpPr>
            <a:spLocks noGrp="1"/>
          </p:cNvSpPr>
          <p:nvPr>
            <p:ph type="body" sz="quarter" idx="11" hasCustomPrompt="1"/>
          </p:nvPr>
        </p:nvSpPr>
        <p:spPr>
          <a:xfrm>
            <a:off x="596900" y="1195388"/>
            <a:ext cx="11125200" cy="419100"/>
          </a:xfrm>
          <a:prstGeom prst="rect">
            <a:avLst/>
          </a:prstGeom>
        </p:spPr>
        <p:txBody>
          <a:bodyPr/>
          <a:lstStyle>
            <a:lvl1pPr>
              <a:defRPr>
                <a:solidFill>
                  <a:schemeClr val="tx1">
                    <a:lumMod val="85000"/>
                    <a:lumOff val="15000"/>
                  </a:schemeClr>
                </a:solidFill>
              </a:defRPr>
            </a:lvl1pPr>
          </a:lstStyle>
          <a:p>
            <a:pPr lvl="0"/>
            <a:r>
              <a:rPr lang="en-US"/>
              <a:t>Sub-heading</a:t>
            </a:r>
          </a:p>
        </p:txBody>
      </p:sp>
      <p:sp>
        <p:nvSpPr>
          <p:cNvPr id="7" name="Rectangle 6"/>
          <p:cNvSpPr/>
          <p:nvPr userDrawn="1"/>
        </p:nvSpPr>
        <p:spPr>
          <a:xfrm>
            <a:off x="850900" y="1766888"/>
            <a:ext cx="3175000" cy="4240212"/>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4025900" y="1766888"/>
            <a:ext cx="7302500" cy="4240212"/>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2" hasCustomPrompt="1"/>
          </p:nvPr>
        </p:nvSpPr>
        <p:spPr>
          <a:xfrm>
            <a:off x="1016000" y="2108200"/>
            <a:ext cx="2895600" cy="3632200"/>
          </a:xfrm>
          <a:prstGeom prst="rect">
            <a:avLst/>
          </a:prstGeom>
        </p:spPr>
        <p:txBody>
          <a:bodyPr/>
          <a:lstStyle>
            <a:lvl1pPr>
              <a:spcBef>
                <a:spcPts val="0"/>
              </a:spcBef>
              <a:defRPr lang="en-CA" sz="2400" dirty="0">
                <a:solidFill>
                  <a:schemeClr val="bg1"/>
                </a:solidFill>
              </a:defRPr>
            </a:lvl1pPr>
          </a:lstStyle>
          <a:p>
            <a:r>
              <a:rPr lang="en-US" sz="2400">
                <a:solidFill>
                  <a:schemeClr val="bg1"/>
                </a:solidFill>
                <a:latin typeface="+mj-lt"/>
              </a:rPr>
              <a:t>Insert body copy here. </a:t>
            </a:r>
            <a:r>
              <a:rPr lang="en-US" sz="2400" err="1">
                <a:solidFill>
                  <a:schemeClr val="bg1"/>
                </a:solidFill>
                <a:latin typeface="+mj-lt"/>
              </a:rPr>
              <a:t>Vivamus</a:t>
            </a:r>
            <a:r>
              <a:rPr lang="en-US" sz="2400">
                <a:solidFill>
                  <a:schemeClr val="bg1"/>
                </a:solidFill>
                <a:latin typeface="+mj-lt"/>
              </a:rPr>
              <a:t> </a:t>
            </a:r>
            <a:r>
              <a:rPr lang="en-US" sz="2400" err="1">
                <a:solidFill>
                  <a:schemeClr val="bg1"/>
                </a:solidFill>
                <a:latin typeface="+mj-lt"/>
              </a:rPr>
              <a:t>sodales</a:t>
            </a:r>
            <a:r>
              <a:rPr lang="en-US" sz="2400">
                <a:solidFill>
                  <a:schemeClr val="bg1"/>
                </a:solidFill>
                <a:latin typeface="+mj-lt"/>
              </a:rPr>
              <a:t> </a:t>
            </a:r>
            <a:r>
              <a:rPr lang="en-US" sz="2400" err="1">
                <a:solidFill>
                  <a:schemeClr val="bg1"/>
                </a:solidFill>
                <a:latin typeface="+mj-lt"/>
              </a:rPr>
              <a:t>est</a:t>
            </a:r>
            <a:r>
              <a:rPr lang="en-US" sz="2400">
                <a:solidFill>
                  <a:schemeClr val="bg1"/>
                </a:solidFill>
                <a:latin typeface="+mj-lt"/>
              </a:rPr>
              <a:t> </a:t>
            </a:r>
            <a:r>
              <a:rPr lang="en-US" sz="2400" err="1">
                <a:solidFill>
                  <a:schemeClr val="bg1"/>
                </a:solidFill>
                <a:latin typeface="+mj-lt"/>
              </a:rPr>
              <a:t>tempor</a:t>
            </a:r>
            <a:r>
              <a:rPr lang="en-US" sz="2400">
                <a:solidFill>
                  <a:schemeClr val="bg1"/>
                </a:solidFill>
                <a:latin typeface="+mj-lt"/>
              </a:rPr>
              <a:t> </a:t>
            </a:r>
            <a:r>
              <a:rPr lang="en-US" sz="2400" err="1">
                <a:solidFill>
                  <a:schemeClr val="bg1"/>
                </a:solidFill>
                <a:latin typeface="+mj-lt"/>
              </a:rPr>
              <a:t>urna</a:t>
            </a:r>
            <a:r>
              <a:rPr lang="en-US" sz="2400">
                <a:solidFill>
                  <a:schemeClr val="bg1"/>
                </a:solidFill>
                <a:latin typeface="+mj-lt"/>
              </a:rPr>
              <a:t> </a:t>
            </a:r>
            <a:r>
              <a:rPr lang="en-US" sz="2400" err="1">
                <a:solidFill>
                  <a:schemeClr val="bg1"/>
                </a:solidFill>
                <a:latin typeface="+mj-lt"/>
              </a:rPr>
              <a:t>ultricies</a:t>
            </a:r>
            <a:r>
              <a:rPr lang="en-US" sz="2400">
                <a:solidFill>
                  <a:schemeClr val="bg1"/>
                </a:solidFill>
                <a:latin typeface="+mj-lt"/>
              </a:rPr>
              <a:t> </a:t>
            </a:r>
            <a:r>
              <a:rPr lang="en-US" sz="2400" err="1">
                <a:solidFill>
                  <a:schemeClr val="bg1"/>
                </a:solidFill>
                <a:latin typeface="+mj-lt"/>
              </a:rPr>
              <a:t>congue</a:t>
            </a:r>
            <a:r>
              <a:rPr lang="en-US" sz="2400">
                <a:solidFill>
                  <a:schemeClr val="bg1"/>
                </a:solidFill>
                <a:latin typeface="+mj-lt"/>
              </a:rPr>
              <a:t>. Maecenas non </a:t>
            </a:r>
            <a:r>
              <a:rPr lang="en-US" sz="2400" err="1">
                <a:solidFill>
                  <a:schemeClr val="bg1"/>
                </a:solidFill>
                <a:latin typeface="+mj-lt"/>
              </a:rPr>
              <a:t>fermentum</a:t>
            </a:r>
            <a:r>
              <a:rPr lang="en-US" sz="2400">
                <a:solidFill>
                  <a:schemeClr val="bg1"/>
                </a:solidFill>
                <a:latin typeface="+mj-lt"/>
              </a:rPr>
              <a:t> </a:t>
            </a:r>
            <a:r>
              <a:rPr lang="en-US" sz="2400" err="1">
                <a:solidFill>
                  <a:schemeClr val="bg1"/>
                </a:solidFill>
                <a:latin typeface="+mj-lt"/>
              </a:rPr>
              <a:t>erat</a:t>
            </a:r>
            <a:r>
              <a:rPr lang="en-US" sz="2400">
                <a:solidFill>
                  <a:schemeClr val="bg1"/>
                </a:solidFill>
                <a:latin typeface="+mj-lt"/>
              </a:rPr>
              <a:t>.</a:t>
            </a:r>
            <a:endParaRPr lang="en-CA" sz="2400">
              <a:solidFill>
                <a:schemeClr val="bg1"/>
              </a:solidFill>
              <a:latin typeface="+mj-lt"/>
            </a:endParaRPr>
          </a:p>
        </p:txBody>
      </p:sp>
      <p:sp>
        <p:nvSpPr>
          <p:cNvPr id="13" name="Text Placeholder 13"/>
          <p:cNvSpPr>
            <a:spLocks noGrp="1"/>
          </p:cNvSpPr>
          <p:nvPr>
            <p:ph type="body" sz="quarter" idx="14" hasCustomPrompt="1"/>
          </p:nvPr>
        </p:nvSpPr>
        <p:spPr>
          <a:xfrm>
            <a:off x="4127500" y="2108200"/>
            <a:ext cx="7200900" cy="3727450"/>
          </a:xfrm>
          <a:prstGeom prst="rect">
            <a:avLst/>
          </a:prstGeom>
        </p:spPr>
        <p:txBody>
          <a:bodyPr/>
          <a:lstStyle>
            <a:lvl1pPr marL="342900" indent="-342900">
              <a:buFontTx/>
              <a:buBlip>
                <a:blip r:embed="rId2"/>
              </a:buBlip>
              <a:defRPr b="0">
                <a:solidFill>
                  <a:schemeClr val="tx1">
                    <a:lumMod val="85000"/>
                    <a:lumOff val="15000"/>
                  </a:schemeClr>
                </a:solidFill>
              </a:defRPr>
            </a:lvl1pPr>
          </a:lstStyle>
          <a:p>
            <a:pPr lvl="0"/>
            <a:r>
              <a:rPr lang="en-US" err="1"/>
              <a:t>Curabitur</a:t>
            </a:r>
            <a:r>
              <a:rPr lang="en-US"/>
              <a:t> </a:t>
            </a:r>
            <a:r>
              <a:rPr lang="en-US" err="1"/>
              <a:t>vel</a:t>
            </a:r>
            <a:r>
              <a:rPr lang="en-US"/>
              <a:t> </a:t>
            </a:r>
            <a:r>
              <a:rPr lang="en-US" err="1"/>
              <a:t>elementum</a:t>
            </a:r>
            <a:r>
              <a:rPr lang="en-US"/>
              <a:t> </a:t>
            </a:r>
            <a:r>
              <a:rPr lang="en-US" err="1"/>
              <a:t>nibh</a:t>
            </a:r>
            <a:r>
              <a:rPr lang="en-US"/>
              <a:t>. </a:t>
            </a:r>
            <a:r>
              <a:rPr lang="en-US" err="1"/>
              <a:t>Donec</a:t>
            </a:r>
            <a:r>
              <a:rPr lang="en-US"/>
              <a:t> mi </a:t>
            </a:r>
            <a:r>
              <a:rPr lang="en-US" err="1"/>
              <a:t>lectus</a:t>
            </a:r>
            <a:r>
              <a:rPr lang="en-US"/>
              <a:t>, </a:t>
            </a:r>
            <a:r>
              <a:rPr lang="en-US" err="1"/>
              <a:t>condimentum</a:t>
            </a:r>
            <a:r>
              <a:rPr lang="en-US"/>
              <a:t> non </a:t>
            </a:r>
            <a:r>
              <a:rPr lang="en-US" err="1"/>
              <a:t>accumsan</a:t>
            </a:r>
            <a:r>
              <a:rPr lang="en-US"/>
              <a:t> ac, </a:t>
            </a:r>
            <a:r>
              <a:rPr lang="en-US" err="1"/>
              <a:t>mollis</a:t>
            </a:r>
            <a:r>
              <a:rPr lang="en-US"/>
              <a:t> a </a:t>
            </a:r>
            <a:r>
              <a:rPr lang="en-US" err="1"/>
              <a:t>nisl</a:t>
            </a:r>
            <a:r>
              <a:rPr lang="en-US"/>
              <a:t>. </a:t>
            </a:r>
          </a:p>
          <a:p>
            <a:pPr lvl="0"/>
            <a:endParaRPr lang="en-US"/>
          </a:p>
        </p:txBody>
      </p:sp>
    </p:spTree>
    <p:extLst>
      <p:ext uri="{BB962C8B-B14F-4D97-AF65-F5344CB8AC3E}">
        <p14:creationId xmlns:p14="http://schemas.microsoft.com/office/powerpoint/2010/main" val="349168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bullet layout (orange)">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558800" y="6432550"/>
            <a:ext cx="660400" cy="365125"/>
          </a:xfrm>
        </p:spPr>
        <p:txBody>
          <a:bodyPr/>
          <a:lstStyle/>
          <a:p>
            <a:fld id="{ED693E00-6B70-453B-A716-D13CC82AB627}" type="slidenum">
              <a:rPr lang="en-US" smtClean="0"/>
              <a:pPr/>
              <a:t>‹#›</a:t>
            </a:fld>
            <a:endParaRPr lang="en-US"/>
          </a:p>
        </p:txBody>
      </p:sp>
      <p:sp>
        <p:nvSpPr>
          <p:cNvPr id="5" name="Title 1"/>
          <p:cNvSpPr>
            <a:spLocks noGrp="1"/>
          </p:cNvSpPr>
          <p:nvPr>
            <p:ph type="title" hasCustomPrompt="1"/>
          </p:nvPr>
        </p:nvSpPr>
        <p:spPr>
          <a:xfrm>
            <a:off x="558800" y="274638"/>
            <a:ext cx="11176000" cy="1143000"/>
          </a:xfrm>
        </p:spPr>
        <p:txBody>
          <a:bodyPr/>
          <a:lstStyle>
            <a:lvl1pPr>
              <a:defRPr/>
            </a:lvl1pPr>
          </a:lstStyle>
          <a:p>
            <a:r>
              <a:rPr lang="en-US"/>
              <a:t>Heading</a:t>
            </a:r>
          </a:p>
        </p:txBody>
      </p:sp>
      <p:sp>
        <p:nvSpPr>
          <p:cNvPr id="6" name="Text Placeholder 7"/>
          <p:cNvSpPr>
            <a:spLocks noGrp="1"/>
          </p:cNvSpPr>
          <p:nvPr>
            <p:ph type="body" sz="quarter" idx="11" hasCustomPrompt="1"/>
          </p:nvPr>
        </p:nvSpPr>
        <p:spPr>
          <a:xfrm>
            <a:off x="596900" y="1195388"/>
            <a:ext cx="11125200" cy="419100"/>
          </a:xfrm>
          <a:prstGeom prst="rect">
            <a:avLst/>
          </a:prstGeom>
        </p:spPr>
        <p:txBody>
          <a:bodyPr/>
          <a:lstStyle>
            <a:lvl1pPr>
              <a:defRPr>
                <a:solidFill>
                  <a:schemeClr val="tx1">
                    <a:lumMod val="85000"/>
                    <a:lumOff val="15000"/>
                  </a:schemeClr>
                </a:solidFill>
              </a:defRPr>
            </a:lvl1pPr>
          </a:lstStyle>
          <a:p>
            <a:pPr lvl="0"/>
            <a:r>
              <a:rPr lang="en-US"/>
              <a:t>Sub-heading</a:t>
            </a:r>
          </a:p>
        </p:txBody>
      </p:sp>
      <p:sp>
        <p:nvSpPr>
          <p:cNvPr id="7" name="Rectangle 6"/>
          <p:cNvSpPr/>
          <p:nvPr userDrawn="1"/>
        </p:nvSpPr>
        <p:spPr>
          <a:xfrm>
            <a:off x="850900" y="1766888"/>
            <a:ext cx="3175000" cy="4240212"/>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4025900" y="1766888"/>
            <a:ext cx="7302500" cy="4240212"/>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 Placeholder 9"/>
          <p:cNvSpPr>
            <a:spLocks noGrp="1"/>
          </p:cNvSpPr>
          <p:nvPr>
            <p:ph type="body" sz="quarter" idx="12" hasCustomPrompt="1"/>
          </p:nvPr>
        </p:nvSpPr>
        <p:spPr>
          <a:xfrm>
            <a:off x="1016000" y="2108200"/>
            <a:ext cx="2895600" cy="3632200"/>
          </a:xfrm>
          <a:prstGeom prst="rect">
            <a:avLst/>
          </a:prstGeom>
        </p:spPr>
        <p:txBody>
          <a:bodyPr/>
          <a:lstStyle>
            <a:lvl1pPr>
              <a:spcBef>
                <a:spcPts val="0"/>
              </a:spcBef>
              <a:defRPr lang="en-CA" sz="2400" dirty="0">
                <a:solidFill>
                  <a:schemeClr val="tx1">
                    <a:lumMod val="85000"/>
                    <a:lumOff val="15000"/>
                  </a:schemeClr>
                </a:solidFill>
              </a:defRPr>
            </a:lvl1pPr>
          </a:lstStyle>
          <a:p>
            <a:pPr lvl="0"/>
            <a:r>
              <a:rPr lang="en-US"/>
              <a:t>Insert body copy here. </a:t>
            </a:r>
            <a:r>
              <a:rPr lang="en-US" err="1"/>
              <a:t>Vivamus</a:t>
            </a:r>
            <a:r>
              <a:rPr lang="en-US"/>
              <a:t> </a:t>
            </a:r>
            <a:r>
              <a:rPr lang="en-US" err="1"/>
              <a:t>sodales</a:t>
            </a:r>
            <a:r>
              <a:rPr lang="en-US"/>
              <a:t> </a:t>
            </a:r>
            <a:r>
              <a:rPr lang="en-US" err="1"/>
              <a:t>est</a:t>
            </a:r>
            <a:r>
              <a:rPr lang="en-US"/>
              <a:t> </a:t>
            </a:r>
            <a:r>
              <a:rPr lang="en-US" err="1"/>
              <a:t>tempor</a:t>
            </a:r>
            <a:r>
              <a:rPr lang="en-US"/>
              <a:t> </a:t>
            </a:r>
            <a:r>
              <a:rPr lang="en-US" err="1"/>
              <a:t>urna</a:t>
            </a:r>
            <a:r>
              <a:rPr lang="en-US"/>
              <a:t> </a:t>
            </a:r>
            <a:r>
              <a:rPr lang="en-US" err="1"/>
              <a:t>ultricies</a:t>
            </a:r>
            <a:r>
              <a:rPr lang="en-US"/>
              <a:t> </a:t>
            </a:r>
            <a:r>
              <a:rPr lang="en-US" err="1"/>
              <a:t>congue</a:t>
            </a:r>
            <a:r>
              <a:rPr lang="en-US"/>
              <a:t>. Maecenas non </a:t>
            </a:r>
            <a:r>
              <a:rPr lang="en-US" err="1"/>
              <a:t>fermentum</a:t>
            </a:r>
            <a:r>
              <a:rPr lang="en-US"/>
              <a:t> </a:t>
            </a:r>
            <a:r>
              <a:rPr lang="en-US" err="1"/>
              <a:t>erat</a:t>
            </a:r>
            <a:r>
              <a:rPr lang="en-US"/>
              <a:t>.</a:t>
            </a:r>
          </a:p>
        </p:txBody>
      </p:sp>
      <p:sp>
        <p:nvSpPr>
          <p:cNvPr id="14" name="Text Placeholder 13"/>
          <p:cNvSpPr>
            <a:spLocks noGrp="1"/>
          </p:cNvSpPr>
          <p:nvPr>
            <p:ph type="body" sz="quarter" idx="14" hasCustomPrompt="1"/>
          </p:nvPr>
        </p:nvSpPr>
        <p:spPr>
          <a:xfrm>
            <a:off x="4127500" y="2108200"/>
            <a:ext cx="7200900" cy="3727450"/>
          </a:xfrm>
          <a:prstGeom prst="rect">
            <a:avLst/>
          </a:prstGeom>
        </p:spPr>
        <p:txBody>
          <a:bodyPr/>
          <a:lstStyle>
            <a:lvl1pPr marL="342900" indent="-342900">
              <a:buFontTx/>
              <a:buBlip>
                <a:blip r:embed="rId2"/>
              </a:buBlip>
              <a:defRPr b="1">
                <a:solidFill>
                  <a:schemeClr val="bg1"/>
                </a:solidFill>
              </a:defRPr>
            </a:lvl1pPr>
          </a:lstStyle>
          <a:p>
            <a:pPr lvl="0"/>
            <a:r>
              <a:rPr lang="en-US" err="1"/>
              <a:t>Curabitur</a:t>
            </a:r>
            <a:r>
              <a:rPr lang="en-US"/>
              <a:t> </a:t>
            </a:r>
            <a:r>
              <a:rPr lang="en-US" err="1"/>
              <a:t>vel</a:t>
            </a:r>
            <a:r>
              <a:rPr lang="en-US"/>
              <a:t> </a:t>
            </a:r>
            <a:r>
              <a:rPr lang="en-US" err="1"/>
              <a:t>elementum</a:t>
            </a:r>
            <a:r>
              <a:rPr lang="en-US"/>
              <a:t> </a:t>
            </a:r>
            <a:r>
              <a:rPr lang="en-US" err="1"/>
              <a:t>nibh</a:t>
            </a:r>
            <a:r>
              <a:rPr lang="en-US"/>
              <a:t>. </a:t>
            </a:r>
            <a:r>
              <a:rPr lang="en-US" err="1"/>
              <a:t>Donec</a:t>
            </a:r>
            <a:r>
              <a:rPr lang="en-US"/>
              <a:t> mi </a:t>
            </a:r>
            <a:r>
              <a:rPr lang="en-US" err="1"/>
              <a:t>lectus</a:t>
            </a:r>
            <a:r>
              <a:rPr lang="en-US"/>
              <a:t>, </a:t>
            </a:r>
            <a:r>
              <a:rPr lang="en-US" err="1"/>
              <a:t>condimentum</a:t>
            </a:r>
            <a:r>
              <a:rPr lang="en-US"/>
              <a:t> non </a:t>
            </a:r>
            <a:r>
              <a:rPr lang="en-US" err="1"/>
              <a:t>accumsan</a:t>
            </a:r>
            <a:r>
              <a:rPr lang="en-US"/>
              <a:t> ac, </a:t>
            </a:r>
            <a:r>
              <a:rPr lang="en-US" err="1"/>
              <a:t>mollis</a:t>
            </a:r>
            <a:r>
              <a:rPr lang="en-US"/>
              <a:t> a </a:t>
            </a:r>
            <a:r>
              <a:rPr lang="en-US" err="1"/>
              <a:t>nisl</a:t>
            </a:r>
            <a:r>
              <a:rPr lang="en-US"/>
              <a:t>. </a:t>
            </a:r>
          </a:p>
          <a:p>
            <a:pPr lvl="0"/>
            <a:endParaRPr lang="en-US"/>
          </a:p>
        </p:txBody>
      </p:sp>
    </p:spTree>
    <p:extLst>
      <p:ext uri="{BB962C8B-B14F-4D97-AF65-F5344CB8AC3E}">
        <p14:creationId xmlns:p14="http://schemas.microsoft.com/office/powerpoint/2010/main" val="81019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with CT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D693E00-6B70-453B-A716-D13CC82AB627}" type="slidenum">
              <a:rPr lang="en-US" smtClean="0"/>
              <a:pPr/>
              <a:t>‹#›</a:t>
            </a:fld>
            <a:endParaRPr lang="en-US"/>
          </a:p>
        </p:txBody>
      </p:sp>
      <p:sp>
        <p:nvSpPr>
          <p:cNvPr id="4" name="Title 1"/>
          <p:cNvSpPr>
            <a:spLocks noGrp="1"/>
          </p:cNvSpPr>
          <p:nvPr>
            <p:ph type="title" hasCustomPrompt="1"/>
          </p:nvPr>
        </p:nvSpPr>
        <p:spPr>
          <a:xfrm>
            <a:off x="558800" y="274638"/>
            <a:ext cx="11176000" cy="1143000"/>
          </a:xfrm>
        </p:spPr>
        <p:txBody>
          <a:bodyPr/>
          <a:lstStyle>
            <a:lvl1pPr>
              <a:defRPr/>
            </a:lvl1pPr>
          </a:lstStyle>
          <a:p>
            <a:r>
              <a:rPr lang="en-US"/>
              <a:t>Heading</a:t>
            </a:r>
          </a:p>
        </p:txBody>
      </p:sp>
      <p:sp>
        <p:nvSpPr>
          <p:cNvPr id="5" name="Text Placeholder 7"/>
          <p:cNvSpPr>
            <a:spLocks noGrp="1"/>
          </p:cNvSpPr>
          <p:nvPr>
            <p:ph type="body" sz="quarter" idx="11" hasCustomPrompt="1"/>
          </p:nvPr>
        </p:nvSpPr>
        <p:spPr>
          <a:xfrm>
            <a:off x="596900" y="1195388"/>
            <a:ext cx="11125200" cy="419100"/>
          </a:xfrm>
          <a:prstGeom prst="rect">
            <a:avLst/>
          </a:prstGeom>
        </p:spPr>
        <p:txBody>
          <a:bodyPr/>
          <a:lstStyle>
            <a:lvl1pPr>
              <a:defRPr>
                <a:solidFill>
                  <a:schemeClr val="tx1">
                    <a:lumMod val="85000"/>
                    <a:lumOff val="15000"/>
                  </a:schemeClr>
                </a:solidFill>
              </a:defRPr>
            </a:lvl1pPr>
          </a:lstStyle>
          <a:p>
            <a:pPr lvl="0"/>
            <a:r>
              <a:rPr lang="en-US"/>
              <a:t>Sub-heading</a:t>
            </a:r>
          </a:p>
        </p:txBody>
      </p:sp>
      <p:cxnSp>
        <p:nvCxnSpPr>
          <p:cNvPr id="7" name="Straight Connector 6"/>
          <p:cNvCxnSpPr/>
          <p:nvPr userDrawn="1"/>
        </p:nvCxnSpPr>
        <p:spPr>
          <a:xfrm>
            <a:off x="4368800" y="1752600"/>
            <a:ext cx="0" cy="3291840"/>
          </a:xfrm>
          <a:prstGeom prst="line">
            <a:avLst/>
          </a:prstGeom>
          <a:ln>
            <a:solidFill>
              <a:srgbClr val="766A6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7810500" y="1752600"/>
            <a:ext cx="0" cy="3291840"/>
          </a:xfrm>
          <a:prstGeom prst="line">
            <a:avLst/>
          </a:prstGeom>
          <a:ln>
            <a:solidFill>
              <a:srgbClr val="766A6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952500" y="5270500"/>
            <a:ext cx="10299700" cy="673100"/>
          </a:xfrm>
          <a:prstGeom prst="rect">
            <a:avLst/>
          </a:prstGeom>
          <a:solidFill>
            <a:srgbClr val="E05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10"/>
          <p:cNvSpPr>
            <a:spLocks noGrp="1"/>
          </p:cNvSpPr>
          <p:nvPr>
            <p:ph type="body" sz="quarter" idx="12" hasCustomPrompt="1"/>
          </p:nvPr>
        </p:nvSpPr>
        <p:spPr>
          <a:xfrm>
            <a:off x="927100" y="1727200"/>
            <a:ext cx="3251200" cy="863600"/>
          </a:xfrm>
          <a:prstGeom prst="rect">
            <a:avLst/>
          </a:prstGeom>
        </p:spPr>
        <p:txBody>
          <a:bodyPr/>
          <a:lstStyle>
            <a:lvl1pPr>
              <a:defRPr sz="2800" b="1">
                <a:solidFill>
                  <a:srgbClr val="E05206"/>
                </a:solidFill>
              </a:defRPr>
            </a:lvl1pPr>
          </a:lstStyle>
          <a:p>
            <a:pPr lvl="0"/>
            <a:r>
              <a:rPr lang="da-DK"/>
              <a:t>Lorem ipsum dolor sit amet</a:t>
            </a:r>
          </a:p>
        </p:txBody>
      </p:sp>
      <p:sp>
        <p:nvSpPr>
          <p:cNvPr id="13" name="Text Placeholder 12"/>
          <p:cNvSpPr>
            <a:spLocks noGrp="1"/>
          </p:cNvSpPr>
          <p:nvPr>
            <p:ph type="body" sz="quarter" idx="13" hasCustomPrompt="1"/>
          </p:nvPr>
        </p:nvSpPr>
        <p:spPr>
          <a:xfrm>
            <a:off x="927100" y="2667000"/>
            <a:ext cx="3251200" cy="2540000"/>
          </a:xfrm>
          <a:prstGeom prst="rect">
            <a:avLst/>
          </a:prstGeom>
        </p:spPr>
        <p:txBody>
          <a:bodyPr/>
          <a:lstStyle>
            <a:lvl1pPr>
              <a:defRPr sz="2400">
                <a:solidFill>
                  <a:schemeClr val="tx1">
                    <a:lumMod val="85000"/>
                    <a:lumOff val="15000"/>
                  </a:schemeClr>
                </a:solidFill>
              </a:defRPr>
            </a:lvl1pPr>
          </a:lstStyle>
          <a:p>
            <a:pPr>
              <a:lnSpc>
                <a:spcPct val="90000"/>
              </a:lnSpc>
            </a:pPr>
            <a:r>
              <a:rPr lang="en-US" sz="2400">
                <a:solidFill>
                  <a:srgbClr val="726457"/>
                </a:solidFill>
                <a:ea typeface="Avenir Book" charset="0"/>
                <a:cs typeface="Avenir Book" charset="0"/>
              </a:rPr>
              <a:t>Description</a:t>
            </a:r>
          </a:p>
        </p:txBody>
      </p:sp>
      <p:sp>
        <p:nvSpPr>
          <p:cNvPr id="14" name="Text Placeholder 10"/>
          <p:cNvSpPr>
            <a:spLocks noGrp="1"/>
          </p:cNvSpPr>
          <p:nvPr>
            <p:ph type="body" sz="quarter" idx="14" hasCustomPrompt="1"/>
          </p:nvPr>
        </p:nvSpPr>
        <p:spPr>
          <a:xfrm>
            <a:off x="4597400" y="1727200"/>
            <a:ext cx="3251200" cy="863600"/>
          </a:xfrm>
          <a:prstGeom prst="rect">
            <a:avLst/>
          </a:prstGeom>
        </p:spPr>
        <p:txBody>
          <a:bodyPr/>
          <a:lstStyle>
            <a:lvl1pPr>
              <a:defRPr sz="2800" b="1">
                <a:solidFill>
                  <a:srgbClr val="E05206"/>
                </a:solidFill>
              </a:defRPr>
            </a:lvl1pPr>
          </a:lstStyle>
          <a:p>
            <a:pPr lvl="0"/>
            <a:r>
              <a:rPr lang="da-DK"/>
              <a:t>Lorem ipsum dolor sit amet</a:t>
            </a:r>
          </a:p>
        </p:txBody>
      </p:sp>
      <p:sp>
        <p:nvSpPr>
          <p:cNvPr id="15" name="Text Placeholder 12"/>
          <p:cNvSpPr>
            <a:spLocks noGrp="1"/>
          </p:cNvSpPr>
          <p:nvPr>
            <p:ph type="body" sz="quarter" idx="15" hasCustomPrompt="1"/>
          </p:nvPr>
        </p:nvSpPr>
        <p:spPr>
          <a:xfrm>
            <a:off x="4597400" y="2667000"/>
            <a:ext cx="3251200" cy="2540000"/>
          </a:xfrm>
          <a:prstGeom prst="rect">
            <a:avLst/>
          </a:prstGeom>
        </p:spPr>
        <p:txBody>
          <a:bodyPr/>
          <a:lstStyle>
            <a:lvl1pPr>
              <a:defRPr sz="2400">
                <a:solidFill>
                  <a:schemeClr val="tx1">
                    <a:lumMod val="85000"/>
                    <a:lumOff val="15000"/>
                  </a:schemeClr>
                </a:solidFill>
              </a:defRPr>
            </a:lvl1pPr>
          </a:lstStyle>
          <a:p>
            <a:pPr>
              <a:lnSpc>
                <a:spcPct val="90000"/>
              </a:lnSpc>
            </a:pPr>
            <a:r>
              <a:rPr lang="en-US" sz="2400">
                <a:solidFill>
                  <a:srgbClr val="726457"/>
                </a:solidFill>
                <a:ea typeface="Avenir Book" charset="0"/>
                <a:cs typeface="Avenir Book" charset="0"/>
              </a:rPr>
              <a:t>Description</a:t>
            </a:r>
          </a:p>
        </p:txBody>
      </p:sp>
      <p:sp>
        <p:nvSpPr>
          <p:cNvPr id="16" name="Text Placeholder 10"/>
          <p:cNvSpPr>
            <a:spLocks noGrp="1"/>
          </p:cNvSpPr>
          <p:nvPr>
            <p:ph type="body" sz="quarter" idx="16" hasCustomPrompt="1"/>
          </p:nvPr>
        </p:nvSpPr>
        <p:spPr>
          <a:xfrm>
            <a:off x="8077200" y="1727200"/>
            <a:ext cx="3251200" cy="863600"/>
          </a:xfrm>
          <a:prstGeom prst="rect">
            <a:avLst/>
          </a:prstGeom>
        </p:spPr>
        <p:txBody>
          <a:bodyPr/>
          <a:lstStyle>
            <a:lvl1pPr>
              <a:defRPr sz="2800" b="1">
                <a:solidFill>
                  <a:srgbClr val="E05206"/>
                </a:solidFill>
              </a:defRPr>
            </a:lvl1pPr>
          </a:lstStyle>
          <a:p>
            <a:pPr lvl="0"/>
            <a:r>
              <a:rPr lang="da-DK"/>
              <a:t>Lorem ipsum dolor sit amet</a:t>
            </a:r>
          </a:p>
        </p:txBody>
      </p:sp>
      <p:sp>
        <p:nvSpPr>
          <p:cNvPr id="17" name="Text Placeholder 12"/>
          <p:cNvSpPr>
            <a:spLocks noGrp="1"/>
          </p:cNvSpPr>
          <p:nvPr>
            <p:ph type="body" sz="quarter" idx="17" hasCustomPrompt="1"/>
          </p:nvPr>
        </p:nvSpPr>
        <p:spPr>
          <a:xfrm>
            <a:off x="8077200" y="2667000"/>
            <a:ext cx="3251200" cy="2540000"/>
          </a:xfrm>
          <a:prstGeom prst="rect">
            <a:avLst/>
          </a:prstGeom>
        </p:spPr>
        <p:txBody>
          <a:bodyPr/>
          <a:lstStyle>
            <a:lvl1pPr>
              <a:defRPr sz="2400">
                <a:solidFill>
                  <a:srgbClr val="766A62"/>
                </a:solidFill>
              </a:defRPr>
            </a:lvl1pPr>
          </a:lstStyle>
          <a:p>
            <a:pPr>
              <a:lnSpc>
                <a:spcPct val="90000"/>
              </a:lnSpc>
            </a:pPr>
            <a:r>
              <a:rPr lang="en-US" sz="2400">
                <a:solidFill>
                  <a:srgbClr val="726457"/>
                </a:solidFill>
                <a:ea typeface="Avenir Book" charset="0"/>
                <a:cs typeface="Avenir Book" charset="0"/>
              </a:rPr>
              <a:t>Description</a:t>
            </a:r>
          </a:p>
        </p:txBody>
      </p:sp>
      <p:sp>
        <p:nvSpPr>
          <p:cNvPr id="19" name="Text Placeholder 18"/>
          <p:cNvSpPr>
            <a:spLocks noGrp="1"/>
          </p:cNvSpPr>
          <p:nvPr>
            <p:ph type="body" sz="quarter" idx="18" hasCustomPrompt="1"/>
          </p:nvPr>
        </p:nvSpPr>
        <p:spPr>
          <a:xfrm>
            <a:off x="952500" y="5372100"/>
            <a:ext cx="10299700" cy="444500"/>
          </a:xfrm>
          <a:prstGeom prst="rect">
            <a:avLst/>
          </a:prstGeom>
        </p:spPr>
        <p:txBody>
          <a:bodyPr/>
          <a:lstStyle>
            <a:lvl1pPr algn="ctr">
              <a:defRPr sz="2400" b="1">
                <a:solidFill>
                  <a:schemeClr val="bg1"/>
                </a:solidFill>
              </a:defRPr>
            </a:lvl1pPr>
          </a:lstStyle>
          <a:p>
            <a:pPr lvl="0"/>
            <a:r>
              <a:rPr lang="en-US"/>
              <a:t>CTA</a:t>
            </a:r>
          </a:p>
        </p:txBody>
      </p:sp>
    </p:spTree>
    <p:extLst>
      <p:ext uri="{BB962C8B-B14F-4D97-AF65-F5344CB8AC3E}">
        <p14:creationId xmlns:p14="http://schemas.microsoft.com/office/powerpoint/2010/main" val="294162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with Main Heading">
    <p:spTree>
      <p:nvGrpSpPr>
        <p:cNvPr id="1" name=""/>
        <p:cNvGrpSpPr/>
        <p:nvPr/>
      </p:nvGrpSpPr>
      <p:grpSpPr>
        <a:xfrm>
          <a:off x="0" y="0"/>
          <a:ext cx="0" cy="0"/>
          <a:chOff x="0" y="0"/>
          <a:chExt cx="0" cy="0"/>
        </a:xfrm>
      </p:grpSpPr>
      <p:sp>
        <p:nvSpPr>
          <p:cNvPr id="4" name="Text Placeholder 2"/>
          <p:cNvSpPr>
            <a:spLocks noGrp="1"/>
          </p:cNvSpPr>
          <p:nvPr>
            <p:ph type="body" sz="quarter" idx="10" hasCustomPrompt="1"/>
          </p:nvPr>
        </p:nvSpPr>
        <p:spPr>
          <a:xfrm>
            <a:off x="1199456" y="476673"/>
            <a:ext cx="6725344" cy="648543"/>
          </a:xfrm>
          <a:prstGeom prst="rect">
            <a:avLst/>
          </a:prstGeom>
        </p:spPr>
        <p:txBody>
          <a:bodyPr/>
          <a:lstStyle>
            <a:lvl1pPr marL="0" indent="0">
              <a:buNone/>
              <a:defRPr lang="en-CA" sz="3800" b="1" smtClean="0">
                <a:solidFill>
                  <a:srgbClr val="E05206"/>
                </a:solidFill>
              </a:defRPr>
            </a:lvl1pPr>
          </a:lstStyle>
          <a:p>
            <a:pPr lvl="0"/>
            <a:r>
              <a:rPr lang="en-CA" sz="3800" b="1">
                <a:solidFill>
                  <a:srgbClr val="E05206"/>
                </a:solidFill>
                <a:latin typeface="+mj-lt"/>
              </a:rPr>
              <a:t>Heading goes here</a:t>
            </a:r>
            <a:endParaRPr lang="en-CA"/>
          </a:p>
        </p:txBody>
      </p:sp>
      <p:sp>
        <p:nvSpPr>
          <p:cNvPr id="6" name="Text Placeholder 5"/>
          <p:cNvSpPr>
            <a:spLocks noGrp="1"/>
          </p:cNvSpPr>
          <p:nvPr>
            <p:ph type="body" sz="quarter" idx="13" hasCustomPrompt="1"/>
          </p:nvPr>
        </p:nvSpPr>
        <p:spPr>
          <a:xfrm>
            <a:off x="1179847" y="1268760"/>
            <a:ext cx="10369152" cy="5040560"/>
          </a:xfrm>
          <a:prstGeom prst="rect">
            <a:avLst/>
          </a:prstGeom>
        </p:spPr>
        <p:txBody>
          <a:bodyPr/>
          <a:lstStyle>
            <a:lvl1pPr marL="360000" marR="0" indent="-396000" algn="l" defTabSz="914400" rtl="0" eaLnBrk="1" fontAlgn="auto" latinLnBrk="0" hangingPunct="1">
              <a:lnSpc>
                <a:spcPct val="100000"/>
              </a:lnSpc>
              <a:spcBef>
                <a:spcPts val="0"/>
              </a:spcBef>
              <a:spcAft>
                <a:spcPts val="600"/>
              </a:spcAft>
              <a:buClr>
                <a:srgbClr val="766A62"/>
              </a:buClr>
              <a:buSzPct val="100000"/>
              <a:buFont typeface="Arial" panose="020B0604020202020204" pitchFamily="34" charset="0"/>
              <a:buChar char="•"/>
              <a:tabLst/>
              <a:defRPr b="0">
                <a:solidFill>
                  <a:schemeClr val="tx1"/>
                </a:solidFill>
              </a:defRPr>
            </a:lvl1pPr>
            <a:lvl2pPr marL="457200" indent="0">
              <a:buNone/>
              <a:defRPr/>
            </a:lvl2pPr>
          </a:lstStyle>
          <a:p>
            <a:pPr lvl="0"/>
            <a:r>
              <a:rPr lang="en-CA"/>
              <a:t>Bullets</a:t>
            </a:r>
          </a:p>
          <a:p>
            <a:pPr lvl="0"/>
            <a:r>
              <a:rPr lang="en-CA"/>
              <a:t>Bullets</a:t>
            </a:r>
          </a:p>
          <a:p>
            <a:pPr lvl="0"/>
            <a:r>
              <a:rPr lang="en-CA"/>
              <a:t>Bullets</a:t>
            </a:r>
          </a:p>
        </p:txBody>
      </p:sp>
    </p:spTree>
    <p:extLst>
      <p:ext uri="{BB962C8B-B14F-4D97-AF65-F5344CB8AC3E}">
        <p14:creationId xmlns:p14="http://schemas.microsoft.com/office/powerpoint/2010/main" val="37398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58800" y="274638"/>
            <a:ext cx="11176000" cy="1143000"/>
          </a:xfrm>
          <a:prstGeom prst="rect">
            <a:avLst/>
          </a:prstGeom>
        </p:spPr>
        <p:txBody>
          <a:bodyPr vert="horz" lIns="91440" tIns="45720" rIns="91440" bIns="45720" rtlCol="0" anchor="ctr">
            <a:normAutofit/>
          </a:bodyPr>
          <a:lstStyle/>
          <a:p>
            <a:r>
              <a:rPr lang="en-US"/>
              <a:t>Heading</a:t>
            </a:r>
          </a:p>
        </p:txBody>
      </p:sp>
      <p:pic>
        <p:nvPicPr>
          <p:cNvPr id="2" name="Picture 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690100" y="6442515"/>
            <a:ext cx="2146300" cy="327907"/>
          </a:xfrm>
          <a:prstGeom prst="rect">
            <a:avLst/>
          </a:prstGeom>
        </p:spPr>
      </p:pic>
      <p:sp>
        <p:nvSpPr>
          <p:cNvPr id="5" name="Slide Number Placeholder 4"/>
          <p:cNvSpPr>
            <a:spLocks noGrp="1"/>
          </p:cNvSpPr>
          <p:nvPr>
            <p:ph type="sldNum" sz="quarter" idx="4"/>
          </p:nvPr>
        </p:nvSpPr>
        <p:spPr>
          <a:xfrm>
            <a:off x="558800" y="6432550"/>
            <a:ext cx="660400" cy="365125"/>
          </a:xfrm>
          <a:prstGeom prst="rect">
            <a:avLst/>
          </a:prstGeom>
        </p:spPr>
        <p:txBody>
          <a:bodyPr vert="horz" lIns="91440" tIns="45720" rIns="91440" bIns="45720" rtlCol="0" anchor="ctr"/>
          <a:lstStyle>
            <a:lvl1pPr algn="l">
              <a:defRPr sz="1200">
                <a:solidFill>
                  <a:srgbClr val="766A62"/>
                </a:solidFill>
              </a:defRPr>
            </a:lvl1pPr>
          </a:lstStyle>
          <a:p>
            <a:fld id="{ED693E00-6B70-453B-A716-D13CC82AB627}" type="slidenum">
              <a:rPr lang="en-US" smtClean="0"/>
              <a:pPr/>
              <a:t>‹#›</a:t>
            </a:fld>
            <a:endParaRPr lang="en-US"/>
          </a:p>
        </p:txBody>
      </p:sp>
    </p:spTree>
    <p:extLst>
      <p:ext uri="{BB962C8B-B14F-4D97-AF65-F5344CB8AC3E}">
        <p14:creationId xmlns:p14="http://schemas.microsoft.com/office/powerpoint/2010/main" val="120955539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5" r:id="rId9"/>
    <p:sldLayoutId id="2147483814" r:id="rId10"/>
    <p:sldLayoutId id="2147483816" r:id="rId11"/>
    <p:sldLayoutId id="2147483822" r:id="rId12"/>
    <p:sldLayoutId id="2147483758" r:id="rId13"/>
    <p:sldLayoutId id="2147483761" r:id="rId14"/>
    <p:sldLayoutId id="2147483805" r:id="rId15"/>
    <p:sldLayoutId id="2147483750" r:id="rId16"/>
    <p:sldLayoutId id="2147483751" r:id="rId17"/>
    <p:sldLayoutId id="2147483752" r:id="rId18"/>
    <p:sldLayoutId id="2147483753" r:id="rId19"/>
  </p:sldLayoutIdLst>
  <p:hf hdr="0" dt="0"/>
  <p:txStyles>
    <p:titleStyle>
      <a:lvl1pPr algn="l" defTabSz="914400" rtl="0" eaLnBrk="1" latinLnBrk="0" hangingPunct="1">
        <a:spcBef>
          <a:spcPct val="0"/>
        </a:spcBef>
        <a:buNone/>
        <a:defRPr sz="4400" b="1" kern="1200">
          <a:solidFill>
            <a:srgbClr val="F0540E"/>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b="0" kern="1200">
          <a:solidFill>
            <a:srgbClr val="766A6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20000"/>
          </a:bodyPr>
          <a:lstStyle/>
          <a:p>
            <a:r>
              <a:rPr lang="en-CA" dirty="0" smtClean="0">
                <a:solidFill>
                  <a:srgbClr val="F26522"/>
                </a:solidFill>
                <a:latin typeface="Arial" panose="020B0604020202020204" pitchFamily="34" charset="0"/>
                <a:cs typeface="Arial" panose="020B0604020202020204" pitchFamily="34" charset="0"/>
              </a:rPr>
              <a:t>December, 2017</a:t>
            </a:r>
            <a:endParaRPr lang="en-CA" dirty="0">
              <a:solidFill>
                <a:srgbClr val="F26522"/>
              </a:solidFill>
              <a:latin typeface="Arial" panose="020B0604020202020204" pitchFamily="34" charset="0"/>
              <a:cs typeface="Arial" panose="020B0604020202020204" pitchFamily="34" charset="0"/>
            </a:endParaRPr>
          </a:p>
        </p:txBody>
      </p:sp>
      <p:pic>
        <p:nvPicPr>
          <p:cNvPr id="8" name="Picture Placeholder 7"/>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r="14172"/>
          <a:stretch/>
        </p:blipFill>
        <p:spPr>
          <a:xfrm>
            <a:off x="0" y="-118242"/>
            <a:ext cx="12192000" cy="4749803"/>
          </a:xfrm>
        </p:spPr>
      </p:pic>
      <p:sp>
        <p:nvSpPr>
          <p:cNvPr id="4" name="Title 3"/>
          <p:cNvSpPr>
            <a:spLocks noGrp="1"/>
          </p:cNvSpPr>
          <p:nvPr>
            <p:ph type="ctrTitle"/>
          </p:nvPr>
        </p:nvSpPr>
        <p:spPr>
          <a:xfrm>
            <a:off x="818776" y="1256274"/>
            <a:ext cx="10554448" cy="1854481"/>
          </a:xfrm>
        </p:spPr>
        <p:txBody>
          <a:bodyPr>
            <a:normAutofit fontScale="90000"/>
          </a:bodyPr>
          <a:lstStyle/>
          <a:p>
            <a:r>
              <a:rPr lang="en-US" sz="7200" dirty="0" smtClean="0">
                <a:latin typeface="Arial" panose="020B0604020202020204" pitchFamily="34" charset="0"/>
                <a:cs typeface="Arial" panose="020B0604020202020204" pitchFamily="34" charset="0"/>
              </a:rPr>
              <a:t>Weekly Operational Reports</a:t>
            </a:r>
            <a:br>
              <a:rPr lang="en-US" sz="7200" dirty="0" smtClean="0">
                <a:latin typeface="Arial" panose="020B0604020202020204" pitchFamily="34" charset="0"/>
                <a:cs typeface="Arial" panose="020B0604020202020204" pitchFamily="34" charset="0"/>
              </a:rPr>
            </a:br>
            <a:r>
              <a:rPr lang="en-US" sz="7200" dirty="0" smtClean="0">
                <a:latin typeface="Arial" panose="020B0604020202020204" pitchFamily="34" charset="0"/>
                <a:cs typeface="Arial" panose="020B0604020202020204" pitchFamily="34" charset="0"/>
              </a:rPr>
              <a:t>Complaints Module</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9173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503622" y="1751866"/>
            <a:ext cx="11264899" cy="546100"/>
          </a:xfrm>
        </p:spPr>
        <p:txBody>
          <a:bodyPr/>
          <a:lstStyle/>
          <a:p>
            <a:r>
              <a:rPr lang="en-CA" dirty="0" smtClean="0"/>
              <a:t>We look forward to working with you on </a:t>
            </a:r>
            <a:r>
              <a:rPr lang="en-CA" dirty="0"/>
              <a:t>further </a:t>
            </a:r>
            <a:r>
              <a:rPr lang="en-CA" dirty="0" smtClean="0"/>
              <a:t>suggestions/recommendations!</a:t>
            </a:r>
            <a:endParaRPr lang="en-CA" dirty="0"/>
          </a:p>
        </p:txBody>
      </p:sp>
      <p:sp>
        <p:nvSpPr>
          <p:cNvPr id="6" name="Text Placeholder 5"/>
          <p:cNvSpPr>
            <a:spLocks noGrp="1"/>
          </p:cNvSpPr>
          <p:nvPr>
            <p:ph type="body" sz="quarter" idx="16"/>
          </p:nvPr>
        </p:nvSpPr>
        <p:spPr>
          <a:xfrm>
            <a:off x="503622" y="3676870"/>
            <a:ext cx="11315700" cy="1638300"/>
          </a:xfrm>
        </p:spPr>
        <p:txBody>
          <a:bodyPr/>
          <a:lstStyle/>
          <a:p>
            <a:r>
              <a:rPr lang="en-CA" dirty="0" smtClean="0">
                <a:latin typeface="Arial" panose="020B0604020202020204" pitchFamily="34" charset="0"/>
                <a:cs typeface="Arial" panose="020B0604020202020204" pitchFamily="34" charset="0"/>
              </a:rPr>
              <a:t>Thank You!</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704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8052" y="319672"/>
            <a:ext cx="7442365" cy="595006"/>
          </a:xfrm>
          <a:ln>
            <a:noFill/>
          </a:ln>
        </p:spPr>
        <p:txBody>
          <a:bodyPr/>
          <a:lstStyle/>
          <a:p>
            <a:r>
              <a:rPr lang="en-CA" sz="4000" dirty="0" smtClean="0">
                <a:cs typeface="Arial" panose="020B0604020202020204" pitchFamily="34" charset="0"/>
              </a:rPr>
              <a:t>Sign In</a:t>
            </a:r>
            <a:endParaRPr lang="en-CA" sz="4000" dirty="0">
              <a:cs typeface="Arial" panose="020B0604020202020204" pitchFamily="34" charset="0"/>
            </a:endParaRPr>
          </a:p>
        </p:txBody>
      </p:sp>
      <p:sp>
        <p:nvSpPr>
          <p:cNvPr id="4"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fld id="{DC8E7570-E834-4321-9AA6-FBB7CCC34714}" type="slidenum">
              <a:rPr lang="en-US" sz="1700">
                <a:solidFill>
                  <a:srgbClr val="F0540E"/>
                </a:solidFill>
              </a:rPr>
              <a:pPr>
                <a:lnSpc>
                  <a:spcPct val="90000"/>
                </a:lnSpc>
                <a:defRPr/>
              </a:pPr>
              <a:t>2</a:t>
            </a:fld>
            <a:endParaRPr lang="en-US" sz="1700">
              <a:solidFill>
                <a:srgbClr val="F0540E"/>
              </a:solidFill>
            </a:endParaRPr>
          </a:p>
        </p:txBody>
      </p:sp>
      <p:pic>
        <p:nvPicPr>
          <p:cNvPr id="3" name="Picture 2"/>
          <p:cNvPicPr>
            <a:picLocks noChangeAspect="1"/>
          </p:cNvPicPr>
          <p:nvPr/>
        </p:nvPicPr>
        <p:blipFill>
          <a:blip r:embed="rId3" cstate="print"/>
          <a:stretch>
            <a:fillRect/>
          </a:stretch>
        </p:blipFill>
        <p:spPr>
          <a:xfrm>
            <a:off x="133026" y="1398742"/>
            <a:ext cx="8869084" cy="4940406"/>
          </a:xfrm>
          <a:prstGeom prst="rect">
            <a:avLst/>
          </a:prstGeom>
        </p:spPr>
      </p:pic>
      <p:sp>
        <p:nvSpPr>
          <p:cNvPr id="6" name="Text Placeholder 2"/>
          <p:cNvSpPr>
            <a:spLocks noGrp="1"/>
          </p:cNvSpPr>
          <p:nvPr>
            <p:ph type="body" sz="quarter" idx="13"/>
          </p:nvPr>
        </p:nvSpPr>
        <p:spPr>
          <a:xfrm>
            <a:off x="5378730" y="1326766"/>
            <a:ext cx="6813270" cy="922282"/>
          </a:xfrm>
        </p:spPr>
        <p:txBody>
          <a:bodyPr/>
          <a:lstStyle/>
          <a:p>
            <a:pPr marL="0" indent="0">
              <a:spcAft>
                <a:spcPts val="0"/>
              </a:spcAft>
              <a:buClr>
                <a:srgbClr val="F26522"/>
              </a:buClr>
              <a:buNone/>
            </a:pPr>
            <a:r>
              <a:rPr lang="en-CA" sz="1400" dirty="0" smtClean="0">
                <a:solidFill>
                  <a:srgbClr val="404140"/>
                </a:solidFill>
                <a:cs typeface="Arial" panose="020B0604020202020204" pitchFamily="34" charset="0"/>
              </a:rPr>
              <a:t>1. Select “Care Community Centre” – drop down list with autocomplete feature</a:t>
            </a:r>
          </a:p>
          <a:p>
            <a:pPr marL="0" indent="0">
              <a:spcAft>
                <a:spcPts val="0"/>
              </a:spcAft>
              <a:buClr>
                <a:srgbClr val="F26522"/>
              </a:buClr>
              <a:buNone/>
            </a:pPr>
            <a:r>
              <a:rPr lang="en-CA" sz="1400" dirty="0" smtClean="0">
                <a:solidFill>
                  <a:srgbClr val="404140"/>
                </a:solidFill>
                <a:cs typeface="Arial" panose="020B0604020202020204" pitchFamily="34" charset="0"/>
              </a:rPr>
              <a:t>2. Type “User Name” – free text field (empty value cannot be accepted)</a:t>
            </a:r>
          </a:p>
          <a:p>
            <a:pPr marL="0" indent="0">
              <a:spcAft>
                <a:spcPts val="0"/>
              </a:spcAft>
              <a:buClr>
                <a:srgbClr val="F26522"/>
              </a:buClr>
              <a:buNone/>
            </a:pPr>
            <a:r>
              <a:rPr lang="en-CA" sz="1400" dirty="0" smtClean="0">
                <a:solidFill>
                  <a:srgbClr val="404140"/>
                </a:solidFill>
                <a:cs typeface="Arial" panose="020B0604020202020204" pitchFamily="34" charset="0"/>
              </a:rPr>
              <a:t>3. Select “Position” - </a:t>
            </a:r>
            <a:r>
              <a:rPr lang="en-CA" sz="1400" dirty="0">
                <a:solidFill>
                  <a:srgbClr val="404140"/>
                </a:solidFill>
                <a:cs typeface="Arial" panose="020B0604020202020204" pitchFamily="34" charset="0"/>
              </a:rPr>
              <a:t>drop down </a:t>
            </a:r>
            <a:r>
              <a:rPr lang="en-CA" sz="1400" dirty="0" smtClean="0">
                <a:solidFill>
                  <a:srgbClr val="404140"/>
                </a:solidFill>
                <a:cs typeface="Arial" panose="020B0604020202020204" pitchFamily="34" charset="0"/>
              </a:rPr>
              <a:t>list </a:t>
            </a:r>
            <a:r>
              <a:rPr lang="en-CA" sz="1400" dirty="0">
                <a:solidFill>
                  <a:srgbClr val="404140"/>
                </a:solidFill>
                <a:cs typeface="Arial" panose="020B0604020202020204" pitchFamily="34" charset="0"/>
              </a:rPr>
              <a:t>with autocomplete </a:t>
            </a:r>
            <a:r>
              <a:rPr lang="en-CA" sz="1400" dirty="0" smtClean="0">
                <a:solidFill>
                  <a:srgbClr val="404140"/>
                </a:solidFill>
                <a:cs typeface="Arial" panose="020B0604020202020204" pitchFamily="34" charset="0"/>
              </a:rPr>
              <a:t>feature </a:t>
            </a:r>
            <a:r>
              <a:rPr lang="en-CA" sz="1400" dirty="0">
                <a:solidFill>
                  <a:srgbClr val="404140"/>
                </a:solidFill>
                <a:cs typeface="Arial" panose="020B0604020202020204" pitchFamily="34" charset="0"/>
              </a:rPr>
              <a:t>(empty value cannot be accepted)</a:t>
            </a:r>
          </a:p>
          <a:p>
            <a:pPr marL="0" indent="0">
              <a:buClr>
                <a:srgbClr val="F26522"/>
              </a:buClr>
              <a:buNone/>
            </a:pPr>
            <a:endParaRPr lang="en-CA" sz="1800" dirty="0">
              <a:solidFill>
                <a:srgbClr val="404140"/>
              </a:solidFill>
              <a:cs typeface="Arial" panose="020B0604020202020204" pitchFamily="34" charset="0"/>
            </a:endParaRPr>
          </a:p>
          <a:p>
            <a:pPr marL="0" indent="0">
              <a:buClr>
                <a:srgbClr val="F26522"/>
              </a:buClr>
              <a:buNone/>
            </a:pPr>
            <a:endParaRPr lang="en-CA" sz="1800" dirty="0" smtClean="0">
              <a:solidFill>
                <a:srgbClr val="404140"/>
              </a:solidFill>
              <a:cs typeface="Arial" panose="020B0604020202020204" pitchFamily="34" charset="0"/>
            </a:endParaRPr>
          </a:p>
          <a:p>
            <a:pPr marL="457200" indent="-457200">
              <a:buClr>
                <a:srgbClr val="F26522"/>
              </a:buClr>
            </a:pPr>
            <a:endParaRPr lang="en-CA" sz="2667" dirty="0">
              <a:solidFill>
                <a:srgbClr val="404140"/>
              </a:solidFill>
              <a:cs typeface="Arial" panose="020B0604020202020204" pitchFamily="34" charset="0"/>
            </a:endParaRPr>
          </a:p>
          <a:p>
            <a:pPr marL="457200" indent="-457200">
              <a:buClr>
                <a:srgbClr val="F26522"/>
              </a:buClr>
            </a:pPr>
            <a:endParaRPr lang="en-CA" sz="2667" dirty="0">
              <a:solidFill>
                <a:srgbClr val="404140"/>
              </a:solidFill>
              <a:cs typeface="Arial" panose="020B0604020202020204" pitchFamily="34" charset="0"/>
            </a:endParaRPr>
          </a:p>
          <a:p>
            <a:endParaRPr lang="en-CA" dirty="0">
              <a:solidFill>
                <a:srgbClr val="404140"/>
              </a:solidFill>
              <a:cs typeface="Arial" panose="020B0604020202020204" pitchFamily="34" charset="0"/>
            </a:endParaRPr>
          </a:p>
        </p:txBody>
      </p:sp>
      <p:sp>
        <p:nvSpPr>
          <p:cNvPr id="7" name="Text Placeholder 2"/>
          <p:cNvSpPr txBox="1">
            <a:spLocks/>
          </p:cNvSpPr>
          <p:nvPr/>
        </p:nvSpPr>
        <p:spPr>
          <a:xfrm>
            <a:off x="3949261" y="5342605"/>
            <a:ext cx="8103477" cy="996543"/>
          </a:xfrm>
          <a:prstGeom prst="rect">
            <a:avLst/>
          </a:prstGeom>
        </p:spPr>
        <p:txBody>
          <a:bodyPr/>
          <a:lstStyle>
            <a:lvl1pPr marL="360000" marR="0" indent="-396000" algn="l" defTabSz="914400" rtl="0" eaLnBrk="1" fontAlgn="auto" latinLnBrk="0" hangingPunct="1">
              <a:lnSpc>
                <a:spcPct val="100000"/>
              </a:lnSpc>
              <a:spcBef>
                <a:spcPts val="0"/>
              </a:spcBef>
              <a:spcAft>
                <a:spcPts val="600"/>
              </a:spcAft>
              <a:buClr>
                <a:srgbClr val="766A62"/>
              </a:buClr>
              <a:buSzPct val="100000"/>
              <a:buFont typeface="Arial" panose="020B0604020202020204" pitchFamily="34" charset="0"/>
              <a:buChar char="•"/>
              <a:tabLst/>
              <a:defRPr sz="2000" b="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4. “Current Date” – today’s date automatic value when form opens – can be changed using calendar or by typing</a:t>
            </a:r>
          </a:p>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5. “Week #” – calculated automatically based on the  date chosen in “Current Date” field.</a:t>
            </a:r>
          </a:p>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6. “WOR Tab Forms” – Care Community related password has to be provided</a:t>
            </a:r>
          </a:p>
          <a:p>
            <a:pPr marL="0" indent="0">
              <a:buClr>
                <a:srgbClr val="F26522"/>
              </a:buClr>
              <a:buNone/>
            </a:pPr>
            <a:endParaRPr lang="en-CA" sz="2667" dirty="0" smtClean="0">
              <a:solidFill>
                <a:srgbClr val="404140"/>
              </a:solidFill>
              <a:cs typeface="Arial" panose="020B0604020202020204" pitchFamily="34" charset="0"/>
            </a:endParaRPr>
          </a:p>
          <a:p>
            <a:pPr marL="457200" indent="-457200">
              <a:buClr>
                <a:srgbClr val="F26522"/>
              </a:buClr>
            </a:pPr>
            <a:endParaRPr lang="en-CA" sz="2667" dirty="0" smtClean="0">
              <a:solidFill>
                <a:srgbClr val="404140"/>
              </a:solidFill>
              <a:cs typeface="Arial" panose="020B0604020202020204" pitchFamily="34" charset="0"/>
            </a:endParaRPr>
          </a:p>
          <a:p>
            <a:endParaRPr lang="en-CA" dirty="0">
              <a:solidFill>
                <a:srgbClr val="404140"/>
              </a:solidFill>
              <a:cs typeface="Arial" panose="020B0604020202020204" pitchFamily="34" charset="0"/>
            </a:endParaRPr>
          </a:p>
        </p:txBody>
      </p:sp>
      <p:sp>
        <p:nvSpPr>
          <p:cNvPr id="9" name="Text Placeholder 2"/>
          <p:cNvSpPr txBox="1">
            <a:spLocks/>
          </p:cNvSpPr>
          <p:nvPr/>
        </p:nvSpPr>
        <p:spPr>
          <a:xfrm>
            <a:off x="63063" y="930958"/>
            <a:ext cx="11642834" cy="329436"/>
          </a:xfrm>
          <a:prstGeom prst="rect">
            <a:avLst/>
          </a:prstGeom>
        </p:spPr>
        <p:txBody>
          <a:bodyPr/>
          <a:lstStyle>
            <a:lvl1pPr marL="360000" marR="0" indent="-396000" algn="l" defTabSz="914400" rtl="0" eaLnBrk="1" fontAlgn="auto" latinLnBrk="0" hangingPunct="1">
              <a:lnSpc>
                <a:spcPct val="100000"/>
              </a:lnSpc>
              <a:spcBef>
                <a:spcPts val="0"/>
              </a:spcBef>
              <a:spcAft>
                <a:spcPts val="600"/>
              </a:spcAft>
              <a:buClr>
                <a:srgbClr val="766A62"/>
              </a:buClr>
              <a:buSzPct val="100000"/>
              <a:buFont typeface="Arial" panose="020B0604020202020204" pitchFamily="34" charset="0"/>
              <a:buChar char="•"/>
              <a:tabLst/>
              <a:defRPr sz="2000" b="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F26522"/>
              </a:buClr>
              <a:buFont typeface="Arial" panose="020B0604020202020204" pitchFamily="34" charset="0"/>
              <a:buNone/>
            </a:pPr>
            <a:r>
              <a:rPr lang="en-CA" sz="1400" dirty="0" smtClean="0">
                <a:solidFill>
                  <a:srgbClr val="404140"/>
                </a:solidFill>
                <a:cs typeface="Arial" panose="020B0604020202020204" pitchFamily="34" charset="0"/>
              </a:rPr>
              <a:t>The form collects the information similar to that in “Sign In” tab of WOR Excel Spreadsheet. The navigation also allowed by “Enter” key.</a:t>
            </a:r>
            <a:endParaRPr lang="en-CA" sz="2667" dirty="0" smtClean="0">
              <a:solidFill>
                <a:srgbClr val="404140"/>
              </a:solidFill>
              <a:cs typeface="Arial" panose="020B0604020202020204" pitchFamily="34" charset="0"/>
            </a:endParaRPr>
          </a:p>
          <a:p>
            <a:pPr marL="457200" indent="-457200">
              <a:buClr>
                <a:srgbClr val="F26522"/>
              </a:buClr>
            </a:pPr>
            <a:endParaRPr lang="en-CA" sz="2667" dirty="0" smtClean="0">
              <a:solidFill>
                <a:srgbClr val="404140"/>
              </a:solidFill>
              <a:cs typeface="Arial" panose="020B0604020202020204" pitchFamily="34" charset="0"/>
            </a:endParaRPr>
          </a:p>
          <a:p>
            <a:endParaRPr lang="en-CA" dirty="0">
              <a:solidFill>
                <a:srgbClr val="404140"/>
              </a:solidFill>
              <a:cs typeface="Arial" panose="020B0604020202020204" pitchFamily="34" charset="0"/>
            </a:endParaRPr>
          </a:p>
        </p:txBody>
      </p:sp>
    </p:spTree>
    <p:extLst>
      <p:ext uri="{BB962C8B-B14F-4D97-AF65-F5344CB8AC3E}">
        <p14:creationId xmlns:p14="http://schemas.microsoft.com/office/powerpoint/2010/main" val="137708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8052" y="319672"/>
            <a:ext cx="7442365" cy="595006"/>
          </a:xfrm>
          <a:ln>
            <a:noFill/>
          </a:ln>
        </p:spPr>
        <p:txBody>
          <a:bodyPr/>
          <a:lstStyle/>
          <a:p>
            <a:r>
              <a:rPr lang="en-CA" sz="4000" dirty="0" smtClean="0">
                <a:cs typeface="Arial" panose="020B0604020202020204" pitchFamily="34" charset="0"/>
              </a:rPr>
              <a:t>Sign In - Continuing</a:t>
            </a:r>
            <a:endParaRPr lang="en-CA" sz="4000" dirty="0">
              <a:cs typeface="Arial" panose="020B0604020202020204" pitchFamily="34" charset="0"/>
            </a:endParaRPr>
          </a:p>
        </p:txBody>
      </p:sp>
      <p:sp>
        <p:nvSpPr>
          <p:cNvPr id="4"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fld id="{DC8E7570-E834-4321-9AA6-FBB7CCC34714}" type="slidenum">
              <a:rPr lang="en-US" sz="1700">
                <a:solidFill>
                  <a:srgbClr val="F0540E"/>
                </a:solidFill>
              </a:rPr>
              <a:pPr>
                <a:lnSpc>
                  <a:spcPct val="90000"/>
                </a:lnSpc>
                <a:defRPr/>
              </a:pPr>
              <a:t>3</a:t>
            </a:fld>
            <a:endParaRPr lang="en-US" sz="1700" dirty="0">
              <a:solidFill>
                <a:srgbClr val="F0540E"/>
              </a:solidFill>
            </a:endParaRPr>
          </a:p>
        </p:txBody>
      </p:sp>
      <p:sp>
        <p:nvSpPr>
          <p:cNvPr id="9" name="Text Placeholder 2"/>
          <p:cNvSpPr txBox="1">
            <a:spLocks/>
          </p:cNvSpPr>
          <p:nvPr/>
        </p:nvSpPr>
        <p:spPr>
          <a:xfrm>
            <a:off x="63063" y="930957"/>
            <a:ext cx="11642834" cy="700773"/>
          </a:xfrm>
          <a:prstGeom prst="rect">
            <a:avLst/>
          </a:prstGeom>
        </p:spPr>
        <p:txBody>
          <a:bodyPr/>
          <a:lstStyle>
            <a:lvl1pPr marL="360000" marR="0" indent="-396000" algn="l" defTabSz="914400" rtl="0" eaLnBrk="1" fontAlgn="auto" latinLnBrk="0" hangingPunct="1">
              <a:lnSpc>
                <a:spcPct val="100000"/>
              </a:lnSpc>
              <a:spcBef>
                <a:spcPts val="0"/>
              </a:spcBef>
              <a:spcAft>
                <a:spcPts val="600"/>
              </a:spcAft>
              <a:buClr>
                <a:srgbClr val="766A62"/>
              </a:buClr>
              <a:buSzPct val="100000"/>
              <a:buFont typeface="Arial" panose="020B0604020202020204" pitchFamily="34" charset="0"/>
              <a:buChar char="•"/>
              <a:tabLst/>
              <a:defRPr sz="2000" b="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When all fields completed,  please, press “WOR Tab Forms” button. The system will ask the password that is unique to each Care Community. </a:t>
            </a:r>
          </a:p>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Note, the password is encoded in order to make it secure at the entry moment. </a:t>
            </a:r>
          </a:p>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Please, enter the password and press OK. </a:t>
            </a:r>
            <a:endParaRPr lang="en-CA" sz="2667" dirty="0" smtClean="0">
              <a:solidFill>
                <a:srgbClr val="404140"/>
              </a:solidFill>
              <a:cs typeface="Arial" panose="020B0604020202020204" pitchFamily="34" charset="0"/>
            </a:endParaRPr>
          </a:p>
          <a:p>
            <a:pPr>
              <a:spcAft>
                <a:spcPts val="0"/>
              </a:spcAft>
            </a:pPr>
            <a:endParaRPr lang="en-CA" dirty="0">
              <a:solidFill>
                <a:srgbClr val="404140"/>
              </a:solidFill>
              <a:cs typeface="Arial" panose="020B0604020202020204" pitchFamily="34" charset="0"/>
            </a:endParaRPr>
          </a:p>
        </p:txBody>
      </p:sp>
      <p:pic>
        <p:nvPicPr>
          <p:cNvPr id="10" name="Picture 9"/>
          <p:cNvPicPr>
            <a:picLocks noChangeAspect="1"/>
          </p:cNvPicPr>
          <p:nvPr/>
        </p:nvPicPr>
        <p:blipFill>
          <a:blip r:embed="rId3" cstate="print"/>
          <a:stretch>
            <a:fillRect/>
          </a:stretch>
        </p:blipFill>
        <p:spPr>
          <a:xfrm>
            <a:off x="133025" y="1648008"/>
            <a:ext cx="9767719" cy="4895781"/>
          </a:xfrm>
          <a:prstGeom prst="rect">
            <a:avLst/>
          </a:prstGeom>
        </p:spPr>
      </p:pic>
    </p:spTree>
    <p:extLst>
      <p:ext uri="{BB962C8B-B14F-4D97-AF65-F5344CB8AC3E}">
        <p14:creationId xmlns:p14="http://schemas.microsoft.com/office/powerpoint/2010/main" val="2703217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8052" y="319672"/>
            <a:ext cx="7442365" cy="595006"/>
          </a:xfrm>
          <a:ln>
            <a:noFill/>
          </a:ln>
        </p:spPr>
        <p:txBody>
          <a:bodyPr/>
          <a:lstStyle/>
          <a:p>
            <a:r>
              <a:rPr lang="en-CA" sz="4000" dirty="0" smtClean="0">
                <a:cs typeface="Arial" panose="020B0604020202020204" pitchFamily="34" charset="0"/>
              </a:rPr>
              <a:t>WOR Tab Forms</a:t>
            </a:r>
            <a:endParaRPr lang="en-CA" sz="4000" dirty="0">
              <a:cs typeface="Arial" panose="020B0604020202020204" pitchFamily="34" charset="0"/>
            </a:endParaRPr>
          </a:p>
        </p:txBody>
      </p:sp>
      <p:sp>
        <p:nvSpPr>
          <p:cNvPr id="4"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fld id="{DC8E7570-E834-4321-9AA6-FBB7CCC34714}" type="slidenum">
              <a:rPr lang="en-US" sz="1700">
                <a:solidFill>
                  <a:srgbClr val="F0540E"/>
                </a:solidFill>
              </a:rPr>
              <a:pPr>
                <a:lnSpc>
                  <a:spcPct val="90000"/>
                </a:lnSpc>
                <a:defRPr/>
              </a:pPr>
              <a:t>4</a:t>
            </a:fld>
            <a:endParaRPr lang="en-US" sz="1700" dirty="0">
              <a:solidFill>
                <a:srgbClr val="F0540E"/>
              </a:solidFill>
            </a:endParaRPr>
          </a:p>
        </p:txBody>
      </p:sp>
      <p:sp>
        <p:nvSpPr>
          <p:cNvPr id="9" name="Text Placeholder 2"/>
          <p:cNvSpPr txBox="1">
            <a:spLocks/>
          </p:cNvSpPr>
          <p:nvPr/>
        </p:nvSpPr>
        <p:spPr>
          <a:xfrm>
            <a:off x="5864773" y="1135040"/>
            <a:ext cx="4840014" cy="2357021"/>
          </a:xfrm>
          <a:prstGeom prst="rect">
            <a:avLst/>
          </a:prstGeom>
        </p:spPr>
        <p:txBody>
          <a:bodyPr/>
          <a:lstStyle>
            <a:lvl1pPr marL="360000" marR="0" indent="-396000" algn="l" defTabSz="914400" rtl="0" eaLnBrk="1" fontAlgn="auto" latinLnBrk="0" hangingPunct="1">
              <a:lnSpc>
                <a:spcPct val="100000"/>
              </a:lnSpc>
              <a:spcBef>
                <a:spcPts val="0"/>
              </a:spcBef>
              <a:spcAft>
                <a:spcPts val="600"/>
              </a:spcAft>
              <a:buClr>
                <a:srgbClr val="766A62"/>
              </a:buClr>
              <a:buSzPct val="100000"/>
              <a:buFont typeface="Arial" panose="020B0604020202020204" pitchFamily="34" charset="0"/>
              <a:buChar char="•"/>
              <a:tabLst/>
              <a:defRPr sz="2000" b="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0"/>
              </a:spcAft>
              <a:buClr>
                <a:srgbClr val="F26522"/>
              </a:buClr>
              <a:buFont typeface="Arial" panose="020B0604020202020204" pitchFamily="34" charset="0"/>
              <a:buNone/>
            </a:pPr>
            <a:r>
              <a:rPr lang="en-CA" sz="1400" dirty="0" smtClean="0">
                <a:solidFill>
                  <a:srgbClr val="404140"/>
                </a:solidFill>
                <a:cs typeface="Arial" panose="020B0604020202020204" pitchFamily="34" charset="0"/>
              </a:rPr>
              <a:t>The form contains:</a:t>
            </a:r>
          </a:p>
          <a:p>
            <a:pPr marL="0" indent="0">
              <a:spcAft>
                <a:spcPts val="0"/>
              </a:spcAft>
              <a:buClr>
                <a:srgbClr val="F26522"/>
              </a:buClr>
              <a:buFont typeface="Arial" panose="020B0604020202020204" pitchFamily="34" charset="0"/>
              <a:buNone/>
            </a:pPr>
            <a:endParaRPr lang="en-CA" sz="1400" dirty="0" smtClean="0">
              <a:solidFill>
                <a:srgbClr val="404140"/>
              </a:solidFill>
              <a:cs typeface="Arial" panose="020B0604020202020204" pitchFamily="34" charset="0"/>
            </a:endParaRPr>
          </a:p>
          <a:p>
            <a:pPr marL="285750" indent="-285750">
              <a:spcAft>
                <a:spcPts val="0"/>
              </a:spcAft>
              <a:buClr>
                <a:srgbClr val="F26522"/>
              </a:buClr>
              <a:buFontTx/>
              <a:buChar char="-"/>
            </a:pPr>
            <a:r>
              <a:rPr lang="en-CA" sz="1400" dirty="0" smtClean="0">
                <a:solidFill>
                  <a:srgbClr val="404140"/>
                </a:solidFill>
                <a:cs typeface="Arial" panose="020B0604020202020204" pitchFamily="34" charset="0"/>
              </a:rPr>
              <a:t>Care Community profile</a:t>
            </a:r>
          </a:p>
          <a:p>
            <a:pPr marL="285750" indent="-285750">
              <a:spcAft>
                <a:spcPts val="0"/>
              </a:spcAft>
              <a:buClr>
                <a:srgbClr val="F26522"/>
              </a:buClr>
              <a:buFontTx/>
              <a:buChar char="-"/>
            </a:pPr>
            <a:r>
              <a:rPr lang="en-CA" sz="1400" dirty="0" smtClean="0">
                <a:solidFill>
                  <a:srgbClr val="404140"/>
                </a:solidFill>
                <a:cs typeface="Arial" panose="020B0604020202020204" pitchFamily="34" charset="0"/>
              </a:rPr>
              <a:t>Sign In Form – shows when/who logged in (report view)</a:t>
            </a:r>
          </a:p>
          <a:p>
            <a:pPr marL="285750" indent="-285750">
              <a:spcAft>
                <a:spcPts val="0"/>
              </a:spcAft>
              <a:buClr>
                <a:srgbClr val="F26522"/>
              </a:buClr>
              <a:buFontTx/>
              <a:buChar char="-"/>
            </a:pPr>
            <a:r>
              <a:rPr lang="en-CA" sz="1400" dirty="0" smtClean="0">
                <a:solidFill>
                  <a:srgbClr val="404140"/>
                </a:solidFill>
                <a:cs typeface="Arial" panose="020B0604020202020204" pitchFamily="34" charset="0"/>
              </a:rPr>
              <a:t>“Back to Sign In Page” – open “Sign In” form</a:t>
            </a:r>
          </a:p>
          <a:p>
            <a:pPr marL="285750" indent="-285750">
              <a:spcAft>
                <a:spcPts val="0"/>
              </a:spcAft>
              <a:buClr>
                <a:srgbClr val="F26522"/>
              </a:buClr>
              <a:buFontTx/>
              <a:buChar char="-"/>
            </a:pPr>
            <a:r>
              <a:rPr lang="en-CA" sz="1400" dirty="0" smtClean="0">
                <a:solidFill>
                  <a:srgbClr val="404140"/>
                </a:solidFill>
                <a:cs typeface="Arial" panose="020B0604020202020204" pitchFamily="34" charset="0"/>
              </a:rPr>
              <a:t>“Exit Application” – close the application</a:t>
            </a:r>
          </a:p>
          <a:p>
            <a:pPr marL="285750" indent="-285750">
              <a:spcAft>
                <a:spcPts val="0"/>
              </a:spcAft>
              <a:buClr>
                <a:srgbClr val="F26522"/>
              </a:buClr>
              <a:buFontTx/>
              <a:buChar char="-"/>
            </a:pPr>
            <a:endParaRPr lang="en-CA" sz="1400" dirty="0">
              <a:solidFill>
                <a:srgbClr val="404140"/>
              </a:solidFill>
              <a:cs typeface="Arial" panose="020B0604020202020204" pitchFamily="34" charset="0"/>
            </a:endParaRPr>
          </a:p>
          <a:p>
            <a:pPr marL="285750" indent="-285750">
              <a:spcAft>
                <a:spcPts val="0"/>
              </a:spcAft>
              <a:buClr>
                <a:srgbClr val="F26522"/>
              </a:buClr>
              <a:buFontTx/>
              <a:buChar char="-"/>
            </a:pPr>
            <a:endParaRPr lang="en-CA" sz="1400" dirty="0" smtClean="0">
              <a:solidFill>
                <a:srgbClr val="404140"/>
              </a:solidFill>
              <a:cs typeface="Arial" panose="020B0604020202020204" pitchFamily="34" charset="0"/>
            </a:endParaRPr>
          </a:p>
          <a:p>
            <a:pPr marL="0" indent="0">
              <a:spcAft>
                <a:spcPts val="0"/>
              </a:spcAft>
              <a:buClr>
                <a:srgbClr val="F26522"/>
              </a:buClr>
              <a:buNone/>
            </a:pPr>
            <a:r>
              <a:rPr lang="en-CA" sz="1400" dirty="0" smtClean="0">
                <a:solidFill>
                  <a:srgbClr val="404140"/>
                </a:solidFill>
                <a:cs typeface="Arial" panose="020B0604020202020204" pitchFamily="34" charset="0"/>
              </a:rPr>
              <a:t>Note, the buttons grouped into two categories: “Reports in Progress” (under development) and “Reports in Queue” (outstanding). </a:t>
            </a:r>
          </a:p>
          <a:p>
            <a:pPr marL="0" indent="0">
              <a:spcAft>
                <a:spcPts val="0"/>
              </a:spcAft>
              <a:buClr>
                <a:srgbClr val="F26522"/>
              </a:buClr>
              <a:buNone/>
            </a:pPr>
            <a:endParaRPr lang="en-CA" sz="1400" dirty="0">
              <a:solidFill>
                <a:srgbClr val="404140"/>
              </a:solidFill>
              <a:cs typeface="Arial" panose="020B0604020202020204" pitchFamily="34" charset="0"/>
            </a:endParaRPr>
          </a:p>
          <a:p>
            <a:pPr marL="0" indent="0">
              <a:spcAft>
                <a:spcPts val="0"/>
              </a:spcAft>
              <a:buClr>
                <a:srgbClr val="F26522"/>
              </a:buClr>
              <a:buNone/>
            </a:pPr>
            <a:r>
              <a:rPr lang="en-CA" sz="1400" dirty="0" smtClean="0">
                <a:solidFill>
                  <a:srgbClr val="404140"/>
                </a:solidFill>
                <a:cs typeface="Arial" panose="020B0604020202020204" pitchFamily="34" charset="0"/>
              </a:rPr>
              <a:t>Currently, only “Complaints” is available.</a:t>
            </a:r>
          </a:p>
          <a:p>
            <a:pPr marL="0" indent="0">
              <a:spcAft>
                <a:spcPts val="0"/>
              </a:spcAft>
              <a:buClr>
                <a:srgbClr val="F26522"/>
              </a:buClr>
              <a:buNone/>
            </a:pPr>
            <a:endParaRPr lang="en-CA" dirty="0">
              <a:solidFill>
                <a:srgbClr val="404140"/>
              </a:solidFill>
              <a:cs typeface="Arial" panose="020B0604020202020204" pitchFamily="34" charset="0"/>
            </a:endParaRPr>
          </a:p>
        </p:txBody>
      </p:sp>
      <p:pic>
        <p:nvPicPr>
          <p:cNvPr id="10" name="Picture 9"/>
          <p:cNvPicPr>
            <a:picLocks noChangeAspect="1"/>
          </p:cNvPicPr>
          <p:nvPr/>
        </p:nvPicPr>
        <p:blipFill>
          <a:blip r:embed="rId3" cstate="print"/>
          <a:stretch>
            <a:fillRect/>
          </a:stretch>
        </p:blipFill>
        <p:spPr>
          <a:xfrm>
            <a:off x="685800" y="993895"/>
            <a:ext cx="5044966" cy="5370619"/>
          </a:xfrm>
          <a:prstGeom prst="rect">
            <a:avLst/>
          </a:prstGeom>
        </p:spPr>
      </p:pic>
    </p:spTree>
    <p:extLst>
      <p:ext uri="{BB962C8B-B14F-4D97-AF65-F5344CB8AC3E}">
        <p14:creationId xmlns:p14="http://schemas.microsoft.com/office/powerpoint/2010/main" val="945825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17758"/>
            <a:ext cx="11176000" cy="949120"/>
          </a:xfrm>
        </p:spPr>
        <p:txBody>
          <a:bodyPr/>
          <a:lstStyle/>
          <a:p>
            <a:r>
              <a:rPr lang="en-CA" dirty="0" smtClean="0">
                <a:latin typeface="+mn-lt"/>
                <a:cs typeface="Arial" panose="020B0604020202020204" pitchFamily="34" charset="0"/>
              </a:rPr>
              <a:t>Written &amp; Verbal Complaints</a:t>
            </a:r>
            <a:endParaRPr lang="en-CA" dirty="0">
              <a:latin typeface="+mn-lt"/>
              <a:cs typeface="Arial" panose="020B0604020202020204" pitchFamily="34" charset="0"/>
            </a:endParaRPr>
          </a:p>
        </p:txBody>
      </p:sp>
      <p:sp>
        <p:nvSpPr>
          <p:cNvPr id="4" name="Text Placeholder 5"/>
          <p:cNvSpPr txBox="1">
            <a:spLocks/>
          </p:cNvSpPr>
          <p:nvPr/>
        </p:nvSpPr>
        <p:spPr>
          <a:xfrm>
            <a:off x="400445" y="5379207"/>
            <a:ext cx="11334355" cy="1308155"/>
          </a:xfrm>
          <a:prstGeom prst="rect">
            <a:avLst/>
          </a:prstGeom>
        </p:spPr>
        <p:txBody>
          <a:bodyPr vert="horz" lIns="91440" tIns="45720" rIns="91440" bIns="45720" rtlCol="0" anchor="b"/>
          <a:lstStyle>
            <a:defPPr>
              <a:defRPr lang="en-US"/>
            </a:defPPr>
            <a:lvl1pPr marL="0" algn="l" defTabSz="914400" rtl="0" eaLnBrk="1" latinLnBrk="0" hangingPunct="1">
              <a:defRPr sz="800" b="0" i="0" kern="1200">
                <a:solidFill>
                  <a:schemeClr val="tx1">
                    <a:tint val="75000"/>
                  </a:schemeClr>
                </a:solidFill>
                <a:latin typeface="Avenir Medium" charset="0"/>
                <a:ea typeface="Avenir Medium" charset="0"/>
                <a:cs typeface="Avenir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400" dirty="0" smtClean="0">
                <a:latin typeface="+mn-lt"/>
                <a:cs typeface="Arial" panose="020B0604020202020204" pitchFamily="34" charset="0"/>
              </a:rPr>
              <a:t>The features are:</a:t>
            </a:r>
          </a:p>
          <a:p>
            <a:r>
              <a:rPr lang="en-CA" sz="1400" dirty="0" smtClean="0">
                <a:latin typeface="+mn-lt"/>
                <a:cs typeface="Arial" panose="020B0604020202020204" pitchFamily="34" charset="0"/>
              </a:rPr>
              <a:t> -     All date fields have calendar attached and text fields have drop down list of choices</a:t>
            </a:r>
          </a:p>
          <a:p>
            <a:pPr marL="285750" indent="-285750">
              <a:buFontTx/>
              <a:buChar char="-"/>
            </a:pPr>
            <a:r>
              <a:rPr lang="en-CA" sz="1400" dirty="0" smtClean="0">
                <a:latin typeface="+mn-lt"/>
                <a:cs typeface="Arial" panose="020B0604020202020204" pitchFamily="34" charset="0"/>
              </a:rPr>
              <a:t>On the top of the form there is a hyperlink to the MOH LTC regulatory document “Patient Relations Indicator Specifications”</a:t>
            </a:r>
          </a:p>
          <a:p>
            <a:pPr marL="285750" indent="-285750">
              <a:buFontTx/>
              <a:buChar char="-"/>
            </a:pPr>
            <a:r>
              <a:rPr lang="en-CA" sz="1400" dirty="0" smtClean="0">
                <a:latin typeface="+mn-lt"/>
                <a:cs typeface="Arial" panose="020B0604020202020204" pitchFamily="34" charset="0"/>
              </a:rPr>
              <a:t>Click on button “Compliant Details” while  the compliant of interest is chosen (the record selection  on the left) that opens the specific details for the selected complaint</a:t>
            </a:r>
          </a:p>
          <a:p>
            <a:pPr marL="285750" indent="-285750">
              <a:buFontTx/>
              <a:buChar char="-"/>
            </a:pPr>
            <a:r>
              <a:rPr lang="en-CA" sz="1400" dirty="0" smtClean="0">
                <a:latin typeface="+mn-lt"/>
                <a:cs typeface="Arial" panose="020B0604020202020204" pitchFamily="34" charset="0"/>
              </a:rPr>
              <a:t>“Link to Complaint's Categories/Subcategories List” contains hyperlink to the </a:t>
            </a:r>
            <a:r>
              <a:rPr lang="en-CA" sz="1400" dirty="0" smtClean="0">
                <a:cs typeface="Arial" panose="020B0604020202020204" pitchFamily="34" charset="0"/>
              </a:rPr>
              <a:t>Categories/Subcategories </a:t>
            </a:r>
            <a:r>
              <a:rPr lang="en-CA" sz="1400" dirty="0" smtClean="0">
                <a:latin typeface="+mn-lt"/>
                <a:cs typeface="Arial" panose="020B0604020202020204" pitchFamily="34" charset="0"/>
              </a:rPr>
              <a:t>form.</a:t>
            </a:r>
            <a:endParaRPr lang="en-CA" sz="1400" dirty="0">
              <a:latin typeface="+mn-lt"/>
              <a:cs typeface="Arial" panose="020B0604020202020204" pitchFamily="34" charset="0"/>
            </a:endParaRPr>
          </a:p>
        </p:txBody>
      </p:sp>
      <p:sp>
        <p:nvSpPr>
          <p:cNvPr id="8" name="Rectangle 7"/>
          <p:cNvSpPr/>
          <p:nvPr/>
        </p:nvSpPr>
        <p:spPr>
          <a:xfrm>
            <a:off x="613456" y="873164"/>
            <a:ext cx="10733859" cy="307777"/>
          </a:xfrm>
          <a:prstGeom prst="rect">
            <a:avLst/>
          </a:prstGeom>
        </p:spPr>
        <p:txBody>
          <a:bodyPr wrap="square">
            <a:spAutoFit/>
          </a:bodyPr>
          <a:lstStyle/>
          <a:p>
            <a:pPr>
              <a:spcBef>
                <a:spcPct val="20000"/>
              </a:spcBef>
            </a:pPr>
            <a:r>
              <a:rPr lang="en-US" sz="1400" b="1" dirty="0" smtClean="0">
                <a:solidFill>
                  <a:srgbClr val="766A62"/>
                </a:solidFill>
              </a:rPr>
              <a:t>The form contains all complaints entered for the specific Community &amp; period of time. Also, new complaint can be added.  </a:t>
            </a:r>
            <a:endParaRPr lang="en-US" sz="1400" b="1" dirty="0">
              <a:solidFill>
                <a:srgbClr val="766A62"/>
              </a:solidFill>
            </a:endParaRPr>
          </a:p>
        </p:txBody>
      </p:sp>
      <p:pic>
        <p:nvPicPr>
          <p:cNvPr id="7" name="Picture 6"/>
          <p:cNvPicPr>
            <a:picLocks noChangeAspect="1"/>
          </p:cNvPicPr>
          <p:nvPr/>
        </p:nvPicPr>
        <p:blipFill>
          <a:blip r:embed="rId3" cstate="print"/>
          <a:stretch>
            <a:fillRect/>
          </a:stretch>
        </p:blipFill>
        <p:spPr>
          <a:xfrm>
            <a:off x="525516" y="1166878"/>
            <a:ext cx="11375697" cy="4198265"/>
          </a:xfrm>
          <a:prstGeom prst="rect">
            <a:avLst/>
          </a:prstGeom>
        </p:spPr>
      </p:pic>
      <p:sp>
        <p:nvSpPr>
          <p:cNvPr id="12"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700" dirty="0" smtClean="0">
                <a:solidFill>
                  <a:srgbClr val="F0540E"/>
                </a:solidFill>
              </a:rPr>
              <a:t>8</a:t>
            </a:r>
            <a:endParaRPr lang="en-US" sz="1700" dirty="0">
              <a:solidFill>
                <a:srgbClr val="F0540E"/>
              </a:solidFill>
            </a:endParaRPr>
          </a:p>
        </p:txBody>
      </p:sp>
    </p:spTree>
    <p:extLst>
      <p:ext uri="{BB962C8B-B14F-4D97-AF65-F5344CB8AC3E}">
        <p14:creationId xmlns:p14="http://schemas.microsoft.com/office/powerpoint/2010/main" val="4250373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386" y="249518"/>
            <a:ext cx="11176000" cy="949120"/>
          </a:xfrm>
        </p:spPr>
        <p:txBody>
          <a:bodyPr/>
          <a:lstStyle/>
          <a:p>
            <a:r>
              <a:rPr lang="en-CA" dirty="0" smtClean="0">
                <a:latin typeface="+mn-lt"/>
                <a:cs typeface="Arial" panose="020B0604020202020204" pitchFamily="34" charset="0"/>
              </a:rPr>
              <a:t>Written &amp; Verbal Complaint Details</a:t>
            </a:r>
            <a:endParaRPr lang="en-CA" dirty="0">
              <a:latin typeface="+mn-lt"/>
              <a:cs typeface="Arial" panose="020B0604020202020204" pitchFamily="34" charset="0"/>
            </a:endParaRPr>
          </a:p>
        </p:txBody>
      </p:sp>
      <p:sp>
        <p:nvSpPr>
          <p:cNvPr id="4" name="Text Placeholder 5"/>
          <p:cNvSpPr txBox="1">
            <a:spLocks/>
          </p:cNvSpPr>
          <p:nvPr/>
        </p:nvSpPr>
        <p:spPr>
          <a:xfrm>
            <a:off x="8145043" y="1581050"/>
            <a:ext cx="3778524" cy="937819"/>
          </a:xfrm>
          <a:prstGeom prst="rect">
            <a:avLst/>
          </a:prstGeom>
        </p:spPr>
        <p:txBody>
          <a:bodyPr vert="horz" lIns="91440" tIns="45720" rIns="91440" bIns="45720" rtlCol="0" anchor="b"/>
          <a:lstStyle>
            <a:defPPr>
              <a:defRPr lang="en-US"/>
            </a:defPPr>
            <a:lvl1pPr marL="0" algn="l" defTabSz="914400" rtl="0" eaLnBrk="1" latinLnBrk="0" hangingPunct="1">
              <a:defRPr sz="800" b="0" i="0" kern="1200">
                <a:solidFill>
                  <a:schemeClr val="tx1">
                    <a:tint val="75000"/>
                  </a:schemeClr>
                </a:solidFill>
                <a:latin typeface="Avenir Medium" charset="0"/>
                <a:ea typeface="Avenir Medium" charset="0"/>
                <a:cs typeface="Avenir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400" dirty="0" smtClean="0">
                <a:latin typeface="+mn-lt"/>
                <a:cs typeface="Arial" panose="020B0604020202020204" pitchFamily="34" charset="0"/>
              </a:rPr>
              <a:t>The business rule included:</a:t>
            </a:r>
          </a:p>
          <a:p>
            <a:r>
              <a:rPr lang="en-CA" sz="1400" dirty="0" smtClean="0">
                <a:latin typeface="+mn-lt"/>
                <a:cs typeface="Arial" panose="020B0604020202020204" pitchFamily="34" charset="0"/>
              </a:rPr>
              <a:t>If chosen “Written” in the field “Written or Oral”, the fields “MOH Notified” and “MOH Notified Date” should be completed. </a:t>
            </a:r>
            <a:endParaRPr lang="en-CA" sz="1400" dirty="0">
              <a:latin typeface="+mn-lt"/>
              <a:cs typeface="Arial" panose="020B0604020202020204" pitchFamily="34" charset="0"/>
            </a:endParaRPr>
          </a:p>
        </p:txBody>
      </p:sp>
      <p:sp>
        <p:nvSpPr>
          <p:cNvPr id="8" name="Rectangle 7"/>
          <p:cNvSpPr/>
          <p:nvPr/>
        </p:nvSpPr>
        <p:spPr>
          <a:xfrm>
            <a:off x="613455" y="1044749"/>
            <a:ext cx="10733859" cy="307777"/>
          </a:xfrm>
          <a:prstGeom prst="rect">
            <a:avLst/>
          </a:prstGeom>
        </p:spPr>
        <p:txBody>
          <a:bodyPr wrap="square">
            <a:spAutoFit/>
          </a:bodyPr>
          <a:lstStyle/>
          <a:p>
            <a:pPr>
              <a:spcBef>
                <a:spcPct val="20000"/>
              </a:spcBef>
            </a:pPr>
            <a:r>
              <a:rPr lang="en-US" sz="1400" b="1" dirty="0" smtClean="0">
                <a:solidFill>
                  <a:srgbClr val="766A62"/>
                </a:solidFill>
              </a:rPr>
              <a:t>The form contains the same features as previous form but the information displayed per complaint.</a:t>
            </a:r>
            <a:endParaRPr lang="en-US" sz="1400" b="1" dirty="0">
              <a:solidFill>
                <a:srgbClr val="766A62"/>
              </a:solidFill>
            </a:endParaRPr>
          </a:p>
        </p:txBody>
      </p:sp>
      <p:sp>
        <p:nvSpPr>
          <p:cNvPr id="13"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700" dirty="0" smtClean="0">
                <a:solidFill>
                  <a:srgbClr val="F0540E"/>
                </a:solidFill>
              </a:rPr>
              <a:t>9</a:t>
            </a:r>
            <a:endParaRPr lang="en-US" sz="1700" dirty="0">
              <a:solidFill>
                <a:srgbClr val="F0540E"/>
              </a:solidFill>
            </a:endParaRPr>
          </a:p>
        </p:txBody>
      </p:sp>
      <p:sp>
        <p:nvSpPr>
          <p:cNvPr id="17" name="Text Placeholder 5"/>
          <p:cNvSpPr txBox="1">
            <a:spLocks/>
          </p:cNvSpPr>
          <p:nvPr/>
        </p:nvSpPr>
        <p:spPr>
          <a:xfrm>
            <a:off x="8145043" y="2933042"/>
            <a:ext cx="3778524" cy="1492944"/>
          </a:xfrm>
          <a:prstGeom prst="rect">
            <a:avLst/>
          </a:prstGeom>
        </p:spPr>
        <p:txBody>
          <a:bodyPr vert="horz" lIns="91440" tIns="45720" rIns="91440" bIns="45720" rtlCol="0" anchor="b"/>
          <a:lstStyle>
            <a:defPPr>
              <a:defRPr lang="en-US"/>
            </a:defPPr>
            <a:lvl1pPr marL="0" algn="l" defTabSz="914400" rtl="0" eaLnBrk="1" latinLnBrk="0" hangingPunct="1">
              <a:defRPr sz="800" b="0" i="0" kern="1200">
                <a:solidFill>
                  <a:schemeClr val="tx1">
                    <a:tint val="75000"/>
                  </a:schemeClr>
                </a:solidFill>
                <a:latin typeface="Avenir Medium" charset="0"/>
                <a:ea typeface="Avenir Medium" charset="0"/>
                <a:cs typeface="Avenir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400" dirty="0" smtClean="0">
                <a:latin typeface="+mn-lt"/>
                <a:cs typeface="Arial" panose="020B0604020202020204" pitchFamily="34" charset="0"/>
              </a:rPr>
              <a:t>Additional fields are: </a:t>
            </a:r>
          </a:p>
          <a:p>
            <a:pPr marL="285750" indent="-285750">
              <a:buFontTx/>
              <a:buChar char="-"/>
            </a:pPr>
            <a:r>
              <a:rPr lang="en-CA" sz="1400" dirty="0" smtClean="0">
                <a:latin typeface="+mn-lt"/>
                <a:cs typeface="Arial" panose="020B0604020202020204" pitchFamily="34" charset="0"/>
              </a:rPr>
              <a:t>“Attached MOH LTC Report” - allow attached document(s)</a:t>
            </a:r>
          </a:p>
          <a:p>
            <a:pPr marL="285750" indent="-285750">
              <a:buFontTx/>
              <a:buChar char="-"/>
            </a:pPr>
            <a:r>
              <a:rPr lang="en-CA" sz="1400" dirty="0" smtClean="0">
                <a:latin typeface="+mn-lt"/>
                <a:cs typeface="Arial" panose="020B0604020202020204" pitchFamily="34" charset="0"/>
              </a:rPr>
              <a:t>“MOH LTC Report Filled on Share Drive” – hyperlink to the document</a:t>
            </a:r>
          </a:p>
          <a:p>
            <a:endParaRPr lang="en-CA" sz="1400" dirty="0">
              <a:latin typeface="+mn-lt"/>
              <a:cs typeface="Arial" panose="020B0604020202020204" pitchFamily="34" charset="0"/>
            </a:endParaRPr>
          </a:p>
        </p:txBody>
      </p:sp>
      <p:pic>
        <p:nvPicPr>
          <p:cNvPr id="18" name="Picture 17"/>
          <p:cNvPicPr>
            <a:picLocks noChangeAspect="1"/>
          </p:cNvPicPr>
          <p:nvPr/>
        </p:nvPicPr>
        <p:blipFill>
          <a:blip r:embed="rId3" cstate="print"/>
          <a:stretch>
            <a:fillRect/>
          </a:stretch>
        </p:blipFill>
        <p:spPr>
          <a:xfrm>
            <a:off x="613455" y="1413984"/>
            <a:ext cx="7531588" cy="4891780"/>
          </a:xfrm>
          <a:prstGeom prst="rect">
            <a:avLst/>
          </a:prstGeom>
          <a:ln>
            <a:solidFill>
              <a:schemeClr val="tx1"/>
            </a:solidFill>
          </a:ln>
        </p:spPr>
      </p:pic>
    </p:spTree>
    <p:extLst>
      <p:ext uri="{BB962C8B-B14F-4D97-AF65-F5344CB8AC3E}">
        <p14:creationId xmlns:p14="http://schemas.microsoft.com/office/powerpoint/2010/main" val="35219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mn-lt"/>
                <a:cs typeface="Arial" panose="020B0604020202020204" pitchFamily="34" charset="0"/>
              </a:rPr>
              <a:t>Category/Subcategory</a:t>
            </a:r>
            <a:endParaRPr lang="en-CA" dirty="0">
              <a:latin typeface="+mn-lt"/>
              <a:cs typeface="Arial" panose="020B0604020202020204" pitchFamily="34" charset="0"/>
            </a:endParaRPr>
          </a:p>
        </p:txBody>
      </p:sp>
      <p:sp>
        <p:nvSpPr>
          <p:cNvPr id="8" name="Rectangle 7"/>
          <p:cNvSpPr/>
          <p:nvPr/>
        </p:nvSpPr>
        <p:spPr>
          <a:xfrm>
            <a:off x="597337" y="1417638"/>
            <a:ext cx="11098925" cy="523220"/>
          </a:xfrm>
          <a:prstGeom prst="rect">
            <a:avLst/>
          </a:prstGeom>
        </p:spPr>
        <p:txBody>
          <a:bodyPr wrap="square">
            <a:spAutoFit/>
          </a:bodyPr>
          <a:lstStyle/>
          <a:p>
            <a:pPr>
              <a:spcBef>
                <a:spcPct val="20000"/>
              </a:spcBef>
            </a:pPr>
            <a:r>
              <a:rPr lang="en-US" sz="1400" b="1" dirty="0" smtClean="0">
                <a:solidFill>
                  <a:srgbClr val="766A62"/>
                </a:solidFill>
              </a:rPr>
              <a:t>There are two alternative ways to open “Category/Subcategory” form - by clicking on the specific complaint number under “N/N” column or by clicking on “Link to Complaint’s Categories/Subcategories List”. </a:t>
            </a:r>
          </a:p>
        </p:txBody>
      </p:sp>
      <p:pic>
        <p:nvPicPr>
          <p:cNvPr id="5" name="Picture 4"/>
          <p:cNvPicPr>
            <a:picLocks noChangeAspect="1"/>
          </p:cNvPicPr>
          <p:nvPr/>
        </p:nvPicPr>
        <p:blipFill>
          <a:blip r:embed="rId3" cstate="print"/>
          <a:stretch>
            <a:fillRect/>
          </a:stretch>
        </p:blipFill>
        <p:spPr>
          <a:xfrm>
            <a:off x="597337" y="1940858"/>
            <a:ext cx="6856850" cy="2149406"/>
          </a:xfrm>
          <a:prstGeom prst="rect">
            <a:avLst/>
          </a:prstGeom>
        </p:spPr>
      </p:pic>
      <p:pic>
        <p:nvPicPr>
          <p:cNvPr id="7" name="Picture 6"/>
          <p:cNvPicPr>
            <a:picLocks noChangeAspect="1"/>
          </p:cNvPicPr>
          <p:nvPr/>
        </p:nvPicPr>
        <p:blipFill>
          <a:blip r:embed="rId4" cstate="print"/>
          <a:stretch>
            <a:fillRect/>
          </a:stretch>
        </p:blipFill>
        <p:spPr>
          <a:xfrm>
            <a:off x="2939393" y="4027134"/>
            <a:ext cx="8530021" cy="2495649"/>
          </a:xfrm>
          <a:prstGeom prst="rect">
            <a:avLst/>
          </a:prstGeom>
          <a:ln>
            <a:solidFill>
              <a:schemeClr val="tx1"/>
            </a:solidFill>
          </a:ln>
        </p:spPr>
      </p:pic>
      <p:sp>
        <p:nvSpPr>
          <p:cNvPr id="9" name="Slide Number Placeholder 3"/>
          <p:cNvSpPr txBox="1">
            <a:spLocks/>
          </p:cNvSpPr>
          <p:nvPr/>
        </p:nvSpPr>
        <p:spPr>
          <a:xfrm>
            <a:off x="133026" y="6459652"/>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700" dirty="0" smtClean="0">
                <a:solidFill>
                  <a:srgbClr val="F0540E"/>
                </a:solidFill>
              </a:rPr>
              <a:t>10</a:t>
            </a:r>
            <a:endParaRPr lang="en-US" sz="1700" dirty="0">
              <a:solidFill>
                <a:srgbClr val="F0540E"/>
              </a:solidFill>
            </a:endParaRPr>
          </a:p>
        </p:txBody>
      </p:sp>
    </p:spTree>
    <p:extLst>
      <p:ext uri="{BB962C8B-B14F-4D97-AF65-F5344CB8AC3E}">
        <p14:creationId xmlns:p14="http://schemas.microsoft.com/office/powerpoint/2010/main" val="2578566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mn-lt"/>
                <a:cs typeface="Arial" panose="020B0604020202020204" pitchFamily="34" charset="0"/>
              </a:rPr>
              <a:t>Category/Subcategory - Continued</a:t>
            </a:r>
            <a:endParaRPr lang="en-CA" dirty="0">
              <a:latin typeface="+mn-lt"/>
              <a:cs typeface="Arial" panose="020B0604020202020204" pitchFamily="34" charset="0"/>
            </a:endParaRPr>
          </a:p>
        </p:txBody>
      </p:sp>
      <p:sp>
        <p:nvSpPr>
          <p:cNvPr id="8" name="Rectangle 7"/>
          <p:cNvSpPr/>
          <p:nvPr/>
        </p:nvSpPr>
        <p:spPr>
          <a:xfrm>
            <a:off x="558800" y="1196285"/>
            <a:ext cx="10943459" cy="738664"/>
          </a:xfrm>
          <a:prstGeom prst="rect">
            <a:avLst/>
          </a:prstGeom>
        </p:spPr>
        <p:txBody>
          <a:bodyPr wrap="square">
            <a:spAutoFit/>
          </a:bodyPr>
          <a:lstStyle/>
          <a:p>
            <a:pPr>
              <a:spcBef>
                <a:spcPct val="20000"/>
              </a:spcBef>
            </a:pPr>
            <a:r>
              <a:rPr lang="en-US" sz="1400" b="1" dirty="0" smtClean="0">
                <a:solidFill>
                  <a:srgbClr val="766A62"/>
                </a:solidFill>
              </a:rPr>
              <a:t>In “Complaint Categories &amp; Subcategories” form, “Category Name” and “Subcategory” fields have drop down lists. In total, eleven categories are available in the choice list. Each category have its specific list of subcategories in the drop own list that updated dynamically once the new category entered or updated.</a:t>
            </a:r>
            <a:endParaRPr lang="en-US" sz="1400" b="1" dirty="0">
              <a:solidFill>
                <a:srgbClr val="766A62"/>
              </a:solidFill>
            </a:endParaRPr>
          </a:p>
        </p:txBody>
      </p:sp>
      <p:pic>
        <p:nvPicPr>
          <p:cNvPr id="7" name="Picture 6"/>
          <p:cNvPicPr>
            <a:picLocks noChangeAspect="1"/>
          </p:cNvPicPr>
          <p:nvPr/>
        </p:nvPicPr>
        <p:blipFill>
          <a:blip r:embed="rId3" cstate="print"/>
          <a:stretch>
            <a:fillRect/>
          </a:stretch>
        </p:blipFill>
        <p:spPr>
          <a:xfrm>
            <a:off x="645510" y="1927963"/>
            <a:ext cx="7284545" cy="2131257"/>
          </a:xfrm>
          <a:prstGeom prst="rect">
            <a:avLst/>
          </a:prstGeom>
          <a:ln>
            <a:solidFill>
              <a:schemeClr val="tx1"/>
            </a:solidFill>
          </a:ln>
        </p:spPr>
      </p:pic>
      <p:sp>
        <p:nvSpPr>
          <p:cNvPr id="9" name="Slide Number Placeholder 3"/>
          <p:cNvSpPr txBox="1">
            <a:spLocks/>
          </p:cNvSpPr>
          <p:nvPr/>
        </p:nvSpPr>
        <p:spPr>
          <a:xfrm>
            <a:off x="85730" y="6432550"/>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700" dirty="0" smtClean="0">
                <a:solidFill>
                  <a:srgbClr val="F0540E"/>
                </a:solidFill>
              </a:rPr>
              <a:t>11</a:t>
            </a:r>
            <a:endParaRPr lang="en-US" sz="1700" dirty="0">
              <a:solidFill>
                <a:srgbClr val="F0540E"/>
              </a:solidFill>
            </a:endParaRPr>
          </a:p>
        </p:txBody>
      </p:sp>
      <p:pic>
        <p:nvPicPr>
          <p:cNvPr id="10" name="Picture 9"/>
          <p:cNvPicPr>
            <a:picLocks noChangeAspect="1"/>
          </p:cNvPicPr>
          <p:nvPr/>
        </p:nvPicPr>
        <p:blipFill>
          <a:blip r:embed="rId4" cstate="print"/>
          <a:stretch>
            <a:fillRect/>
          </a:stretch>
        </p:blipFill>
        <p:spPr>
          <a:xfrm>
            <a:off x="697965" y="4366997"/>
            <a:ext cx="3589817" cy="2298818"/>
          </a:xfrm>
          <a:prstGeom prst="rect">
            <a:avLst/>
          </a:prstGeom>
          <a:ln>
            <a:solidFill>
              <a:schemeClr val="tx1"/>
            </a:solidFill>
          </a:ln>
        </p:spPr>
      </p:pic>
      <p:pic>
        <p:nvPicPr>
          <p:cNvPr id="11" name="Picture 10"/>
          <p:cNvPicPr>
            <a:picLocks noChangeAspect="1"/>
          </p:cNvPicPr>
          <p:nvPr/>
        </p:nvPicPr>
        <p:blipFill>
          <a:blip r:embed="rId5" cstate="print"/>
          <a:stretch>
            <a:fillRect/>
          </a:stretch>
        </p:blipFill>
        <p:spPr>
          <a:xfrm>
            <a:off x="5291617" y="4528089"/>
            <a:ext cx="6009557" cy="2032104"/>
          </a:xfrm>
          <a:prstGeom prst="rect">
            <a:avLst/>
          </a:prstGeom>
          <a:ln>
            <a:solidFill>
              <a:schemeClr val="tx1"/>
            </a:solidFill>
          </a:ln>
        </p:spPr>
      </p:pic>
      <p:sp>
        <p:nvSpPr>
          <p:cNvPr id="14" name="Rectangle 13"/>
          <p:cNvSpPr/>
          <p:nvPr/>
        </p:nvSpPr>
        <p:spPr>
          <a:xfrm>
            <a:off x="5209792" y="4032045"/>
            <a:ext cx="6173205" cy="523220"/>
          </a:xfrm>
          <a:prstGeom prst="rect">
            <a:avLst/>
          </a:prstGeom>
        </p:spPr>
        <p:txBody>
          <a:bodyPr wrap="square">
            <a:spAutoFit/>
          </a:bodyPr>
          <a:lstStyle/>
          <a:p>
            <a:pPr>
              <a:spcBef>
                <a:spcPct val="20000"/>
              </a:spcBef>
            </a:pPr>
            <a:r>
              <a:rPr lang="en-US" sz="1400" b="1" dirty="0" smtClean="0">
                <a:solidFill>
                  <a:srgbClr val="766A62"/>
                </a:solidFill>
              </a:rPr>
              <a:t>Each category have its specific list of subcategories in the drop own list that updated dynamically once the new category entered or updated.</a:t>
            </a:r>
            <a:endParaRPr lang="en-US" sz="1400" b="1" dirty="0">
              <a:solidFill>
                <a:srgbClr val="766A62"/>
              </a:solidFill>
            </a:endParaRPr>
          </a:p>
        </p:txBody>
      </p:sp>
      <p:sp>
        <p:nvSpPr>
          <p:cNvPr id="15" name="Rectangle 14"/>
          <p:cNvSpPr/>
          <p:nvPr/>
        </p:nvSpPr>
        <p:spPr>
          <a:xfrm>
            <a:off x="645510" y="4059220"/>
            <a:ext cx="4408651" cy="307777"/>
          </a:xfrm>
          <a:prstGeom prst="rect">
            <a:avLst/>
          </a:prstGeom>
        </p:spPr>
        <p:txBody>
          <a:bodyPr wrap="square">
            <a:spAutoFit/>
          </a:bodyPr>
          <a:lstStyle/>
          <a:p>
            <a:pPr>
              <a:spcBef>
                <a:spcPct val="20000"/>
              </a:spcBef>
            </a:pPr>
            <a:r>
              <a:rPr lang="en-US" sz="1400" b="1" dirty="0" smtClean="0">
                <a:solidFill>
                  <a:srgbClr val="766A62"/>
                </a:solidFill>
              </a:rPr>
              <a:t>In total, eleven categories are available in the choice list. </a:t>
            </a:r>
            <a:endParaRPr lang="en-US" sz="1400" b="1" dirty="0">
              <a:solidFill>
                <a:srgbClr val="766A62"/>
              </a:solidFill>
            </a:endParaRPr>
          </a:p>
        </p:txBody>
      </p:sp>
    </p:spTree>
    <p:extLst>
      <p:ext uri="{BB962C8B-B14F-4D97-AF65-F5344CB8AC3E}">
        <p14:creationId xmlns:p14="http://schemas.microsoft.com/office/powerpoint/2010/main" val="470168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mn-lt"/>
                <a:cs typeface="Arial" panose="020B0604020202020204" pitchFamily="34" charset="0"/>
              </a:rPr>
              <a:t>Action Taken</a:t>
            </a:r>
            <a:endParaRPr lang="en-CA" dirty="0">
              <a:latin typeface="+mn-lt"/>
              <a:cs typeface="Arial" panose="020B0604020202020204" pitchFamily="34" charset="0"/>
            </a:endParaRPr>
          </a:p>
        </p:txBody>
      </p:sp>
      <p:sp>
        <p:nvSpPr>
          <p:cNvPr id="8" name="Rectangle 7"/>
          <p:cNvSpPr/>
          <p:nvPr/>
        </p:nvSpPr>
        <p:spPr>
          <a:xfrm>
            <a:off x="424793" y="3888756"/>
            <a:ext cx="10414002" cy="523220"/>
          </a:xfrm>
          <a:prstGeom prst="rect">
            <a:avLst/>
          </a:prstGeom>
        </p:spPr>
        <p:txBody>
          <a:bodyPr wrap="square">
            <a:spAutoFit/>
          </a:bodyPr>
          <a:lstStyle/>
          <a:p>
            <a:pPr>
              <a:spcBef>
                <a:spcPct val="20000"/>
              </a:spcBef>
            </a:pPr>
            <a:r>
              <a:rPr lang="en-US" sz="1400" b="1" dirty="0" smtClean="0">
                <a:solidFill>
                  <a:srgbClr val="766A62"/>
                </a:solidFill>
              </a:rPr>
              <a:t>There is a drop down list of seven actions that can be selected for each category/subcategory. The list of examples for each action can be viewed by clicking on the button “Action Related Examples”.</a:t>
            </a:r>
            <a:endParaRPr lang="en-US" sz="1400" b="1" dirty="0">
              <a:solidFill>
                <a:srgbClr val="766A62"/>
              </a:solidFill>
            </a:endParaRPr>
          </a:p>
        </p:txBody>
      </p:sp>
      <p:pic>
        <p:nvPicPr>
          <p:cNvPr id="7" name="Picture 6"/>
          <p:cNvPicPr>
            <a:picLocks noChangeAspect="1"/>
          </p:cNvPicPr>
          <p:nvPr/>
        </p:nvPicPr>
        <p:blipFill>
          <a:blip r:embed="rId3" cstate="print"/>
          <a:stretch>
            <a:fillRect/>
          </a:stretch>
        </p:blipFill>
        <p:spPr>
          <a:xfrm>
            <a:off x="558800" y="1964428"/>
            <a:ext cx="6275552" cy="1836054"/>
          </a:xfrm>
          <a:prstGeom prst="rect">
            <a:avLst/>
          </a:prstGeom>
          <a:ln>
            <a:solidFill>
              <a:schemeClr val="tx1"/>
            </a:solidFill>
          </a:ln>
        </p:spPr>
      </p:pic>
      <p:sp>
        <p:nvSpPr>
          <p:cNvPr id="9" name="Slide Number Placeholder 3"/>
          <p:cNvSpPr txBox="1">
            <a:spLocks/>
          </p:cNvSpPr>
          <p:nvPr/>
        </p:nvSpPr>
        <p:spPr>
          <a:xfrm>
            <a:off x="85730" y="6432550"/>
            <a:ext cx="179459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defRPr/>
            </a:pPr>
            <a:r>
              <a:rPr lang="en-US" sz="1700" dirty="0" smtClean="0">
                <a:solidFill>
                  <a:srgbClr val="F0540E"/>
                </a:solidFill>
              </a:rPr>
              <a:t>12</a:t>
            </a:r>
            <a:endParaRPr lang="en-US" sz="1700" dirty="0">
              <a:solidFill>
                <a:srgbClr val="F0540E"/>
              </a:solidFill>
            </a:endParaRPr>
          </a:p>
        </p:txBody>
      </p:sp>
      <p:pic>
        <p:nvPicPr>
          <p:cNvPr id="12" name="Picture 11"/>
          <p:cNvPicPr>
            <a:picLocks noChangeAspect="1"/>
          </p:cNvPicPr>
          <p:nvPr/>
        </p:nvPicPr>
        <p:blipFill>
          <a:blip r:embed="rId4" cstate="print"/>
          <a:stretch>
            <a:fillRect/>
          </a:stretch>
        </p:blipFill>
        <p:spPr>
          <a:xfrm>
            <a:off x="983026" y="4523188"/>
            <a:ext cx="7914812" cy="2163275"/>
          </a:xfrm>
          <a:prstGeom prst="rect">
            <a:avLst/>
          </a:prstGeom>
          <a:ln>
            <a:solidFill>
              <a:schemeClr val="tx1"/>
            </a:solidFill>
          </a:ln>
        </p:spPr>
      </p:pic>
      <p:sp>
        <p:nvSpPr>
          <p:cNvPr id="14" name="Rectangle 13"/>
          <p:cNvSpPr/>
          <p:nvPr/>
        </p:nvSpPr>
        <p:spPr>
          <a:xfrm>
            <a:off x="424793" y="1062499"/>
            <a:ext cx="11399345" cy="1083374"/>
          </a:xfrm>
          <a:prstGeom prst="rect">
            <a:avLst/>
          </a:prstGeom>
        </p:spPr>
        <p:txBody>
          <a:bodyPr wrap="square">
            <a:spAutoFit/>
          </a:bodyPr>
          <a:lstStyle/>
          <a:p>
            <a:pPr>
              <a:spcBef>
                <a:spcPct val="20000"/>
              </a:spcBef>
            </a:pPr>
            <a:r>
              <a:rPr lang="en-US" sz="1400" b="1" dirty="0" smtClean="0">
                <a:solidFill>
                  <a:srgbClr val="766A62"/>
                </a:solidFill>
              </a:rPr>
              <a:t>“Action Taken” form can be opened by clicking on the specific category/subcategory number under “N/N” column.</a:t>
            </a:r>
          </a:p>
          <a:p>
            <a:pPr>
              <a:spcBef>
                <a:spcPct val="20000"/>
              </a:spcBef>
            </a:pPr>
            <a:r>
              <a:rPr lang="en-US" sz="1400" b="1" dirty="0" smtClean="0">
                <a:solidFill>
                  <a:srgbClr val="766A62"/>
                </a:solidFill>
              </a:rPr>
              <a:t>Once another category/subcategory selected, the list of actions changed dynamically in accordance. </a:t>
            </a:r>
          </a:p>
          <a:p>
            <a:pPr>
              <a:spcBef>
                <a:spcPct val="20000"/>
              </a:spcBef>
            </a:pPr>
            <a:r>
              <a:rPr lang="en-US" sz="1400" b="1" dirty="0">
                <a:solidFill>
                  <a:srgbClr val="766A62"/>
                </a:solidFill>
              </a:rPr>
              <a:t>In case if another complaint selected in “Complaints” from, the “Action Taken” form is closed and “Categories/Subcategories” form updated accordingly.</a:t>
            </a:r>
          </a:p>
          <a:p>
            <a:pPr>
              <a:spcBef>
                <a:spcPct val="20000"/>
              </a:spcBef>
            </a:pPr>
            <a:endParaRPr lang="en-US" sz="1400" b="1" dirty="0" smtClean="0">
              <a:solidFill>
                <a:srgbClr val="766A62"/>
              </a:solidFill>
            </a:endParaRPr>
          </a:p>
        </p:txBody>
      </p:sp>
    </p:spTree>
    <p:extLst>
      <p:ext uri="{BB962C8B-B14F-4D97-AF65-F5344CB8AC3E}">
        <p14:creationId xmlns:p14="http://schemas.microsoft.com/office/powerpoint/2010/main" val="18249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ent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2d3c483-e905-44b5-bd00-8d65dfef5297">
      <UserInfo>
        <DisplayName>Natasha Pasher</DisplayName>
        <AccountId>647</AccountId>
        <AccountType/>
      </UserInfo>
      <UserInfo>
        <DisplayName>Susan Robichaud</DisplayName>
        <AccountId>1719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257F62BB88B54D845600C894252F42" ma:contentTypeVersion="9" ma:contentTypeDescription="Create a new document." ma:contentTypeScope="" ma:versionID="501f8be63255c6ef292bce3f373b2093">
  <xsd:schema xmlns:xsd="http://www.w3.org/2001/XMLSchema" xmlns:xs="http://www.w3.org/2001/XMLSchema" xmlns:p="http://schemas.microsoft.com/office/2006/metadata/properties" xmlns:ns2="a2d3c483-e905-44b5-bd00-8d65dfef5297" xmlns:ns3="e9a96e01-f95a-4b51-825a-43c2298010f6" targetNamespace="http://schemas.microsoft.com/office/2006/metadata/properties" ma:root="true" ma:fieldsID="1ac6700b5f336dc7e471e416191b8ffb" ns2:_="" ns3:_="">
    <xsd:import namespace="a2d3c483-e905-44b5-bd00-8d65dfef5297"/>
    <xsd:import namespace="e9a96e01-f95a-4b51-825a-43c2298010f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d3c483-e905-44b5-bd00-8d65dfef529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9a96e01-f95a-4b51-825a-43c2298010f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798A9F-E8E4-4757-92A7-6FAF83F94FEE}">
  <ds:schemaRefs>
    <ds:schemaRef ds:uri="http://schemas.microsoft.com/sharepoint/v3/contenttype/forms"/>
  </ds:schemaRefs>
</ds:datastoreItem>
</file>

<file path=customXml/itemProps2.xml><?xml version="1.0" encoding="utf-8"?>
<ds:datastoreItem xmlns:ds="http://schemas.openxmlformats.org/officeDocument/2006/customXml" ds:itemID="{8616796B-E0D3-4B62-B5F7-98412EE1115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9a96e01-f95a-4b51-825a-43c2298010f6"/>
    <ds:schemaRef ds:uri="a2d3c483-e905-44b5-bd00-8d65dfef5297"/>
    <ds:schemaRef ds:uri="http://www.w3.org/XML/1998/namespace"/>
    <ds:schemaRef ds:uri="http://purl.org/dc/dcmitype/"/>
  </ds:schemaRefs>
</ds:datastoreItem>
</file>

<file path=customXml/itemProps3.xml><?xml version="1.0" encoding="utf-8"?>
<ds:datastoreItem xmlns:ds="http://schemas.openxmlformats.org/officeDocument/2006/customXml" ds:itemID="{3F4F2F41-F464-409B-8825-69A5E876CB93}">
  <ds:schemaRefs>
    <ds:schemaRef ds:uri="a2d3c483-e905-44b5-bd00-8d65dfef5297"/>
    <ds:schemaRef ds:uri="e9a96e01-f95a-4b51-825a-43c2298010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675</TotalTime>
  <Words>2154</Words>
  <Application>Microsoft Office PowerPoint</Application>
  <PresentationFormat>Widescreen</PresentationFormat>
  <Paragraphs>172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Black</vt:lpstr>
      <vt:lpstr>Avenir Book</vt:lpstr>
      <vt:lpstr>Avenir Medium</vt:lpstr>
      <vt:lpstr>Calibri</vt:lpstr>
      <vt:lpstr>Content Page</vt:lpstr>
      <vt:lpstr>Weekly Operational Reports Complaints Module</vt:lpstr>
      <vt:lpstr>PowerPoint Presentation</vt:lpstr>
      <vt:lpstr>PowerPoint Presentation</vt:lpstr>
      <vt:lpstr>PowerPoint Presentation</vt:lpstr>
      <vt:lpstr>Written &amp; Verbal Complaints</vt:lpstr>
      <vt:lpstr>Written &amp; Verbal Complaint Details</vt:lpstr>
      <vt:lpstr>Category/Subcategory</vt:lpstr>
      <vt:lpstr>Category/Subcategory - Continued</vt:lpstr>
      <vt:lpstr>Action Taken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Operational Reports</dc:title>
  <dc:creator>Inesa.Lavitskaya@siennaliving.ca</dc:creator>
  <cp:lastModifiedBy>Inesa Lavitskaya</cp:lastModifiedBy>
  <cp:revision>57</cp:revision>
  <dcterms:modified xsi:type="dcterms:W3CDTF">2018-01-17T15:39:52Z</dcterms:modified>
  <cp:category>Complaints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0x010100ED257F62BB88B54D845600C894252F42</vt:lpwstr>
  </property>
</Properties>
</file>