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6"/>
  </p:notesMasterIdLst>
  <p:sldIdLst>
    <p:sldId id="256" r:id="rId2"/>
    <p:sldId id="269" r:id="rId3"/>
    <p:sldId id="258" r:id="rId4"/>
    <p:sldId id="265" r:id="rId5"/>
    <p:sldId id="267" r:id="rId6"/>
    <p:sldId id="257" r:id="rId7"/>
    <p:sldId id="259" r:id="rId8"/>
    <p:sldId id="266" r:id="rId9"/>
    <p:sldId id="268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0F8EB-D0A8-824B-AD80-5EFFD5140DBD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1F22E-58C8-D54F-8619-B8A4AEEC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1F22E-58C8-D54F-8619-B8A4AEEC0A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863-A95A-6744-8BDD-220DDBB5C1AF}" type="datetime1">
              <a:rPr lang="en-US" smtClean="0"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DA8A-B477-A84F-9C5C-F741982C556C}" type="datetime1">
              <a:rPr lang="en-US" smtClean="0"/>
              <a:t>12/1/17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D3C4-1EE2-F644-AD01-F96414B9DFF5}" type="datetime1">
              <a:rPr lang="en-US" smtClean="0"/>
              <a:t>12/1/17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233B-B203-464E-A5D4-5535241B81FF}" type="datetime1">
              <a:rPr lang="en-US" smtClean="0"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222D-4204-B24A-B94D-0F9C11141C67}" type="datetime1">
              <a:rPr lang="en-US" smtClean="0"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09A1-475F-EA40-A3EA-BBEADE5EE8E8}" type="datetime1">
              <a:rPr lang="en-US" smtClean="0"/>
              <a:t>12/1/17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92EC-7718-274F-8A0A-1BDD516A4F1E}" type="datetime1">
              <a:rPr lang="en-US" smtClean="0"/>
              <a:t>12/1/17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86A5-E614-A248-9A37-ABE791C8270F}" type="datetime1">
              <a:rPr lang="en-US" smtClean="0"/>
              <a:t>12/1/17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1781-5C0D-6F4C-9816-AC15AC0FA232}" type="datetime1">
              <a:rPr lang="en-US" smtClean="0"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E2A3-4498-1C41-A377-2B9A5CEBC54C}" type="datetime1">
              <a:rPr lang="en-US" smtClean="0"/>
              <a:t>12/1/17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9BE0-9202-B94F-BF25-1319A90DCBFE}" type="datetime1">
              <a:rPr lang="en-US" smtClean="0"/>
              <a:t>12/1/17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B075906-AEC3-314F-B956-6E13CAC27F36}" type="datetime1">
              <a:rPr lang="en-US" smtClean="0"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175616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 smtClean="0"/>
              <a:t>Prediction of Adult Income</a:t>
            </a:r>
            <a:br>
              <a:rPr lang="en-US" dirty="0" smtClean="0"/>
            </a:br>
            <a:r>
              <a:rPr lang="en-US" sz="2400" dirty="0"/>
              <a:t>CISC 6930:Data </a:t>
            </a:r>
            <a:r>
              <a:rPr lang="en-US" sz="2400" dirty="0" smtClean="0"/>
              <a:t>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635" y="2271880"/>
            <a:ext cx="2414452" cy="241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5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Normalization: Z-score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Generated huge improvement for recall and precision</a:t>
            </a:r>
          </a:p>
          <a:p>
            <a:r>
              <a:rPr lang="en-US" dirty="0" smtClean="0"/>
              <a:t>Just for continuous variables (5)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Parameter Optimization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We found the best parameters for the algorithms in each ensemble classifier for each data set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7137778" y="868680"/>
            <a:ext cx="4045333" cy="5120640"/>
          </a:xfrm>
        </p:spPr>
        <p:txBody>
          <a:bodyPr/>
          <a:lstStyle/>
          <a:p>
            <a:r>
              <a:rPr lang="en-US" dirty="0" smtClean="0"/>
              <a:t>Including all features generated the best results</a:t>
            </a:r>
          </a:p>
          <a:p>
            <a:endParaRPr lang="en-US" dirty="0" smtClean="0"/>
          </a:p>
          <a:p>
            <a:r>
              <a:rPr lang="en-US" dirty="0" smtClean="0"/>
              <a:t>Plot Big Correlation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Winning </a:t>
            </a:r>
            <a:r>
              <a:rPr lang="en-US" dirty="0" err="1" smtClean="0"/>
              <a:t>Algirthm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4760064" y="140301"/>
            <a:ext cx="6172200" cy="7345091"/>
          </a:xfrm>
        </p:spPr>
        <p:txBody>
          <a:bodyPr/>
          <a:lstStyle/>
          <a:p>
            <a:r>
              <a:rPr lang="en-US" dirty="0" smtClean="0"/>
              <a:t>Random Forest Imputation</a:t>
            </a:r>
          </a:p>
          <a:p>
            <a:r>
              <a:rPr lang="en-US" dirty="0" smtClean="0"/>
              <a:t>Ensemble C</a:t>
            </a:r>
          </a:p>
          <a:p>
            <a:r>
              <a:rPr lang="en-US" dirty="0" smtClean="0"/>
              <a:t>Bagging</a:t>
            </a:r>
          </a:p>
          <a:p>
            <a:r>
              <a:rPr lang="en-US" dirty="0" smtClean="0"/>
              <a:t>Z score normalized</a:t>
            </a:r>
          </a:p>
          <a:p>
            <a:r>
              <a:rPr lang="en-US" dirty="0" smtClean="0"/>
              <a:t>Parameters Optimized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Future recommendation</a:t>
            </a:r>
            <a:br>
              <a:rPr lang="en-US" dirty="0" smtClean="0"/>
            </a:br>
            <a:r>
              <a:rPr lang="en-US" dirty="0" smtClean="0"/>
              <a:t>and Q &amp; 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</a:p>
          <a:p>
            <a:r>
              <a:rPr lang="en-US" dirty="0" smtClean="0"/>
              <a:t>Unbalanced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5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860815" cy="4601183"/>
          </a:xfrm>
        </p:spPr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143" y="154425"/>
            <a:ext cx="7315200" cy="459725"/>
          </a:xfrm>
        </p:spPr>
        <p:txBody>
          <a:bodyPr/>
          <a:lstStyle/>
          <a:p>
            <a:r>
              <a:rPr lang="en-US" dirty="0" smtClean="0"/>
              <a:t>Missing values and unbalanced data for both training and test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49" y="640285"/>
            <a:ext cx="8052179" cy="571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Unbalanced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597" y="863600"/>
            <a:ext cx="6639481" cy="5121275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6597" y="327547"/>
            <a:ext cx="642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Unbalanced Data</a:t>
            </a:r>
          </a:p>
        </p:txBody>
      </p:sp>
    </p:spTree>
    <p:extLst>
      <p:ext uri="{BB962C8B-B14F-4D97-AF65-F5344CB8AC3E}">
        <p14:creationId xmlns:p14="http://schemas.microsoft.com/office/powerpoint/2010/main" val="3644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built and tested three different ensemble classifiers</a:t>
            </a:r>
          </a:p>
          <a:p>
            <a:r>
              <a:rPr lang="en-US" dirty="0" smtClean="0"/>
              <a:t>Each model consisted of different odd-number combinations of the following five classifier algorithms (Supervised Learning)</a:t>
            </a:r>
          </a:p>
          <a:p>
            <a:pPr lvl="1"/>
            <a:r>
              <a:rPr lang="en-US" dirty="0" smtClean="0"/>
              <a:t>K-Nearest Neighbors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Naïve Bayes</a:t>
            </a:r>
          </a:p>
          <a:p>
            <a:r>
              <a:rPr lang="en-US" dirty="0" smtClean="0"/>
              <a:t>Ensemble A: KNN, Random Forest, Logistic Regression</a:t>
            </a:r>
          </a:p>
          <a:p>
            <a:pPr lvl="1"/>
            <a:r>
              <a:rPr lang="en-US" dirty="0" smtClean="0"/>
              <a:t>Highest performing models</a:t>
            </a:r>
          </a:p>
          <a:p>
            <a:r>
              <a:rPr lang="en-US" dirty="0" smtClean="0"/>
              <a:t>Ensemble B: KNN, Random Forest, Naïve Bayes</a:t>
            </a:r>
          </a:p>
          <a:p>
            <a:pPr lvl="1"/>
            <a:r>
              <a:rPr lang="en-US" dirty="0" smtClean="0"/>
              <a:t>Uncorrelated </a:t>
            </a:r>
          </a:p>
          <a:p>
            <a:r>
              <a:rPr lang="en-US" dirty="0" smtClean="0"/>
              <a:t>Ensemble C: All</a:t>
            </a:r>
          </a:p>
          <a:p>
            <a:pPr lvl="1"/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Trial Run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6414448" y="868680"/>
            <a:ext cx="4768664" cy="5120640"/>
          </a:xfrm>
        </p:spPr>
        <p:txBody>
          <a:bodyPr/>
          <a:lstStyle/>
          <a:p>
            <a:r>
              <a:rPr lang="en-US" dirty="0" smtClean="0"/>
              <a:t>Encoding</a:t>
            </a:r>
          </a:p>
          <a:p>
            <a:r>
              <a:rPr lang="en-US" dirty="0" err="1" smtClean="0"/>
              <a:t>Dropna</a:t>
            </a:r>
            <a:endParaRPr lang="en-US" dirty="0" smtClean="0"/>
          </a:p>
          <a:p>
            <a:r>
              <a:rPr lang="en-US" dirty="0" err="1" smtClean="0"/>
              <a:t>Sklearn.ensemble.baggingclassifier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Processing our data for our ensemble classifier</a:t>
            </a:r>
          </a:p>
          <a:p>
            <a:r>
              <a:rPr lang="en-US" dirty="0" smtClean="0"/>
              <a:t>Trial run without missing values and ignoring unbalanced nature of data</a:t>
            </a:r>
          </a:p>
          <a:p>
            <a:r>
              <a:rPr lang="en-US" dirty="0" smtClean="0"/>
              <a:t>We also address the unbalanced nature with </a:t>
            </a:r>
            <a:r>
              <a:rPr lang="en-US" dirty="0" err="1" smtClean="0"/>
              <a:t>sklearn.ensmeble’s</a:t>
            </a:r>
            <a:r>
              <a:rPr lang="en-US" dirty="0" smtClean="0"/>
              <a:t> bagging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Imputation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Mode</a:t>
            </a:r>
          </a:p>
          <a:p>
            <a:r>
              <a:rPr lang="en-US" dirty="0" smtClean="0"/>
              <a:t>KNN</a:t>
            </a:r>
          </a:p>
          <a:p>
            <a:r>
              <a:rPr lang="en-US" dirty="0" smtClean="0"/>
              <a:t>RANDOM FOREST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Fordham University Fall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7895</TotalTime>
  <Words>269</Words>
  <Application>Microsoft Macintosh PowerPoint</Application>
  <PresentationFormat>Widescreen</PresentationFormat>
  <Paragraphs>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 2</vt:lpstr>
      <vt:lpstr>Frame</vt:lpstr>
      <vt:lpstr>Prediction of Adult Income CISC 6930:Data Mining</vt:lpstr>
      <vt:lpstr>Preliminary Exploration</vt:lpstr>
      <vt:lpstr>Missing Values</vt:lpstr>
      <vt:lpstr>Unbalanced Data</vt:lpstr>
      <vt:lpstr>Ensemble Mode</vt:lpstr>
      <vt:lpstr>Trial Run  </vt:lpstr>
      <vt:lpstr>Imputation</vt:lpstr>
      <vt:lpstr>Encoding</vt:lpstr>
      <vt:lpstr>Bagging</vt:lpstr>
      <vt:lpstr>Normalization: Z-score</vt:lpstr>
      <vt:lpstr>Parameter Optimization</vt:lpstr>
      <vt:lpstr>Feature Selection</vt:lpstr>
      <vt:lpstr>Winning Algirthm </vt:lpstr>
      <vt:lpstr>Future recommendation and Q &amp; A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Adult Income CISC 6930:Data Mining</dc:title>
  <dc:creator>Rohini Mandge</dc:creator>
  <cp:lastModifiedBy>Rohini Mandge</cp:lastModifiedBy>
  <cp:revision>17</cp:revision>
  <dcterms:created xsi:type="dcterms:W3CDTF">2017-12-01T14:59:20Z</dcterms:created>
  <dcterms:modified xsi:type="dcterms:W3CDTF">2017-12-07T02:35:06Z</dcterms:modified>
</cp:coreProperties>
</file>