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 snapToGrid="0" snapToObjects="1">
      <p:cViewPr varScale="1">
        <p:scale>
          <a:sx n="63" d="100"/>
          <a:sy n="63" d="100"/>
        </p:scale>
        <p:origin x="22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93B21-938E-4D98-999E-79969382020E}" type="datetimeFigureOut">
              <a:rPr lang="en-IN" smtClean="0"/>
              <a:t>30-04-2022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1DF07-F87B-4E84-847F-796339D427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3669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Year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Number of orders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pivotTable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Revenue Earned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Discounted Value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Overall Discount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Data Representing  All  Year(s)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Store's Operational Area is influencing the Orders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Top 5 Selling category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pivotTable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pivotTable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pivotTable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columnChart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lineChart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lineStackedColumnComboChart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b83b6ea0-556c-480e-bdee-e83b35d4720b/ReportSecti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itle 1"/>
          <p:cNvSpPr txBox="1">
            <a:spLocks noGrp="1"/>
          </p:cNvSpPr>
          <p:nvPr>
            <p:ph type="title" idx="4294967295"/>
          </p:nvPr>
        </p:nvSpPr>
        <p:spPr>
          <a:xfrm>
            <a:off x="810584" y="2982149"/>
            <a:ext cx="6314017" cy="6000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 baseline="0">
                <a:solidFill>
                  <a:schemeClr val="tx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3C910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Weekly Demand </a:t>
            </a:r>
            <a:r>
              <a:rPr lang="en-US" dirty="0">
                <a:solidFill>
                  <a:srgbClr val="F3C910"/>
                </a:solidFill>
              </a:rPr>
              <a:t>on Food Order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3C910"/>
              </a:solidFill>
              <a:effectLst/>
              <a:uLnTx/>
              <a:uFillTx/>
              <a:latin typeface="Segoe UI Light" charset="0"/>
              <a:ea typeface="Segoe UI Light" charset="0"/>
              <a:cs typeface="Segoe UI Light" charset="0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853448" y="3658761"/>
            <a:ext cx="1488017" cy="2534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200" b="0" i="0" u="sng" kern="1200">
                <a:solidFill>
                  <a:schemeClr val="tx1"/>
                </a:solidFill>
                <a:latin typeface="Segoe UI" charset="0"/>
                <a:ea typeface="Segoe UI" charset="0"/>
                <a:cs typeface="Segoe U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1"/>
                </a:solidFill>
                <a:hlinkClick r:id="rId3"/>
              </a:rPr>
              <a:t>View in Power BI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2315" y="5823544"/>
            <a:ext cx="217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0" dirty="0">
                <a:solidFill>
                  <a:schemeClr val="bg1"/>
                </a:solidFill>
                <a:latin typeface="Segoe UI Semibold" charset="0"/>
                <a:ea typeface="Segoe UI Semibold" charset="0"/>
                <a:cs typeface="Segoe UI Semibold" charset="0"/>
              </a:rPr>
              <a:t>Downloaded at:</a:t>
            </a:r>
          </a:p>
          <a:p>
            <a:r>
              <a:rPr lang="en-US" sz="900" b="0" i="0" dirty="0">
                <a:solidFill>
                  <a:schemeClr val="bg1"/>
                </a:solidFill>
                <a:latin typeface="Segoe UI" charset="0"/>
                <a:ea typeface="Segoe UI" charset="0"/>
                <a:cs typeface="Segoe UI" charset="0"/>
              </a:rPr>
              <a:t>4/30/2022 6:14:28 AM UTC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8512" y="5407903"/>
            <a:ext cx="217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Segoe UI Semibold" charset="0"/>
                <a:ea typeface="Segoe UI Semibold" charset="0"/>
                <a:cs typeface="Segoe UI Semibold" charset="0"/>
              </a:rPr>
              <a:t>Last data refresh:</a:t>
            </a:r>
            <a:endParaRPr lang="en-US" sz="900" b="1" i="0" dirty="0">
              <a:solidFill>
                <a:schemeClr val="bg1"/>
              </a:solidFill>
              <a:latin typeface="Segoe UI Semibold" charset="0"/>
              <a:ea typeface="Segoe UI Semibold" charset="0"/>
              <a:cs typeface="Segoe UI Semibold" charset="0"/>
            </a:endParaRPr>
          </a:p>
          <a:p>
            <a:r>
              <a:rPr lang="en-US" sz="900" dirty="0">
                <a:solidFill>
                  <a:schemeClr val="bg1"/>
                </a:solidFill>
                <a:latin typeface="Segoe UI" charset="0"/>
                <a:ea typeface="Segoe UI" charset="0"/>
                <a:cs typeface="Segoe UI" charset="0"/>
              </a:rPr>
              <a:t>4/30/2022 6:12:54 AM UTC</a:t>
            </a:r>
            <a:endParaRPr lang="en-US" sz="900" b="0" i="0" dirty="0">
              <a:solidFill>
                <a:schemeClr val="bg1"/>
              </a:solidFill>
              <a:latin typeface="Segoe UI" charset="0"/>
              <a:ea typeface="Segoe UI" charset="0"/>
              <a:cs typeface="Segoe UI" charset="0"/>
            </a:endParaRPr>
          </a:p>
        </p:txBody>
      </p:sp>
      <p:pic>
        <p:nvPicPr>
          <p:cNvPr id="16" name="Picture 15" descr="Microsoft Power BI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544" y="722376"/>
            <a:ext cx="1490690" cy="245805"/>
          </a:xfrm>
          <a:prstGeom prst="rect">
            <a:avLst/>
          </a:prstGeom>
        </p:spPr>
      </p:pic>
      <p:pic>
        <p:nvPicPr>
          <p:cNvPr id="18" name="Picture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696" y="3694176"/>
            <a:ext cx="162027" cy="15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D7FAA24-3B8D-423C-8C20-DED5ADA9C3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" y="60020"/>
            <a:ext cx="11849100" cy="673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278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Dash Board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92814B-8814-4C50-8D99-66F839BBC45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61"/>
          <a:stretch/>
        </p:blipFill>
        <p:spPr>
          <a:xfrm>
            <a:off x="472439" y="189465"/>
            <a:ext cx="11369041" cy="647907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89726C6-3326-4713-9434-2326131F81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49" y="119763"/>
            <a:ext cx="11772902" cy="6618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47743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176</Words>
  <Application>Microsoft Office PowerPoint</Application>
  <PresentationFormat>Widescreen</PresentationFormat>
  <Paragraphs>84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Segoe UI Light</vt:lpstr>
      <vt:lpstr>Segoe UI Semibold</vt:lpstr>
      <vt:lpstr>Custom Design</vt:lpstr>
      <vt:lpstr>Weekly Demand on Food Order</vt:lpstr>
      <vt:lpstr>PowerPoint Presentation</vt:lpstr>
      <vt:lpstr>Dash Board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Vasu Devan S</cp:lastModifiedBy>
  <cp:revision>6</cp:revision>
  <dcterms:created xsi:type="dcterms:W3CDTF">2016-09-04T11:54:55Z</dcterms:created>
  <dcterms:modified xsi:type="dcterms:W3CDTF">2022-04-30T06:57:37Z</dcterms:modified>
</cp:coreProperties>
</file>