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10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0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3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5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0D972B-F0AB-4734-AED1-557B15F02B3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A0A3372-6373-49DC-95D2-DD06C20F41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1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лабораторной работе </a:t>
            </a:r>
            <a:r>
              <a:rPr lang="ru-RU" dirty="0" smtClean="0"/>
              <a:t>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Кабанова Варвара </a:t>
            </a:r>
          </a:p>
          <a:p>
            <a:r>
              <a:rPr lang="ru-RU" dirty="0"/>
              <a:t>НПМбд02-21</a:t>
            </a:r>
          </a:p>
          <a:p>
            <a:r>
              <a:rPr lang="ru-RU" dirty="0"/>
              <a:t>РУДН, Москва, 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29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509" y="936059"/>
            <a:ext cx="9901382" cy="52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084" y="38100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Создание учетной записи на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04" y="1246909"/>
            <a:ext cx="8243760" cy="54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pPr algn="ctr"/>
            <a:r>
              <a:rPr lang="ru-RU" dirty="0" smtClean="0"/>
              <a:t>Базовая настройка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35" y="1496291"/>
            <a:ext cx="5479792" cy="39716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22226" b="20371"/>
          <a:stretch/>
        </p:blipFill>
        <p:spPr bwMode="auto">
          <a:xfrm>
            <a:off x="4921133" y="2782454"/>
            <a:ext cx="6716684" cy="279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07335" y="3742574"/>
            <a:ext cx="5858483" cy="45997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3721272" y="5283200"/>
            <a:ext cx="7916545" cy="6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54891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Создание ключей </a:t>
            </a:r>
            <a:r>
              <a:rPr lang="en-US" dirty="0" err="1" smtClean="0"/>
              <a:t>ssh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473" y="1428750"/>
            <a:ext cx="5671453" cy="49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27182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Создание ключей </a:t>
            </a:r>
            <a:r>
              <a:rPr lang="en-US" dirty="0" err="1" smtClean="0"/>
              <a:t>gpg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81" y="1170132"/>
            <a:ext cx="5812837" cy="54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046" y="785091"/>
            <a:ext cx="7077505" cy="26254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46" y="3629890"/>
            <a:ext cx="7049907" cy="24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34818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852" y="1219200"/>
            <a:ext cx="6556696" cy="52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1794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Клонирование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93" y="1160895"/>
            <a:ext cx="9085614" cy="5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83886"/>
            <a:ext cx="9601200" cy="1485900"/>
          </a:xfrm>
        </p:spPr>
        <p:txBody>
          <a:bodyPr/>
          <a:lstStyle/>
          <a:p>
            <a:pPr algn="ctr"/>
            <a:r>
              <a:rPr lang="ru-RU" dirty="0" err="1" smtClean="0"/>
              <a:t>Репозиторий</a:t>
            </a:r>
            <a:r>
              <a:rPr lang="ru-RU" dirty="0" smtClean="0"/>
              <a:t> после изменений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315" y="1126836"/>
            <a:ext cx="8063770" cy="54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27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24</TotalTime>
  <Words>35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Отчет по лабораторной работе №2</vt:lpstr>
      <vt:lpstr>Создание учетной записи на github</vt:lpstr>
      <vt:lpstr>Базовая настройка git </vt:lpstr>
      <vt:lpstr>Создание ключей ssh</vt:lpstr>
      <vt:lpstr>Создание ключей gpg</vt:lpstr>
      <vt:lpstr>Презентация PowerPoint</vt:lpstr>
      <vt:lpstr>Создание репозитория </vt:lpstr>
      <vt:lpstr>Клонирование репозитория</vt:lpstr>
      <vt:lpstr>Репозиторий после изменений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№2</dc:title>
  <dc:creator>User</dc:creator>
  <cp:lastModifiedBy>User</cp:lastModifiedBy>
  <cp:revision>3</cp:revision>
  <dcterms:created xsi:type="dcterms:W3CDTF">2022-04-22T09:26:11Z</dcterms:created>
  <dcterms:modified xsi:type="dcterms:W3CDTF">2022-04-22T09:50:38Z</dcterms:modified>
</cp:coreProperties>
</file>