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0279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7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92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742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7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66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28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37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D278B3B-A786-4ABB-B252-0E012C76A5CC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73C819-111C-4E3B-A2CC-8CAB8D34D2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84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15126" y="2324163"/>
            <a:ext cx="8361229" cy="2098226"/>
          </a:xfrm>
        </p:spPr>
        <p:txBody>
          <a:bodyPr/>
          <a:lstStyle/>
          <a:p>
            <a:r>
              <a:rPr lang="ru-RU" dirty="0" smtClean="0"/>
              <a:t>Отчет по лабораторной работе №1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9905" y="4501225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Кабанова Варвара </a:t>
            </a:r>
          </a:p>
          <a:p>
            <a:r>
              <a:rPr lang="ru-RU" dirty="0" smtClean="0"/>
              <a:t>НПМбд02-21</a:t>
            </a:r>
          </a:p>
          <a:p>
            <a:r>
              <a:rPr lang="ru-RU" dirty="0" smtClean="0"/>
              <a:t>РУДН, Москва,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8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4655" y="416790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Запуск программы и создание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019" y="1902690"/>
            <a:ext cx="6613851" cy="44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63782" y="367434"/>
            <a:ext cx="10141527" cy="64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5309" y="223982"/>
            <a:ext cx="10686473" cy="1485900"/>
          </a:xfrm>
        </p:spPr>
        <p:txBody>
          <a:bodyPr/>
          <a:lstStyle/>
          <a:p>
            <a:pPr algn="ctr"/>
            <a:r>
              <a:rPr lang="ru-RU" dirty="0" smtClean="0"/>
              <a:t>Добавление нового </a:t>
            </a:r>
            <a:r>
              <a:rPr lang="ru-RU" dirty="0"/>
              <a:t>привод оптических дисков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819" y="1570182"/>
            <a:ext cx="6973454" cy="51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Настройка установки ОС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10" y="1565562"/>
            <a:ext cx="5060050" cy="45304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00420" y="1565562"/>
            <a:ext cx="5305252" cy="46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2143" y="270164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Отключение оптического диска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341" y="1099127"/>
            <a:ext cx="7974804" cy="56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5777" y="439305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Выполнение домашней работы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81" y="1182255"/>
            <a:ext cx="8576793" cy="54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256" y="2429164"/>
            <a:ext cx="9363544" cy="30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19</TotalTime>
  <Words>33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Отчет по лабораторной работе №1</vt:lpstr>
      <vt:lpstr>Запуск программы и создание пользователя</vt:lpstr>
      <vt:lpstr>Презентация PowerPoint</vt:lpstr>
      <vt:lpstr>Добавление нового привод оптических дисков</vt:lpstr>
      <vt:lpstr>Настройка установки ОС</vt:lpstr>
      <vt:lpstr>Отключение оптического диска</vt:lpstr>
      <vt:lpstr>Выполнение домашней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User</dc:creator>
  <cp:lastModifiedBy>User</cp:lastModifiedBy>
  <cp:revision>2</cp:revision>
  <dcterms:created xsi:type="dcterms:W3CDTF">2022-04-21T17:06:49Z</dcterms:created>
  <dcterms:modified xsi:type="dcterms:W3CDTF">2022-04-21T17:25:53Z</dcterms:modified>
</cp:coreProperties>
</file>