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8"/>
  </p:notesMasterIdLst>
  <p:handoutMasterIdLst>
    <p:handoutMasterId r:id="rId449"/>
  </p:handoutMasterIdLst>
  <p:sldIdLst>
    <p:sldId id="256" r:id="rId2"/>
    <p:sldId id="325" r:id="rId3"/>
    <p:sldId id="1656" r:id="rId4"/>
    <p:sldId id="277" r:id="rId5"/>
    <p:sldId id="1680" r:id="rId6"/>
    <p:sldId id="1681" r:id="rId7"/>
    <p:sldId id="990" r:id="rId8"/>
    <p:sldId id="329" r:id="rId9"/>
    <p:sldId id="1682" r:id="rId10"/>
    <p:sldId id="969" r:id="rId11"/>
    <p:sldId id="337" r:id="rId12"/>
    <p:sldId id="257" r:id="rId13"/>
    <p:sldId id="339" r:id="rId14"/>
    <p:sldId id="340" r:id="rId15"/>
    <p:sldId id="341" r:id="rId16"/>
    <p:sldId id="1658" r:id="rId17"/>
    <p:sldId id="1657" r:id="rId18"/>
    <p:sldId id="1659" r:id="rId19"/>
    <p:sldId id="1660" r:id="rId20"/>
    <p:sldId id="1661" r:id="rId21"/>
    <p:sldId id="1100" r:id="rId22"/>
    <p:sldId id="1101" r:id="rId23"/>
    <p:sldId id="1102" r:id="rId24"/>
    <p:sldId id="1561" r:id="rId25"/>
    <p:sldId id="1631" r:id="rId26"/>
    <p:sldId id="1620" r:id="rId27"/>
    <p:sldId id="1621" r:id="rId28"/>
    <p:sldId id="1622" r:id="rId29"/>
    <p:sldId id="1623" r:id="rId30"/>
    <p:sldId id="1624" r:id="rId31"/>
    <p:sldId id="1625" r:id="rId32"/>
    <p:sldId id="1558" r:id="rId33"/>
    <p:sldId id="1103" r:id="rId34"/>
    <p:sldId id="1104" r:id="rId35"/>
    <p:sldId id="1105" r:id="rId36"/>
    <p:sldId id="333" r:id="rId37"/>
    <p:sldId id="265" r:id="rId38"/>
    <p:sldId id="266" r:id="rId39"/>
    <p:sldId id="332" r:id="rId40"/>
    <p:sldId id="1557" r:id="rId41"/>
    <p:sldId id="999" r:id="rId42"/>
    <p:sldId id="264" r:id="rId43"/>
    <p:sldId id="593" r:id="rId44"/>
    <p:sldId id="692" r:id="rId45"/>
    <p:sldId id="1562" r:id="rId46"/>
    <p:sldId id="594" r:id="rId47"/>
    <p:sldId id="693" r:id="rId48"/>
    <p:sldId id="695" r:id="rId49"/>
    <p:sldId id="595" r:id="rId50"/>
    <p:sldId id="597" r:id="rId51"/>
    <p:sldId id="598" r:id="rId52"/>
    <p:sldId id="600" r:id="rId53"/>
    <p:sldId id="601" r:id="rId54"/>
    <p:sldId id="1559" r:id="rId55"/>
    <p:sldId id="974" r:id="rId56"/>
    <p:sldId id="848" r:id="rId57"/>
    <p:sldId id="985" r:id="rId58"/>
    <p:sldId id="986" r:id="rId59"/>
    <p:sldId id="1099" r:id="rId60"/>
    <p:sldId id="991" r:id="rId61"/>
    <p:sldId id="267" r:id="rId62"/>
    <p:sldId id="268" r:id="rId63"/>
    <p:sldId id="1465" r:id="rId64"/>
    <p:sldId id="1466" r:id="rId65"/>
    <p:sldId id="1468" r:id="rId66"/>
    <p:sldId id="1469" r:id="rId67"/>
    <p:sldId id="1470" r:id="rId68"/>
    <p:sldId id="1471" r:id="rId69"/>
    <p:sldId id="1472" r:id="rId70"/>
    <p:sldId id="1473" r:id="rId71"/>
    <p:sldId id="1474" r:id="rId72"/>
    <p:sldId id="1475" r:id="rId73"/>
    <p:sldId id="1476" r:id="rId74"/>
    <p:sldId id="1477" r:id="rId75"/>
    <p:sldId id="1478" r:id="rId76"/>
    <p:sldId id="1479" r:id="rId77"/>
    <p:sldId id="1480" r:id="rId78"/>
    <p:sldId id="1482" r:id="rId79"/>
    <p:sldId id="1483" r:id="rId80"/>
    <p:sldId id="1485" r:id="rId81"/>
    <p:sldId id="279" r:id="rId82"/>
    <p:sldId id="449" r:id="rId83"/>
    <p:sldId id="681" r:id="rId84"/>
    <p:sldId id="359" r:id="rId85"/>
    <p:sldId id="280" r:id="rId86"/>
    <p:sldId id="281" r:id="rId87"/>
    <p:sldId id="1184" r:id="rId88"/>
    <p:sldId id="1185" r:id="rId89"/>
    <p:sldId id="360" r:id="rId90"/>
    <p:sldId id="450" r:id="rId91"/>
    <p:sldId id="451" r:id="rId92"/>
    <p:sldId id="1270" r:id="rId93"/>
    <p:sldId id="1271" r:id="rId94"/>
    <p:sldId id="282" r:id="rId95"/>
    <p:sldId id="283" r:id="rId96"/>
    <p:sldId id="1194" r:id="rId97"/>
    <p:sldId id="1422" r:id="rId98"/>
    <p:sldId id="1186" r:id="rId99"/>
    <p:sldId id="1188" r:id="rId100"/>
    <p:sldId id="1187" r:id="rId101"/>
    <p:sldId id="1189" r:id="rId102"/>
    <p:sldId id="1190" r:id="rId103"/>
    <p:sldId id="1191" r:id="rId104"/>
    <p:sldId id="1192" r:id="rId105"/>
    <p:sldId id="361" r:id="rId106"/>
    <p:sldId id="1272" r:id="rId107"/>
    <p:sldId id="1273" r:id="rId108"/>
    <p:sldId id="1283" r:id="rId109"/>
    <p:sldId id="1424" r:id="rId110"/>
    <p:sldId id="1284" r:id="rId111"/>
    <p:sldId id="1285" r:id="rId112"/>
    <p:sldId id="1286" r:id="rId113"/>
    <p:sldId id="1287" r:id="rId114"/>
    <p:sldId id="1288" r:id="rId115"/>
    <p:sldId id="1289" r:id="rId116"/>
    <p:sldId id="1290" r:id="rId117"/>
    <p:sldId id="291" r:id="rId118"/>
    <p:sldId id="1193" r:id="rId119"/>
    <p:sldId id="1195" r:id="rId120"/>
    <p:sldId id="1196" r:id="rId121"/>
    <p:sldId id="1203" r:id="rId122"/>
    <p:sldId id="1204" r:id="rId123"/>
    <p:sldId id="1205" r:id="rId124"/>
    <p:sldId id="1206" r:id="rId125"/>
    <p:sldId id="1207" r:id="rId126"/>
    <p:sldId id="1208" r:id="rId127"/>
    <p:sldId id="1213" r:id="rId128"/>
    <p:sldId id="1214" r:id="rId129"/>
    <p:sldId id="1209" r:id="rId130"/>
    <p:sldId id="1210" r:id="rId131"/>
    <p:sldId id="364" r:id="rId132"/>
    <p:sldId id="1291" r:id="rId133"/>
    <p:sldId id="1292" r:id="rId134"/>
    <p:sldId id="1306" r:id="rId135"/>
    <p:sldId id="1307" r:id="rId136"/>
    <p:sldId id="1308" r:id="rId137"/>
    <p:sldId id="1309" r:id="rId138"/>
    <p:sldId id="1317" r:id="rId139"/>
    <p:sldId id="1310" r:id="rId140"/>
    <p:sldId id="1311" r:id="rId141"/>
    <p:sldId id="1312" r:id="rId142"/>
    <p:sldId id="1313" r:id="rId143"/>
    <p:sldId id="1314" r:id="rId144"/>
    <p:sldId id="1315" r:id="rId145"/>
    <p:sldId id="1316" r:id="rId146"/>
    <p:sldId id="308" r:id="rId147"/>
    <p:sldId id="1215" r:id="rId148"/>
    <p:sldId id="1216" r:id="rId149"/>
    <p:sldId id="1217" r:id="rId150"/>
    <p:sldId id="1218" r:id="rId151"/>
    <p:sldId id="1219" r:id="rId152"/>
    <p:sldId id="1221" r:id="rId153"/>
    <p:sldId id="1222" r:id="rId154"/>
    <p:sldId id="1220" r:id="rId155"/>
    <p:sldId id="1223" r:id="rId156"/>
    <p:sldId id="1225" r:id="rId157"/>
    <p:sldId id="1224" r:id="rId158"/>
    <p:sldId id="1226" r:id="rId159"/>
    <p:sldId id="366" r:id="rId160"/>
    <p:sldId id="1318" r:id="rId161"/>
    <p:sldId id="1319" r:id="rId162"/>
    <p:sldId id="1320" r:id="rId163"/>
    <p:sldId id="1321" r:id="rId164"/>
    <p:sldId id="1322" r:id="rId165"/>
    <p:sldId id="1323" r:id="rId166"/>
    <p:sldId id="1324" r:id="rId167"/>
    <p:sldId id="1325" r:id="rId168"/>
    <p:sldId id="1326" r:id="rId169"/>
    <p:sldId id="1327" r:id="rId170"/>
    <p:sldId id="1328" r:id="rId171"/>
    <p:sldId id="1329" r:id="rId172"/>
    <p:sldId id="1342" r:id="rId173"/>
    <p:sldId id="323" r:id="rId174"/>
    <p:sldId id="1227" r:id="rId175"/>
    <p:sldId id="1229" r:id="rId176"/>
    <p:sldId id="1228" r:id="rId177"/>
    <p:sldId id="1230" r:id="rId178"/>
    <p:sldId id="368" r:id="rId179"/>
    <p:sldId id="1231" r:id="rId180"/>
    <p:sldId id="1232" r:id="rId181"/>
    <p:sldId id="445" r:id="rId182"/>
    <p:sldId id="1343" r:id="rId183"/>
    <p:sldId id="1344" r:id="rId184"/>
    <p:sldId id="1381" r:id="rId185"/>
    <p:sldId id="1382" r:id="rId186"/>
    <p:sldId id="1383" r:id="rId187"/>
    <p:sldId id="1384" r:id="rId188"/>
    <p:sldId id="1385" r:id="rId189"/>
    <p:sldId id="1386" r:id="rId190"/>
    <p:sldId id="385" r:id="rId191"/>
    <p:sldId id="1243" r:id="rId192"/>
    <p:sldId id="1239" r:id="rId193"/>
    <p:sldId id="1235" r:id="rId194"/>
    <p:sldId id="1240" r:id="rId195"/>
    <p:sldId id="1237" r:id="rId196"/>
    <p:sldId id="1241" r:id="rId197"/>
    <p:sldId id="1244" r:id="rId198"/>
    <p:sldId id="446" r:id="rId199"/>
    <p:sldId id="1345" r:id="rId200"/>
    <p:sldId id="1346" r:id="rId201"/>
    <p:sldId id="1394" r:id="rId202"/>
    <p:sldId id="1395" r:id="rId203"/>
    <p:sldId id="1396" r:id="rId204"/>
    <p:sldId id="1397" r:id="rId205"/>
    <p:sldId id="1398" r:id="rId206"/>
    <p:sldId id="1399" r:id="rId207"/>
    <p:sldId id="386" r:id="rId208"/>
    <p:sldId id="1245" r:id="rId209"/>
    <p:sldId id="1249" r:id="rId210"/>
    <p:sldId id="1247" r:id="rId211"/>
    <p:sldId id="1250" r:id="rId212"/>
    <p:sldId id="1248" r:id="rId213"/>
    <p:sldId id="1251" r:id="rId214"/>
    <p:sldId id="1253" r:id="rId215"/>
    <p:sldId id="447" r:id="rId216"/>
    <p:sldId id="1347" r:id="rId217"/>
    <p:sldId id="1348" r:id="rId218"/>
    <p:sldId id="1407" r:id="rId219"/>
    <p:sldId id="1408" r:id="rId220"/>
    <p:sldId id="1409" r:id="rId221"/>
    <p:sldId id="1410" r:id="rId222"/>
    <p:sldId id="1411" r:id="rId223"/>
    <p:sldId id="1412" r:id="rId224"/>
    <p:sldId id="387" r:id="rId225"/>
    <p:sldId id="1255" r:id="rId226"/>
    <p:sldId id="1261" r:id="rId227"/>
    <p:sldId id="1258" r:id="rId228"/>
    <p:sldId id="1262" r:id="rId229"/>
    <p:sldId id="1256" r:id="rId230"/>
    <p:sldId id="1263" r:id="rId231"/>
    <p:sldId id="1259" r:id="rId232"/>
    <p:sldId id="1264" r:id="rId233"/>
    <p:sldId id="1257" r:id="rId234"/>
    <p:sldId id="1265" r:id="rId235"/>
    <p:sldId id="1260" r:id="rId236"/>
    <p:sldId id="1266" r:id="rId237"/>
    <p:sldId id="448" r:id="rId238"/>
    <p:sldId id="1349" r:id="rId239"/>
    <p:sldId id="1350" r:id="rId240"/>
    <p:sldId id="1363" r:id="rId241"/>
    <p:sldId id="1364" r:id="rId242"/>
    <p:sldId id="1365" r:id="rId243"/>
    <p:sldId id="1366" r:id="rId244"/>
    <p:sldId id="1367" r:id="rId245"/>
    <p:sldId id="1368" r:id="rId246"/>
    <p:sldId id="1369" r:id="rId247"/>
    <p:sldId id="1370" r:id="rId248"/>
    <p:sldId id="1371" r:id="rId249"/>
    <p:sldId id="1372" r:id="rId250"/>
    <p:sldId id="1373" r:id="rId251"/>
    <p:sldId id="859" r:id="rId252"/>
    <p:sldId id="860" r:id="rId253"/>
    <p:sldId id="1425" r:id="rId254"/>
    <p:sldId id="1413" r:id="rId255"/>
    <p:sldId id="1438" r:id="rId256"/>
    <p:sldId id="1447" r:id="rId257"/>
    <p:sldId id="1448" r:id="rId258"/>
    <p:sldId id="1439" r:id="rId259"/>
    <p:sldId id="1449" r:id="rId260"/>
    <p:sldId id="1462" r:id="rId261"/>
    <p:sldId id="1619" r:id="rId262"/>
    <p:sldId id="939" r:id="rId263"/>
    <p:sldId id="852" r:id="rId264"/>
    <p:sldId id="1564" r:id="rId265"/>
    <p:sldId id="1486" r:id="rId266"/>
    <p:sldId id="1464" r:id="rId267"/>
    <p:sldId id="1488" r:id="rId268"/>
    <p:sldId id="1563" r:id="rId269"/>
    <p:sldId id="1565" r:id="rId270"/>
    <p:sldId id="855" r:id="rId271"/>
    <p:sldId id="1568" r:id="rId272"/>
    <p:sldId id="1569" r:id="rId273"/>
    <p:sldId id="1570" r:id="rId274"/>
    <p:sldId id="1571" r:id="rId275"/>
    <p:sldId id="1572" r:id="rId276"/>
    <p:sldId id="1009" r:id="rId277"/>
    <p:sldId id="1010" r:id="rId278"/>
    <p:sldId id="1014" r:id="rId279"/>
    <p:sldId id="1011" r:id="rId280"/>
    <p:sldId id="1015" r:id="rId281"/>
    <p:sldId id="1012" r:id="rId282"/>
    <p:sldId id="1016" r:id="rId283"/>
    <p:sldId id="1013" r:id="rId284"/>
    <p:sldId id="1017" r:id="rId285"/>
    <p:sldId id="1573" r:id="rId286"/>
    <p:sldId id="1610" r:id="rId287"/>
    <p:sldId id="1611" r:id="rId288"/>
    <p:sldId id="1612" r:id="rId289"/>
    <p:sldId id="1614" r:id="rId290"/>
    <p:sldId id="1615" r:id="rId291"/>
    <p:sldId id="1616" r:id="rId292"/>
    <p:sldId id="1617" r:id="rId293"/>
    <p:sldId id="1618" r:id="rId294"/>
    <p:sldId id="1574" r:id="rId295"/>
    <p:sldId id="1575" r:id="rId296"/>
    <p:sldId id="1608" r:id="rId297"/>
    <p:sldId id="1609" r:id="rId298"/>
    <p:sldId id="1578" r:id="rId299"/>
    <p:sldId id="1580" r:id="rId300"/>
    <p:sldId id="1133" r:id="rId301"/>
    <p:sldId id="1634" r:id="rId302"/>
    <p:sldId id="1636" r:id="rId303"/>
    <p:sldId id="1637" r:id="rId304"/>
    <p:sldId id="1638" r:id="rId305"/>
    <p:sldId id="1163" r:id="rId306"/>
    <p:sldId id="1490" r:id="rId307"/>
    <p:sldId id="1491" r:id="rId308"/>
    <p:sldId id="1492" r:id="rId309"/>
    <p:sldId id="1493" r:id="rId310"/>
    <p:sldId id="1646" r:id="rId311"/>
    <p:sldId id="868" r:id="rId312"/>
    <p:sldId id="878" r:id="rId313"/>
    <p:sldId id="1162" r:id="rId314"/>
    <p:sldId id="880" r:id="rId315"/>
    <p:sldId id="1135" r:id="rId316"/>
    <p:sldId id="882" r:id="rId317"/>
    <p:sldId id="883" r:id="rId318"/>
    <p:sldId id="884" r:id="rId319"/>
    <p:sldId id="885" r:id="rId320"/>
    <p:sldId id="886" r:id="rId321"/>
    <p:sldId id="887" r:id="rId322"/>
    <p:sldId id="1000" r:id="rId323"/>
    <p:sldId id="922" r:id="rId324"/>
    <p:sldId id="889" r:id="rId325"/>
    <p:sldId id="940" r:id="rId326"/>
    <p:sldId id="890" r:id="rId327"/>
    <p:sldId id="891" r:id="rId328"/>
    <p:sldId id="892" r:id="rId329"/>
    <p:sldId id="893" r:id="rId330"/>
    <p:sldId id="941" r:id="rId331"/>
    <p:sldId id="920" r:id="rId332"/>
    <p:sldId id="894" r:id="rId333"/>
    <p:sldId id="895" r:id="rId334"/>
    <p:sldId id="896" r:id="rId335"/>
    <p:sldId id="897" r:id="rId336"/>
    <p:sldId id="898" r:id="rId337"/>
    <p:sldId id="899" r:id="rId338"/>
    <p:sldId id="900" r:id="rId339"/>
    <p:sldId id="902" r:id="rId340"/>
    <p:sldId id="903" r:id="rId341"/>
    <p:sldId id="904" r:id="rId342"/>
    <p:sldId id="905" r:id="rId343"/>
    <p:sldId id="901" r:id="rId344"/>
    <p:sldId id="906" r:id="rId345"/>
    <p:sldId id="907" r:id="rId346"/>
    <p:sldId id="908" r:id="rId347"/>
    <p:sldId id="909" r:id="rId348"/>
    <p:sldId id="910" r:id="rId349"/>
    <p:sldId id="942" r:id="rId350"/>
    <p:sldId id="921" r:id="rId351"/>
    <p:sldId id="911" r:id="rId352"/>
    <p:sldId id="912" r:id="rId353"/>
    <p:sldId id="913" r:id="rId354"/>
    <p:sldId id="914" r:id="rId355"/>
    <p:sldId id="915" r:id="rId356"/>
    <p:sldId id="916" r:id="rId357"/>
    <p:sldId id="917" r:id="rId358"/>
    <p:sldId id="918" r:id="rId359"/>
    <p:sldId id="1097" r:id="rId360"/>
    <p:sldId id="943" r:id="rId361"/>
    <p:sldId id="958" r:id="rId362"/>
    <p:sldId id="959" r:id="rId363"/>
    <p:sldId id="960" r:id="rId364"/>
    <p:sldId id="1001" r:id="rId365"/>
    <p:sldId id="1518" r:id="rId366"/>
    <p:sldId id="961" r:id="rId367"/>
    <p:sldId id="962" r:id="rId368"/>
    <p:sldId id="965" r:id="rId369"/>
    <p:sldId id="983" r:id="rId370"/>
    <p:sldId id="963" r:id="rId371"/>
    <p:sldId id="964" r:id="rId372"/>
    <p:sldId id="968" r:id="rId373"/>
    <p:sldId id="1134" r:id="rId374"/>
    <p:sldId id="1632" r:id="rId375"/>
    <p:sldId id="1641" r:id="rId376"/>
    <p:sldId id="1644" r:id="rId377"/>
    <p:sldId id="1640" r:id="rId378"/>
    <p:sldId id="1642" r:id="rId379"/>
    <p:sldId id="1643" r:id="rId380"/>
    <p:sldId id="1137" r:id="rId381"/>
    <p:sldId id="1500" r:id="rId382"/>
    <p:sldId id="1501" r:id="rId383"/>
    <p:sldId id="1502" r:id="rId384"/>
    <p:sldId id="1503" r:id="rId385"/>
    <p:sldId id="1504" r:id="rId386"/>
    <p:sldId id="1505" r:id="rId387"/>
    <p:sldId id="944" r:id="rId388"/>
    <p:sldId id="945" r:id="rId389"/>
    <p:sldId id="946" r:id="rId390"/>
    <p:sldId id="947" r:id="rId391"/>
    <p:sldId id="948" r:id="rId392"/>
    <p:sldId id="949" r:id="rId393"/>
    <p:sldId id="950" r:id="rId394"/>
    <p:sldId id="951" r:id="rId395"/>
    <p:sldId id="1005" r:id="rId396"/>
    <p:sldId id="1098" r:id="rId397"/>
    <p:sldId id="954" r:id="rId398"/>
    <p:sldId id="1147" r:id="rId399"/>
    <p:sldId id="1648" r:id="rId400"/>
    <p:sldId id="1649" r:id="rId401"/>
    <p:sldId id="1650" r:id="rId402"/>
    <p:sldId id="1651" r:id="rId403"/>
    <p:sldId id="1652" r:id="rId404"/>
    <p:sldId id="1653" r:id="rId405"/>
    <p:sldId id="1654" r:id="rId406"/>
    <p:sldId id="1655" r:id="rId407"/>
    <p:sldId id="1145" r:id="rId408"/>
    <p:sldId id="1506" r:id="rId409"/>
    <p:sldId id="1507" r:id="rId410"/>
    <p:sldId id="1508" r:id="rId411"/>
    <p:sldId id="1511" r:id="rId412"/>
    <p:sldId id="1516" r:id="rId413"/>
    <p:sldId id="1512" r:id="rId414"/>
    <p:sldId id="1605" r:id="rId415"/>
    <p:sldId id="1607" r:id="rId416"/>
    <p:sldId id="1581" r:id="rId417"/>
    <p:sldId id="1583" r:id="rId418"/>
    <p:sldId id="1585" r:id="rId419"/>
    <p:sldId id="1586" r:id="rId420"/>
    <p:sldId id="1592" r:id="rId421"/>
    <p:sldId id="1595" r:id="rId422"/>
    <p:sldId id="1593" r:id="rId423"/>
    <p:sldId id="1594" r:id="rId424"/>
    <p:sldId id="1582" r:id="rId425"/>
    <p:sldId id="1584" r:id="rId426"/>
    <p:sldId id="1598" r:id="rId427"/>
    <p:sldId id="1599" r:id="rId428"/>
    <p:sldId id="1600" r:id="rId429"/>
    <p:sldId id="1601" r:id="rId430"/>
    <p:sldId id="1597" r:id="rId431"/>
    <p:sldId id="1596" r:id="rId432"/>
    <p:sldId id="1602" r:id="rId433"/>
    <p:sldId id="1603" r:id="rId434"/>
    <p:sldId id="1662" r:id="rId435"/>
    <p:sldId id="1663" r:id="rId436"/>
    <p:sldId id="1667" r:id="rId437"/>
    <p:sldId id="1671" r:id="rId438"/>
    <p:sldId id="1675" r:id="rId439"/>
    <p:sldId id="1672" r:id="rId440"/>
    <p:sldId id="1678" r:id="rId441"/>
    <p:sldId id="1674" r:id="rId442"/>
    <p:sldId id="1676" r:id="rId443"/>
    <p:sldId id="1664" r:id="rId444"/>
    <p:sldId id="1666" r:id="rId445"/>
    <p:sldId id="1604" r:id="rId446"/>
    <p:sldId id="1683" r:id="rId44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9866"/>
    <a:srgbClr val="D6BA90"/>
    <a:srgbClr val="EBE2D4"/>
    <a:srgbClr val="304668"/>
    <a:srgbClr val="B89878"/>
    <a:srgbClr val="C0C0C0"/>
    <a:srgbClr val="CFB997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6" autoAdjust="0"/>
    <p:restoredTop sz="72707" autoAdjust="0"/>
  </p:normalViewPr>
  <p:slideViewPr>
    <p:cSldViewPr showGuides="1">
      <p:cViewPr varScale="1">
        <p:scale>
          <a:sx n="83" d="100"/>
          <a:sy n="83" d="100"/>
        </p:scale>
        <p:origin x="152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84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44" Type="http://schemas.openxmlformats.org/officeDocument/2006/relationships/slide" Target="slides/slide443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445" Type="http://schemas.openxmlformats.org/officeDocument/2006/relationships/slide" Target="slides/slide444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35" Type="http://schemas.openxmlformats.org/officeDocument/2006/relationships/slide" Target="slides/slide434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slide" Target="slides/slide424.xml"/><Relationship Id="rId446" Type="http://schemas.openxmlformats.org/officeDocument/2006/relationships/slide" Target="slides/slide445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447" Type="http://schemas.openxmlformats.org/officeDocument/2006/relationships/slide" Target="slides/slide446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448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438" Type="http://schemas.openxmlformats.org/officeDocument/2006/relationships/slide" Target="slides/slide437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449" Type="http://schemas.openxmlformats.org/officeDocument/2006/relationships/handoutMaster" Target="handoutMasters/handoutMaster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450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451" Type="http://schemas.openxmlformats.org/officeDocument/2006/relationships/viewProps" Target="viewProps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slide" Target="slides/slide440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452" Type="http://schemas.openxmlformats.org/officeDocument/2006/relationships/theme" Target="theme/theme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slide" Target="slides/slide44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453" Type="http://schemas.openxmlformats.org/officeDocument/2006/relationships/tableStyles" Target="tableStyles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slide" Target="slides/slide442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r">
              <a:defRPr sz="13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r">
              <a:defRPr sz="13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r">
              <a:defRPr sz="13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3" tIns="47771" rIns="95543" bIns="4777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5543" tIns="47771" rIns="95543" bIns="47771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r">
              <a:defRPr sz="13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1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2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3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4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5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6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3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8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9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0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7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8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9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0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1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6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7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8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9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1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2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3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4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DAF	BLUE					DIF	GREEN</a:t>
            </a:r>
          </a:p>
          <a:p>
            <a:r>
              <a:rPr lang="en-US" dirty="0"/>
              <a:t>d8:		#f7fbff			f7fbffff			#f7fcf5			f7fcf5ff</a:t>
            </a:r>
          </a:p>
          <a:p>
            <a:r>
              <a:rPr lang="en-US" dirty="0"/>
              <a:t>d7:		#deebf7			deebf7ff			#e5f5e0			e5f5e0ff</a:t>
            </a:r>
          </a:p>
          <a:p>
            <a:r>
              <a:rPr lang="en-US" dirty="0"/>
              <a:t>d6:		#c6dbef			c6dbefff			#c7e9c0			c7e9c0ff</a:t>
            </a:r>
          </a:p>
          <a:p>
            <a:r>
              <a:rPr lang="en-US" dirty="0"/>
              <a:t>d5:		#9ecae1			9ecae1ff			#a1d99b			a1d99bff</a:t>
            </a:r>
          </a:p>
          <a:p>
            <a:r>
              <a:rPr lang="en-US" dirty="0"/>
              <a:t>d4:		#6baed6			6baed6ff			#74c476			74c476ff</a:t>
            </a:r>
          </a:p>
          <a:p>
            <a:r>
              <a:rPr lang="en-US" dirty="0"/>
              <a:t>d3:		#4292c6			4292c6ff			#41ab5d			41ab5dff</a:t>
            </a:r>
          </a:p>
          <a:p>
            <a:r>
              <a:rPr lang="en-US" dirty="0"/>
              <a:t>d2:		#2171b5			2171b5ff			#238b45			238b45ff</a:t>
            </a:r>
          </a:p>
          <a:p>
            <a:r>
              <a:rPr lang="en-US" dirty="0"/>
              <a:t>d1:		#08519c			08519cff			#006d2c			006d2cff</a:t>
            </a:r>
          </a:p>
          <a:p>
            <a:endParaRPr lang="en-US" dirty="0"/>
          </a:p>
          <a:p>
            <a:r>
              <a:rPr lang="en-US" dirty="0"/>
              <a:t>border:		#08306b			08306bff			#00441b			00441bff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					DIF	ORANGES</a:t>
            </a:r>
          </a:p>
          <a:p>
            <a:r>
              <a:rPr lang="en-US" dirty="0"/>
              <a:t>d8:		#</a:t>
            </a:r>
            <a:r>
              <a:rPr lang="en-US" dirty="0" err="1"/>
              <a:t>fcfbfd</a:t>
            </a:r>
            <a:r>
              <a:rPr lang="en-US" dirty="0"/>
              <a:t>			</a:t>
            </a:r>
            <a:r>
              <a:rPr lang="en-US" dirty="0" err="1"/>
              <a:t>fcfbfdff</a:t>
            </a:r>
            <a:r>
              <a:rPr lang="en-US" dirty="0"/>
              <a:t>			#fff5eb			fff5ebff</a:t>
            </a:r>
          </a:p>
          <a:p>
            <a:r>
              <a:rPr lang="en-US" dirty="0"/>
              <a:t>d7:		#efedf5			efedf5ff			#fee6ce			fee6ceff</a:t>
            </a:r>
          </a:p>
          <a:p>
            <a:r>
              <a:rPr lang="en-US" dirty="0"/>
              <a:t>d6:		#</a:t>
            </a:r>
            <a:r>
              <a:rPr lang="en-US" dirty="0" err="1"/>
              <a:t>dadaeb</a:t>
            </a:r>
            <a:r>
              <a:rPr lang="en-US" dirty="0"/>
              <a:t>			</a:t>
            </a:r>
            <a:r>
              <a:rPr lang="en-US" dirty="0" err="1"/>
              <a:t>dadaebff</a:t>
            </a:r>
            <a:r>
              <a:rPr lang="en-US" dirty="0"/>
              <a:t>			#fdd0a2			fdd0a2ff</a:t>
            </a:r>
          </a:p>
          <a:p>
            <a:r>
              <a:rPr lang="en-US" dirty="0"/>
              <a:t>d5:		#</a:t>
            </a:r>
            <a:r>
              <a:rPr lang="en-US" dirty="0" err="1"/>
              <a:t>bcbddc</a:t>
            </a:r>
            <a:r>
              <a:rPr lang="en-US" dirty="0"/>
              <a:t>			</a:t>
            </a:r>
            <a:r>
              <a:rPr lang="en-US" dirty="0" err="1"/>
              <a:t>bcbddcff</a:t>
            </a:r>
            <a:r>
              <a:rPr lang="en-US" dirty="0"/>
              <a:t>			#fdae6b			fdae6bff</a:t>
            </a:r>
          </a:p>
          <a:p>
            <a:r>
              <a:rPr lang="en-US" dirty="0"/>
              <a:t>d4:		#9e9ac8			9e9ac8ff			#fd8d3c			fd8d3cff</a:t>
            </a:r>
          </a:p>
          <a:p>
            <a:r>
              <a:rPr lang="en-US" dirty="0"/>
              <a:t>d3:		#807dba			807dbaff			#f16913			f16913ff</a:t>
            </a:r>
          </a:p>
          <a:p>
            <a:r>
              <a:rPr lang="en-US" dirty="0"/>
              <a:t>d2:		#6a51a3			6a51a3ff			#d94801			d94801ff</a:t>
            </a:r>
          </a:p>
          <a:p>
            <a:r>
              <a:rPr lang="en-US" dirty="0"/>
              <a:t>d1:		#54278f			54278fff			#a63603			a63603ff</a:t>
            </a:r>
          </a:p>
          <a:p>
            <a:endParaRPr lang="en-US" dirty="0"/>
          </a:p>
          <a:p>
            <a:r>
              <a:rPr lang="en-US" dirty="0"/>
              <a:t>border:		#3f007d			3f007dff			#7f2704			7f2704ff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RED					DIF	GREY</a:t>
            </a:r>
          </a:p>
          <a:p>
            <a:r>
              <a:rPr lang="en-US" dirty="0"/>
              <a:t>d8:		#fff5f0			fff5f0ff			#</a:t>
            </a:r>
            <a:r>
              <a:rPr lang="en-US" dirty="0" err="1"/>
              <a:t>ffffff</a:t>
            </a:r>
            <a:r>
              <a:rPr lang="en-US" dirty="0"/>
              <a:t>			</a:t>
            </a:r>
            <a:r>
              <a:rPr lang="en-US" dirty="0" err="1"/>
              <a:t>ffffffff</a:t>
            </a:r>
            <a:endParaRPr lang="en-US" dirty="0"/>
          </a:p>
          <a:p>
            <a:r>
              <a:rPr lang="en-US" dirty="0"/>
              <a:t>d7:		#fee0d2			fee0d2ff			#f0f0f0			f0f0f0ff</a:t>
            </a:r>
          </a:p>
          <a:p>
            <a:r>
              <a:rPr lang="en-US" dirty="0"/>
              <a:t>d6:		#fcbba1			fcbba1ff			#d9d9d9			d9d9d9ff</a:t>
            </a:r>
          </a:p>
          <a:p>
            <a:r>
              <a:rPr lang="en-US" dirty="0"/>
              <a:t>d5:		#fc9272			fc9272ff			#</a:t>
            </a:r>
            <a:r>
              <a:rPr lang="en-US" dirty="0" err="1"/>
              <a:t>bdbdbd</a:t>
            </a:r>
            <a:r>
              <a:rPr lang="en-US" dirty="0"/>
              <a:t>			</a:t>
            </a:r>
            <a:r>
              <a:rPr lang="en-US" dirty="0" err="1"/>
              <a:t>bdbdbdff</a:t>
            </a:r>
            <a:endParaRPr lang="en-US" dirty="0"/>
          </a:p>
          <a:p>
            <a:r>
              <a:rPr lang="en-US" dirty="0"/>
              <a:t>d4:		#fb6a4a			fb6a4aff			#969696			969696ff</a:t>
            </a:r>
          </a:p>
          <a:p>
            <a:r>
              <a:rPr lang="en-US" dirty="0"/>
              <a:t>d3:		#ef3b2c			ef3b2cff			#737373			737373ff</a:t>
            </a:r>
          </a:p>
          <a:p>
            <a:r>
              <a:rPr lang="en-US" dirty="0"/>
              <a:t>d2:		#cb181d			cb181dff			#525252			525252ff</a:t>
            </a:r>
          </a:p>
          <a:p>
            <a:r>
              <a:rPr lang="en-US" dirty="0"/>
              <a:t>d1:		#a50f15			a50f15ff			#252525			252525ff</a:t>
            </a:r>
          </a:p>
          <a:p>
            <a:endParaRPr lang="en-US" dirty="0"/>
          </a:p>
          <a:p>
            <a:r>
              <a:rPr lang="en-US" dirty="0"/>
              <a:t>border:		#67000d			67000dff			#000000			000000ff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BLUE-to-PURPLES				DIF	YELLOW-to-GREEN		</a:t>
            </a:r>
          </a:p>
          <a:p>
            <a:r>
              <a:rPr lang="en-US" dirty="0"/>
              <a:t>d8:		#f7fcfd			f7fcfdff			#ffffe5			ffffe5ff</a:t>
            </a:r>
          </a:p>
          <a:p>
            <a:r>
              <a:rPr lang="en-US" dirty="0"/>
              <a:t>d7:		#e0ecf4			e0ecf4ff			#f7fcb9			f7fcb9ff</a:t>
            </a:r>
          </a:p>
          <a:p>
            <a:r>
              <a:rPr lang="en-US" dirty="0"/>
              <a:t>d6:		#bfd3e6			bfd3e6ff			#d9f0a3			d9f0a3ff</a:t>
            </a:r>
          </a:p>
          <a:p>
            <a:r>
              <a:rPr lang="en-US" dirty="0"/>
              <a:t>d5:		#9ebcda			9ebcdaff			#addd8e			addd8eff</a:t>
            </a:r>
          </a:p>
          <a:p>
            <a:r>
              <a:rPr lang="en-US" dirty="0"/>
              <a:t>d4:		#8c96c6			8c96c6ff			#78c679			78c679ff</a:t>
            </a:r>
          </a:p>
          <a:p>
            <a:r>
              <a:rPr lang="en-US" dirty="0"/>
              <a:t>d3:		#8c6bb1			8c6bb1ff			#41ab5d			41ab5dff</a:t>
            </a:r>
          </a:p>
          <a:p>
            <a:r>
              <a:rPr lang="en-US" dirty="0"/>
              <a:t>d2:		#88419d			88419dff			#238443			238443ff</a:t>
            </a:r>
          </a:p>
          <a:p>
            <a:r>
              <a:rPr lang="en-US" dirty="0"/>
              <a:t>d1:		#810f7c			810f7cff			#006837			006837ff</a:t>
            </a:r>
          </a:p>
          <a:p>
            <a:endParaRPr lang="en-US" dirty="0"/>
          </a:p>
          <a:p>
            <a:r>
              <a:rPr lang="en-US" dirty="0"/>
              <a:t>border:		#4d004b			4d004bff			#004529			004529ff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PURPLES-to-RED				DIF	PURPLES-to-BLUE-to-GREEN</a:t>
            </a:r>
          </a:p>
          <a:p>
            <a:r>
              <a:rPr lang="en-US" dirty="0"/>
              <a:t>d8:		#f7f4f9			f7f4f9ff			#fff7fb			fff7fbff</a:t>
            </a:r>
          </a:p>
          <a:p>
            <a:r>
              <a:rPr lang="en-US" dirty="0"/>
              <a:t>d7:		#e7e1ef			e7e1efff			#ece2f0			ece2f0ff</a:t>
            </a:r>
          </a:p>
          <a:p>
            <a:r>
              <a:rPr lang="en-US" dirty="0"/>
              <a:t>d6:		#d4b9da			d4b9daff			#d0d1e6			d0d1e6ff</a:t>
            </a:r>
          </a:p>
          <a:p>
            <a:r>
              <a:rPr lang="en-US" dirty="0"/>
              <a:t>d5:		#c994c7			c994c7ff			#a6bddb			a6bddbff</a:t>
            </a:r>
          </a:p>
          <a:p>
            <a:r>
              <a:rPr lang="en-US" dirty="0"/>
              <a:t>d4:		#df65b0			df65b0ff			#67a9cf			67a9cfff</a:t>
            </a:r>
          </a:p>
          <a:p>
            <a:r>
              <a:rPr lang="en-US" dirty="0"/>
              <a:t>d3:		#e7298a			e7298aff			#3690c0			3690c0ff</a:t>
            </a:r>
          </a:p>
          <a:p>
            <a:r>
              <a:rPr lang="en-US" dirty="0"/>
              <a:t>d2:		#ce1256			ce1256ff			#02818a			02818aff</a:t>
            </a:r>
          </a:p>
          <a:p>
            <a:r>
              <a:rPr lang="en-US" dirty="0"/>
              <a:t>d1:		#980043			980043ff			#016c59			016c59ff</a:t>
            </a:r>
          </a:p>
          <a:p>
            <a:endParaRPr lang="en-US" dirty="0"/>
          </a:p>
          <a:p>
            <a:r>
              <a:rPr lang="en-US" dirty="0"/>
              <a:t>border:		#67001f			67001fff			#014636			014636ff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PURPLES-to-BLUE				DIF	BLUE-to-GREEN</a:t>
            </a:r>
          </a:p>
          <a:p>
            <a:r>
              <a:rPr lang="en-US" dirty="0"/>
              <a:t>d8:		#fff7fb			fff7fbff			#fff7fb			fff7fbff</a:t>
            </a:r>
          </a:p>
          <a:p>
            <a:r>
              <a:rPr lang="en-US" dirty="0"/>
              <a:t>d7:		#ece7f2			ece7f2ff			#ece2f0			ece2f0ff</a:t>
            </a:r>
          </a:p>
          <a:p>
            <a:r>
              <a:rPr lang="en-US" dirty="0"/>
              <a:t>d6:		#d0d1e6			d0d1e6ff			#d0d1e6			d0d1e6ff</a:t>
            </a:r>
          </a:p>
          <a:p>
            <a:r>
              <a:rPr lang="en-US" dirty="0"/>
              <a:t>d5:		#a6bddb			a6bddbff			#a6bddb			a6bddbff</a:t>
            </a:r>
          </a:p>
          <a:p>
            <a:r>
              <a:rPr lang="en-US" dirty="0"/>
              <a:t>d4:		#74a9cf			74a9cfff			#67a9cf			67a9cfff</a:t>
            </a:r>
          </a:p>
          <a:p>
            <a:r>
              <a:rPr lang="en-US" dirty="0"/>
              <a:t>d3:		#3690c0			3690c0ff			#3690c0			3690c0ff</a:t>
            </a:r>
          </a:p>
          <a:p>
            <a:r>
              <a:rPr lang="en-US" dirty="0"/>
              <a:t>d2:		#0570b0			0570b0ff			#02818a			02818aff</a:t>
            </a:r>
          </a:p>
          <a:p>
            <a:r>
              <a:rPr lang="en-US" dirty="0"/>
              <a:t>d1:		#045a8d			045a8dff			#016c59			016c59ff</a:t>
            </a:r>
          </a:p>
          <a:p>
            <a:endParaRPr lang="en-US" dirty="0"/>
          </a:p>
          <a:p>
            <a:r>
              <a:rPr lang="en-US" dirty="0"/>
              <a:t>border:		#023858			023858ff			#014636			014636ff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PURPLES, DIF: YELLOW/GREEN			DAF	PURPLES/RED, DIF: GREEN</a:t>
            </a:r>
          </a:p>
          <a:p>
            <a:r>
              <a:rPr lang="en-US" dirty="0"/>
              <a:t>daf4:		#fde0ef			fde0efff			#e7d4e8			e7d4e8ff</a:t>
            </a:r>
          </a:p>
          <a:p>
            <a:r>
              <a:rPr lang="en-US" dirty="0"/>
              <a:t>daf3:		#f1b6da			f1b6daff			#c2a5cf			c2a5cfff</a:t>
            </a:r>
          </a:p>
          <a:p>
            <a:r>
              <a:rPr lang="en-US" dirty="0"/>
              <a:t>daf2:		#de77ae			de77aeff			#9970ab			9970abff</a:t>
            </a:r>
          </a:p>
          <a:p>
            <a:r>
              <a:rPr lang="en-US" dirty="0"/>
              <a:t>daf1:		#c51b7d			c51b7dff			#762a83			762a83ff</a:t>
            </a:r>
          </a:p>
          <a:p>
            <a:r>
              <a:rPr lang="en-US" dirty="0"/>
              <a:t>dif4:		#e6f5d0			e6f5d0ff			#d9f0d3			d9f0d3ff</a:t>
            </a:r>
          </a:p>
          <a:p>
            <a:r>
              <a:rPr lang="en-US" dirty="0"/>
              <a:t>dif3:		#b8e186			b8e186ff			#a6dba0			a6dba0ff</a:t>
            </a:r>
          </a:p>
          <a:p>
            <a:r>
              <a:rPr lang="en-US" dirty="0"/>
              <a:t>dif2:		#7fbc41			7fbc41ff			#5aae61			5aae61ff</a:t>
            </a:r>
          </a:p>
          <a:p>
            <a:r>
              <a:rPr lang="en-US" dirty="0"/>
              <a:t>dif1:		#4d9221			4d9221ff			#1b7837			1b7837ff</a:t>
            </a:r>
          </a:p>
          <a:p>
            <a:endParaRPr lang="en-US" dirty="0"/>
          </a:p>
          <a:p>
            <a:r>
              <a:rPr lang="en-US" dirty="0"/>
              <a:t>border DAF:		#8e0152			8e0152ff			#40004b			40004bff</a:t>
            </a:r>
          </a:p>
          <a:p>
            <a:r>
              <a:rPr lang="en-US" dirty="0"/>
              <a:t>border DIF:		#276419			276419ff			#00441b			00441bff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PURPLES, DIF: BROWN				DAF	RED, DIF: GREY</a:t>
            </a:r>
          </a:p>
          <a:p>
            <a:r>
              <a:rPr lang="en-US" dirty="0"/>
              <a:t>daf4:		#d8daeb			d8daebff			#fddbc7			fddbc7ff</a:t>
            </a:r>
          </a:p>
          <a:p>
            <a:r>
              <a:rPr lang="en-US" dirty="0"/>
              <a:t>daf3:		#b2abd2			b2abd2ff			#f4a582			f4a582ff</a:t>
            </a:r>
          </a:p>
          <a:p>
            <a:r>
              <a:rPr lang="en-US" dirty="0"/>
              <a:t>daf2:		#8073ac			8073acff			#d6604d			d6604dff</a:t>
            </a:r>
          </a:p>
          <a:p>
            <a:r>
              <a:rPr lang="en-US" dirty="0"/>
              <a:t>daf1:		#542788			542788ff			#b2182b			b2182bff</a:t>
            </a:r>
          </a:p>
          <a:p>
            <a:r>
              <a:rPr lang="en-US" dirty="0"/>
              <a:t>dif4:		#fee0b6			fee0b6ff			#e0e0e0			e0e0e0ff</a:t>
            </a:r>
          </a:p>
          <a:p>
            <a:r>
              <a:rPr lang="en-US" dirty="0"/>
              <a:t>dif3:		#fdb863			fdb863ff			#</a:t>
            </a:r>
            <a:r>
              <a:rPr lang="en-US" dirty="0" err="1"/>
              <a:t>bababa</a:t>
            </a:r>
            <a:r>
              <a:rPr lang="en-US" dirty="0"/>
              <a:t>			</a:t>
            </a:r>
            <a:r>
              <a:rPr lang="en-US" dirty="0" err="1"/>
              <a:t>bababaff</a:t>
            </a:r>
            <a:endParaRPr lang="en-US" dirty="0"/>
          </a:p>
          <a:p>
            <a:r>
              <a:rPr lang="en-US" dirty="0"/>
              <a:t>dif2:		#e08214			e08214ff			#878787			878787ff</a:t>
            </a:r>
          </a:p>
          <a:p>
            <a:r>
              <a:rPr lang="en-US" dirty="0"/>
              <a:t>dif1:		#b35806			b35806ff			#4d4d4d			4d4d4dff</a:t>
            </a:r>
          </a:p>
          <a:p>
            <a:endParaRPr lang="en-US" dirty="0"/>
          </a:p>
          <a:p>
            <a:r>
              <a:rPr lang="en-US" dirty="0"/>
              <a:t>border DAF:		#2d004b			2d004bff			#67001f			67001fff</a:t>
            </a:r>
          </a:p>
          <a:p>
            <a:r>
              <a:rPr lang="en-US" dirty="0"/>
              <a:t>border DIF:		#7f3b08			7f3b08ff			#1a1a1a			1a1a1aff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RED, DIF: YELLOW/GREEN				DAF	BLUE, DIF: BROWN</a:t>
            </a:r>
          </a:p>
          <a:p>
            <a:r>
              <a:rPr lang="en-US" dirty="0"/>
              <a:t>daf4:		#fee08b			fee08bff			#d1e5f0			d1e5f0ff</a:t>
            </a:r>
          </a:p>
          <a:p>
            <a:r>
              <a:rPr lang="en-US" dirty="0"/>
              <a:t>daf3:		#fdae61			fdae61ff			#92c5de			92c5deff</a:t>
            </a:r>
          </a:p>
          <a:p>
            <a:r>
              <a:rPr lang="en-US" dirty="0"/>
              <a:t>daf2:		#f46d43			f46d43ff			#4393c3			4393c3ff</a:t>
            </a:r>
          </a:p>
          <a:p>
            <a:r>
              <a:rPr lang="en-US" dirty="0"/>
              <a:t>daf1:		#d73027			d73027ff			#2166ac			2166acff</a:t>
            </a:r>
          </a:p>
          <a:p>
            <a:r>
              <a:rPr lang="en-US" dirty="0"/>
              <a:t>dif4:		#d9ef8b			d9ef8bff			#f6e8c3			f6e8c3ff</a:t>
            </a:r>
          </a:p>
          <a:p>
            <a:r>
              <a:rPr lang="en-US" dirty="0"/>
              <a:t>dif3:		#a6d96a			a6d96aff			#dfc27d			dfc27dff</a:t>
            </a:r>
          </a:p>
          <a:p>
            <a:r>
              <a:rPr lang="en-US" dirty="0"/>
              <a:t>dif2:		#66bd63			66bd63ff			#bf812d			bf812dff</a:t>
            </a:r>
          </a:p>
          <a:p>
            <a:r>
              <a:rPr lang="en-US" dirty="0"/>
              <a:t>dif1:		#1a9850			1a9850ff			#8c510a			8c510aff</a:t>
            </a:r>
          </a:p>
          <a:p>
            <a:endParaRPr lang="en-US" dirty="0"/>
          </a:p>
          <a:p>
            <a:r>
              <a:rPr lang="en-US" dirty="0"/>
              <a:t>border DAF:		#a50026			a50026ff			#053061			053061ff</a:t>
            </a:r>
          </a:p>
          <a:p>
            <a:r>
              <a:rPr lang="en-US" dirty="0"/>
              <a:t>border DIF:		#006837			006837ff			#543005			543005ff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689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188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2894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1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7632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6080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781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0648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5309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6073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41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3800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327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695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2991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259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6336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0549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251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1443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944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9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00-frame                    30-layer-blue               51-sysfp-bu-circle              70-frame         </a:t>
            </a:r>
          </a:p>
          <a:p>
            <a:r>
              <a:rPr lang="en-US" dirty="0">
                <a:latin typeface="Consolas" panose="020B0609020204030204" pitchFamily="49" charset="0"/>
              </a:rPr>
              <a:t>10-grid                     30-layer-color              51-sysfp-bu-octagon             71-3d-cube-phy      </a:t>
            </a:r>
          </a:p>
          <a:p>
            <a:r>
              <a:rPr lang="en-US" dirty="0">
                <a:latin typeface="Consolas" panose="020B0609020204030204" pitchFamily="49" charset="0"/>
              </a:rPr>
              <a:t>11-phy                      30-layer-grey               52-sysfp-td-circle              72-3d-cube-blue     </a:t>
            </a:r>
          </a:p>
          <a:p>
            <a:r>
              <a:rPr lang="en-US" dirty="0">
                <a:latin typeface="Consolas" panose="020B0609020204030204" pitchFamily="49" charset="0"/>
              </a:rPr>
              <a:t>11-phy-full                 31-frame                    52-sysfp-td-octagon             72-3d-cube-color    </a:t>
            </a:r>
          </a:p>
          <a:p>
            <a:r>
              <a:rPr lang="en-US" dirty="0">
                <a:latin typeface="Consolas" panose="020B0609020204030204" pitchFamily="49" charset="0"/>
              </a:rPr>
              <a:t>12-system-names             31-frame-color                                              72-3d-cube-grey     </a:t>
            </a:r>
          </a:p>
          <a:p>
            <a:r>
              <a:rPr lang="en-US" dirty="0">
                <a:latin typeface="Consolas" panose="020B0609020204030204" pitchFamily="49" charset="0"/>
              </a:rPr>
              <a:t>12-axis-text                32-acr                      61-layfp-blue                   73-3d-cylinder-phy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32-acr-color                61-layfp-color                  74-3d-cylinder-blue 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20-system-blue              32-name                     61-layfp-grey                   74-3d-cylinder-color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20-system-color             32-name-color               62-layfp-process-blue           74-3d-cylinder-grey 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20-system-grey                                          62-layfp-process-color          75-3d-prism-phy     </a:t>
            </a:r>
          </a:p>
          <a:p>
            <a:r>
              <a:rPr lang="en-US" dirty="0">
                <a:latin typeface="Consolas" panose="020B0609020204030204" pitchFamily="49" charset="0"/>
              </a:rPr>
              <a:t>21-cells                    40-process-blue             62-layfp-process-grey           76-3d-prism-blue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40-process-color                                            76-3d-prism-color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40-process-grey                                             76-3d-prism-grey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42-acr 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42-acr-color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42-name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42-name-color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43-edge-system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44-edge-layer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7703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235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627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112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431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1922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552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9952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337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8249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50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17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963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7573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425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69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690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3001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391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6359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91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31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7378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655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566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601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3763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59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6907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06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6164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919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1232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904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286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7598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7668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7193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9318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442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90312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4839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3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5456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930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3453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2116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4318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503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5970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517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16711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7152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4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3174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4875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09895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017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4384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9431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5039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10377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4171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1124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9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64131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18601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3065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04728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3361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8.51</a:t>
            </a:r>
          </a:p>
          <a:p>
            <a:endParaRPr lang="en-US" dirty="0"/>
          </a:p>
          <a:p>
            <a:r>
              <a:rPr lang="en-US" dirty="0"/>
              <a:t>0.02	8.46	16.9	25.33</a:t>
            </a:r>
          </a:p>
          <a:p>
            <a:endParaRPr lang="en-US" dirty="0"/>
          </a:p>
          <a:p>
            <a:r>
              <a:rPr lang="en-US" dirty="0"/>
              <a:t>3.37	8.35	13.33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4480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1216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57550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525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096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54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64329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714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99896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35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779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757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32.02</a:t>
            </a:r>
          </a:p>
          <a:p>
            <a:endParaRPr lang="en-US" dirty="0"/>
          </a:p>
          <a:p>
            <a:r>
              <a:rPr lang="en-US" dirty="0"/>
              <a:t>.93	9.8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2792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15.82	30</a:t>
            </a:r>
          </a:p>
          <a:p>
            <a:endParaRPr lang="en-US" dirty="0"/>
          </a:p>
          <a:p>
            <a:r>
              <a:rPr lang="en-US" dirty="0"/>
              <a:t>3.16	2.75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3088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15.82	30</a:t>
            </a:r>
          </a:p>
          <a:p>
            <a:endParaRPr lang="en-US" dirty="0"/>
          </a:p>
          <a:p>
            <a:r>
              <a:rPr lang="en-US" dirty="0"/>
              <a:t>1.96	2.94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0923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03878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18372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10731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1257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00238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3.99</a:t>
            </a:r>
          </a:p>
          <a:p>
            <a:endParaRPr lang="en-US" dirty="0"/>
          </a:p>
          <a:p>
            <a:r>
              <a:rPr lang="en-US" dirty="0"/>
              <a:t>3.79	11.12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893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14.91</a:t>
            </a:r>
          </a:p>
          <a:p>
            <a:endParaRPr lang="en-US" dirty="0"/>
          </a:p>
          <a:p>
            <a:r>
              <a:rPr lang="en-US" dirty="0"/>
              <a:t>.95	.23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18.01	.23</a:t>
            </a:r>
          </a:p>
          <a:p>
            <a:endParaRPr lang="en-US" dirty="0"/>
          </a:p>
          <a:p>
            <a:r>
              <a:rPr lang="en-US" dirty="0"/>
              <a:t>.95	6.93</a:t>
            </a:r>
          </a:p>
          <a:p>
            <a:r>
              <a:rPr lang="en-US" dirty="0"/>
              <a:t>18.01	6.93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81901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10.5</a:t>
            </a:r>
          </a:p>
          <a:p>
            <a:endParaRPr lang="en-US" dirty="0"/>
          </a:p>
          <a:p>
            <a:r>
              <a:rPr lang="en-US" dirty="0"/>
              <a:t>TL:	.43	3.92</a:t>
            </a:r>
          </a:p>
          <a:p>
            <a:r>
              <a:rPr lang="en-US" dirty="0"/>
              <a:t>TM:	11.73	3.92</a:t>
            </a:r>
          </a:p>
          <a:p>
            <a:r>
              <a:rPr lang="en-US" dirty="0"/>
              <a:t>TR:	23.04	3.92</a:t>
            </a:r>
          </a:p>
          <a:p>
            <a:endParaRPr lang="en-US" dirty="0"/>
          </a:p>
          <a:p>
            <a:r>
              <a:rPr lang="en-US" dirty="0"/>
              <a:t>ML:	.43	9.08</a:t>
            </a:r>
          </a:p>
          <a:p>
            <a:r>
              <a:rPr lang="en-US" dirty="0"/>
              <a:t>MM:	11.73	9.08</a:t>
            </a:r>
          </a:p>
          <a:p>
            <a:r>
              <a:rPr lang="en-US" dirty="0"/>
              <a:t>MR:	23.04	9.08	</a:t>
            </a:r>
          </a:p>
          <a:p>
            <a:endParaRPr lang="en-US" dirty="0"/>
          </a:p>
          <a:p>
            <a:r>
              <a:rPr lang="en-US" dirty="0"/>
              <a:t>BL:	.43	14.2</a:t>
            </a:r>
          </a:p>
          <a:p>
            <a:r>
              <a:rPr lang="en-US" dirty="0"/>
              <a:t>BM:	11.73	14.2</a:t>
            </a:r>
          </a:p>
          <a:p>
            <a:r>
              <a:rPr lang="en-US" dirty="0"/>
              <a:t>BR:	23.04	14.2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8345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1968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03614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487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99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38734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449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1365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50518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6422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52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3648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614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2978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.93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3145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91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08132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6416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0404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68982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53052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00041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5828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86902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4536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432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3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9871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6088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40733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75486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69115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3267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61241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24742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7120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687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02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32378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63726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42620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09603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8885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91280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71675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23658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06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61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0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14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58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6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97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56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76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15.2</a:t>
            </a:r>
          </a:p>
          <a:p>
            <a:endParaRPr lang="en-US" dirty="0"/>
          </a:p>
          <a:p>
            <a:r>
              <a:rPr lang="en-US" dirty="0"/>
              <a:t>TL:	.99	5.61</a:t>
            </a:r>
          </a:p>
          <a:p>
            <a:r>
              <a:rPr lang="en-US" dirty="0"/>
              <a:t>TR:	17.72	5.61</a:t>
            </a:r>
          </a:p>
          <a:p>
            <a:r>
              <a:rPr lang="en-US" dirty="0"/>
              <a:t>BL:	.99	13.33</a:t>
            </a:r>
          </a:p>
          <a:p>
            <a:r>
              <a:rPr lang="en-US" dirty="0"/>
              <a:t>BR:	17.72	13.33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4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8.24</a:t>
            </a:r>
          </a:p>
          <a:p>
            <a:endParaRPr lang="en-US" dirty="0"/>
          </a:p>
          <a:p>
            <a:r>
              <a:rPr lang="en-US" dirty="0"/>
              <a:t>TL:	7.91	8.13</a:t>
            </a:r>
          </a:p>
          <a:p>
            <a:r>
              <a:rPr lang="en-US" dirty="0"/>
              <a:t>TR:	24.64	8.13</a:t>
            </a:r>
          </a:p>
          <a:p>
            <a:r>
              <a:rPr lang="en-US" dirty="0"/>
              <a:t>BL:	7.91	15.85</a:t>
            </a:r>
          </a:p>
          <a:p>
            <a:r>
              <a:rPr lang="en-US" dirty="0"/>
              <a:t>BR:	24.64	15.85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2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14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82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696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988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14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4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78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48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77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670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53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95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736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2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51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134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023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698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632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7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96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288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39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867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779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02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49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87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77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66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552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21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46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124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12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024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08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6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15.12	20.01</a:t>
            </a:r>
          </a:p>
          <a:p>
            <a:r>
              <a:rPr lang="en-US" dirty="0"/>
              <a:t>12.66	3.01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651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40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769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757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045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31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986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40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220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816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593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522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30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73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26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2132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7020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6787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401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64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10.2</a:t>
            </a:r>
          </a:p>
          <a:p>
            <a:r>
              <a:rPr lang="en-US" dirty="0"/>
              <a:t>11.83	23.14</a:t>
            </a:r>
          </a:p>
          <a:p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3891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07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3447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50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165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036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0144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52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8734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507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x4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9" name="4R">
            <a:extLst>
              <a:ext uri="{FF2B5EF4-FFF2-40B4-BE49-F238E27FC236}">
                <a16:creationId xmlns:a16="http://schemas.microsoft.com/office/drawing/2014/main" id="{F3275297-281B-4C08-9DBB-AD14B44BFFD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548400" y="53604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4L">
            <a:extLst>
              <a:ext uri="{FF2B5EF4-FFF2-40B4-BE49-F238E27FC236}">
                <a16:creationId xmlns:a16="http://schemas.microsoft.com/office/drawing/2014/main" id="{24F31A64-FC16-441B-8AC7-77559A15EA9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42800" y="53604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3R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48400" y="3870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3L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2800" y="3870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2R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548400" y="2376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2L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42800" y="2376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1R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548400" y="8856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1" name="1L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42800" y="8856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320890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x4 CBlocks, Layer Co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8" name="a3-lc">
            <a:extLst>
              <a:ext uri="{FF2B5EF4-FFF2-40B4-BE49-F238E27FC236}">
                <a16:creationId xmlns:a16="http://schemas.microsoft.com/office/drawing/2014/main" id="{D4D50FF2-66FE-4CAA-AC78-7AA1A5F7E0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2800" y="8856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9" name="a3-lc">
            <a:extLst>
              <a:ext uri="{FF2B5EF4-FFF2-40B4-BE49-F238E27FC236}">
                <a16:creationId xmlns:a16="http://schemas.microsoft.com/office/drawing/2014/main" id="{16D39847-4904-49CB-9873-5A464D31C3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48400" y="8856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0" name="a3-lc">
            <a:extLst>
              <a:ext uri="{FF2B5EF4-FFF2-40B4-BE49-F238E27FC236}">
                <a16:creationId xmlns:a16="http://schemas.microsoft.com/office/drawing/2014/main" id="{B56610AB-70EB-4B79-8629-AB21E81BA45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48400" y="2376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1" name="a3-lc">
            <a:extLst>
              <a:ext uri="{FF2B5EF4-FFF2-40B4-BE49-F238E27FC236}">
                <a16:creationId xmlns:a16="http://schemas.microsoft.com/office/drawing/2014/main" id="{699DA0CA-6170-4AB6-95FC-D2A1D682E2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800" y="2376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2" name="a3-lc">
            <a:extLst>
              <a:ext uri="{FF2B5EF4-FFF2-40B4-BE49-F238E27FC236}">
                <a16:creationId xmlns:a16="http://schemas.microsoft.com/office/drawing/2014/main" id="{F67A7545-E72C-4336-A1F8-900B7A31CF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48400" y="3870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3" name="a3-lc">
            <a:extLst>
              <a:ext uri="{FF2B5EF4-FFF2-40B4-BE49-F238E27FC236}">
                <a16:creationId xmlns:a16="http://schemas.microsoft.com/office/drawing/2014/main" id="{31538219-2D5E-441C-8A4D-095D6384CD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800" y="3870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4" name="a3-lc">
            <a:extLst>
              <a:ext uri="{FF2B5EF4-FFF2-40B4-BE49-F238E27FC236}">
                <a16:creationId xmlns:a16="http://schemas.microsoft.com/office/drawing/2014/main" id="{E21E899B-2807-422D-9139-6CB75BF346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48400" y="53604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5" name="a3-lc">
            <a:extLst>
              <a:ext uri="{FF2B5EF4-FFF2-40B4-BE49-F238E27FC236}">
                <a16:creationId xmlns:a16="http://schemas.microsoft.com/office/drawing/2014/main" id="{07E8BABA-B3A4-43AC-B8AE-8C19C598EA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2800" y="53604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6" name="Picture Placeholder 17">
            <a:extLst>
              <a:ext uri="{FF2B5EF4-FFF2-40B4-BE49-F238E27FC236}">
                <a16:creationId xmlns:a16="http://schemas.microsoft.com/office/drawing/2014/main" id="{ABEDB9D4-8970-401C-B71F-60CEB0A7455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54800" y="1476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7" name="Picture Placeholder 17">
            <a:extLst>
              <a:ext uri="{FF2B5EF4-FFF2-40B4-BE49-F238E27FC236}">
                <a16:creationId xmlns:a16="http://schemas.microsoft.com/office/drawing/2014/main" id="{D0D2C6D8-1B0A-4E4C-B9FE-709523AD655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854800" y="29740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8" name="Picture Placeholder 17">
            <a:extLst>
              <a:ext uri="{FF2B5EF4-FFF2-40B4-BE49-F238E27FC236}">
                <a16:creationId xmlns:a16="http://schemas.microsoft.com/office/drawing/2014/main" id="{19F6179A-CEC3-48F4-8C57-07C7EAF45616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854800" y="4457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96EBF0D0-3163-4462-A1F0-967F9DA9AEF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854800" y="5951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A8D33E9C-D429-45C2-8A9C-A89E4C20A9E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964000" y="1476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E227DA2-3075-48F2-BAFD-FD64B324CA5A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964000" y="29740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2" name="Picture Placeholder 17">
            <a:extLst>
              <a:ext uri="{FF2B5EF4-FFF2-40B4-BE49-F238E27FC236}">
                <a16:creationId xmlns:a16="http://schemas.microsoft.com/office/drawing/2014/main" id="{72E9B50D-483E-4BBA-AC48-F203BC614C6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964000" y="4457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3" name="Picture Placeholder 17">
            <a:extLst>
              <a:ext uri="{FF2B5EF4-FFF2-40B4-BE49-F238E27FC236}">
                <a16:creationId xmlns:a16="http://schemas.microsoft.com/office/drawing/2014/main" id="{CD06D3FB-B825-4FCE-B0FF-944E8C0437C8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964000" y="5951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2266805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9E32D09D-DDD5-40C0-9F72-0B3A91F3C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24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21511390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020821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280049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3909946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3865612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3865612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280049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280049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304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86199"/>
            <a:ext cx="12183380" cy="938545"/>
          </a:xfrm>
          <a:prstGeom prst="rect">
            <a:avLst/>
          </a:prstGeom>
          <a:noFill/>
          <a:ln>
            <a:noFill/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>
                <a:solidFill>
                  <a:srgbClr val="D6BA90"/>
                </a:solidFill>
              </a:rPr>
              <a:t>‹#›</a:t>
            </a:fld>
            <a:endParaRPr lang="en-US" sz="1400" dirty="0">
              <a:solidFill>
                <a:srgbClr val="D6BA9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F9CA4-4E26-42F1-AE6F-90051729C01B}"/>
              </a:ext>
            </a:extLst>
          </p:cNvPr>
          <p:cNvSpPr/>
          <p:nvPr userDrawn="1"/>
        </p:nvSpPr>
        <p:spPr>
          <a:xfrm>
            <a:off x="5951984" y="1163298"/>
            <a:ext cx="288033" cy="5361885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84" r:id="rId14"/>
    <p:sldLayoutId id="2147483685" r:id="rId15"/>
    <p:sldLayoutId id="2147483654" r:id="rId16"/>
    <p:sldLayoutId id="2147483679" r:id="rId17"/>
    <p:sldLayoutId id="2147483655" r:id="rId18"/>
    <p:sldLayoutId id="2147483668" r:id="rId19"/>
    <p:sldLayoutId id="2147483669" r:id="rId20"/>
    <p:sldLayoutId id="2147483660" r:id="rId21"/>
    <p:sldLayoutId id="2147483670" r:id="rId22"/>
    <p:sldLayoutId id="2147483662" r:id="rId23"/>
    <p:sldLayoutId id="2147483661" r:id="rId24"/>
    <p:sldLayoutId id="2147483663" r:id="rId25"/>
    <p:sldLayoutId id="2147483664" r:id="rId26"/>
    <p:sldLayoutId id="2147483686" r:id="rId27"/>
    <p:sldLayoutId id="2147483666" r:id="rId28"/>
    <p:sldLayoutId id="2147483667" r:id="rId29"/>
    <p:sldLayoutId id="2147483658" r:id="rId30"/>
    <p:sldLayoutId id="2147483659" r:id="rId31"/>
    <p:sldLayoutId id="2147483672" r:id="rId32"/>
    <p:sldLayoutId id="2147483673" r:id="rId33"/>
    <p:sldLayoutId id="2147483680" r:id="rId34"/>
    <p:sldLayoutId id="2147483683" r:id="rId35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20.e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emf"/><Relationship Id="rId5" Type="http://schemas.openxmlformats.org/officeDocument/2006/relationships/image" Target="../media/image97.emf"/><Relationship Id="rId4" Type="http://schemas.openxmlformats.org/officeDocument/2006/relationships/image" Target="../media/image68.e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7.emf"/><Relationship Id="rId5" Type="http://schemas.openxmlformats.org/officeDocument/2006/relationships/image" Target="../media/image17.emf"/><Relationship Id="rId4" Type="http://schemas.openxmlformats.org/officeDocument/2006/relationships/image" Target="../media/image68.e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70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20.e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8.emf"/><Relationship Id="rId5" Type="http://schemas.openxmlformats.org/officeDocument/2006/relationships/image" Target="../media/image13.emf"/><Relationship Id="rId4" Type="http://schemas.openxmlformats.org/officeDocument/2006/relationships/image" Target="../media/image9.emf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99.emf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95.emf"/><Relationship Id="rId4" Type="http://schemas.openxmlformats.org/officeDocument/2006/relationships/image" Target="../media/image9.emf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69.emf"/><Relationship Id="rId4" Type="http://schemas.openxmlformats.org/officeDocument/2006/relationships/image" Target="../media/image9.emf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70.emf"/><Relationship Id="rId9" Type="http://schemas.openxmlformats.org/officeDocument/2006/relationships/image" Target="../media/image98.emf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20.emf"/><Relationship Id="rId9" Type="http://schemas.openxmlformats.org/officeDocument/2006/relationships/image" Target="../media/image98.emf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70.emf"/><Relationship Id="rId9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dmeer.github.io/skb/research-notes-ina.html" TargetMode="Externa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8.emf"/><Relationship Id="rId5" Type="http://schemas.openxmlformats.org/officeDocument/2006/relationships/image" Target="../media/image13.emf"/><Relationship Id="rId4" Type="http://schemas.openxmlformats.org/officeDocument/2006/relationships/image" Target="../media/image9.emf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99.emf"/><Relationship Id="rId4" Type="http://schemas.openxmlformats.org/officeDocument/2006/relationships/image" Target="../media/image9.emf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95.emf"/><Relationship Id="rId4" Type="http://schemas.openxmlformats.org/officeDocument/2006/relationships/image" Target="../media/image9.emf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69.emf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70.emf"/><Relationship Id="rId9" Type="http://schemas.openxmlformats.org/officeDocument/2006/relationships/image" Target="../media/image98.emf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20.emf"/><Relationship Id="rId9" Type="http://schemas.openxmlformats.org/officeDocument/2006/relationships/image" Target="../media/image98.emf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70.emf"/><Relationship Id="rId9" Type="http://schemas.openxmlformats.org/officeDocument/2006/relationships/image" Target="../media/image14.emf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2.emf"/><Relationship Id="rId5" Type="http://schemas.openxmlformats.org/officeDocument/2006/relationships/image" Target="../media/image15.emf"/><Relationship Id="rId4" Type="http://schemas.openxmlformats.org/officeDocument/2006/relationships/image" Target="../media/image8.emf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94.emf"/><Relationship Id="rId4" Type="http://schemas.openxmlformats.org/officeDocument/2006/relationships/image" Target="../media/image8.emf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04.emf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103.emf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8.emf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6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emf"/><Relationship Id="rId5" Type="http://schemas.openxmlformats.org/officeDocument/2006/relationships/image" Target="../media/image94.emf"/><Relationship Id="rId10" Type="http://schemas.openxmlformats.org/officeDocument/2006/relationships/image" Target="../media/image102.emf"/><Relationship Id="rId4" Type="http://schemas.openxmlformats.org/officeDocument/2006/relationships/image" Target="../media/image8.emf"/><Relationship Id="rId9" Type="http://schemas.openxmlformats.org/officeDocument/2006/relationships/image" Target="../media/image16.emf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4.emf"/><Relationship Id="rId11" Type="http://schemas.openxmlformats.org/officeDocument/2006/relationships/image" Target="../media/image105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70.emf"/><Relationship Id="rId9" Type="http://schemas.openxmlformats.org/officeDocument/2006/relationships/image" Target="../media/image15.emf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70.emf"/><Relationship Id="rId9" Type="http://schemas.openxmlformats.org/officeDocument/2006/relationships/image" Target="../media/image19.emf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4.emf"/><Relationship Id="rId11" Type="http://schemas.openxmlformats.org/officeDocument/2006/relationships/image" Target="../media/image102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20.emf"/><Relationship Id="rId9" Type="http://schemas.openxmlformats.org/officeDocument/2006/relationships/image" Target="../media/image15.emf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20.emf"/><Relationship Id="rId9" Type="http://schemas.openxmlformats.org/officeDocument/2006/relationships/image" Target="../media/image19.emf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2.emf"/><Relationship Id="rId5" Type="http://schemas.openxmlformats.org/officeDocument/2006/relationships/image" Target="../media/image15.emf"/><Relationship Id="rId4" Type="http://schemas.openxmlformats.org/officeDocument/2006/relationships/image" Target="../media/image8.emf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94.emf"/><Relationship Id="rId4" Type="http://schemas.openxmlformats.org/officeDocument/2006/relationships/image" Target="../media/image8.emf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04.em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103.emf"/><Relationship Id="rId4" Type="http://schemas.openxmlformats.org/officeDocument/2006/relationships/image" Target="../media/image8.emf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8.emf"/></Relationships>
</file>

<file path=ppt/slides/_rels/slide1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6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emf"/><Relationship Id="rId5" Type="http://schemas.openxmlformats.org/officeDocument/2006/relationships/image" Target="../media/image94.emf"/><Relationship Id="rId10" Type="http://schemas.openxmlformats.org/officeDocument/2006/relationships/image" Target="../media/image102.emf"/><Relationship Id="rId4" Type="http://schemas.openxmlformats.org/officeDocument/2006/relationships/image" Target="../media/image8.emf"/><Relationship Id="rId9" Type="http://schemas.openxmlformats.org/officeDocument/2006/relationships/image" Target="../media/image16.emf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4.emf"/><Relationship Id="rId11" Type="http://schemas.openxmlformats.org/officeDocument/2006/relationships/image" Target="../media/image102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70.emf"/><Relationship Id="rId9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6.xml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70.emf"/><Relationship Id="rId9" Type="http://schemas.openxmlformats.org/officeDocument/2006/relationships/image" Target="../media/image19.emf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4.emf"/><Relationship Id="rId11" Type="http://schemas.openxmlformats.org/officeDocument/2006/relationships/image" Target="../media/image102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20.emf"/><Relationship Id="rId9" Type="http://schemas.openxmlformats.org/officeDocument/2006/relationships/image" Target="../media/image15.emf"/></Relationships>
</file>

<file path=ppt/slides/_rels/slide1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20.emf"/><Relationship Id="rId9" Type="http://schemas.openxmlformats.org/officeDocument/2006/relationships/image" Target="../media/image19.emf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emf"/><Relationship Id="rId5" Type="http://schemas.openxmlformats.org/officeDocument/2006/relationships/image" Target="../media/image100.emf"/><Relationship Id="rId4" Type="http://schemas.openxmlformats.org/officeDocument/2006/relationships/image" Target="../media/image98.emf"/></Relationships>
</file>

<file path=ppt/slides/_rels/slide1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4" Type="http://schemas.openxmlformats.org/officeDocument/2006/relationships/image" Target="../media/image98.emf"/><Relationship Id="rId9" Type="http://schemas.openxmlformats.org/officeDocument/2006/relationships/image" Target="../media/image17.emf"/></Relationships>
</file>

<file path=ppt/slides/_rels/slide1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emf"/><Relationship Id="rId5" Type="http://schemas.openxmlformats.org/officeDocument/2006/relationships/image" Target="../media/image101.emf"/><Relationship Id="rId4" Type="http://schemas.openxmlformats.org/officeDocument/2006/relationships/image" Target="../media/image13.emf"/></Relationships>
</file>

<file path=ppt/slides/_rels/slide1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1.emf"/><Relationship Id="rId5" Type="http://schemas.openxmlformats.org/officeDocument/2006/relationships/image" Target="../media/image69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1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7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1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7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emf"/><Relationship Id="rId11" Type="http://schemas.openxmlformats.org/officeDocument/2006/relationships/image" Target="../media/image68.emf"/><Relationship Id="rId5" Type="http://schemas.openxmlformats.org/officeDocument/2006/relationships/image" Target="../media/image7.emf"/><Relationship Id="rId10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0.emf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8.emf"/><Relationship Id="rId5" Type="http://schemas.openxmlformats.org/officeDocument/2006/relationships/image" Target="../media/image100.emf"/><Relationship Id="rId4" Type="http://schemas.openxmlformats.org/officeDocument/2006/relationships/image" Target="../media/image98.emf"/></Relationships>
</file>

<file path=ppt/slides/_rels/slide1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9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10" Type="http://schemas.openxmlformats.org/officeDocument/2006/relationships/image" Target="../media/image17.emf"/><Relationship Id="rId4" Type="http://schemas.openxmlformats.org/officeDocument/2006/relationships/image" Target="../media/image98.emf"/><Relationship Id="rId9" Type="http://schemas.openxmlformats.org/officeDocument/2006/relationships/image" Target="../media/image99.emf"/></Relationships>
</file>

<file path=ppt/slides/_rels/slide1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8.emf"/><Relationship Id="rId5" Type="http://schemas.openxmlformats.org/officeDocument/2006/relationships/image" Target="../media/image101.emf"/><Relationship Id="rId4" Type="http://schemas.openxmlformats.org/officeDocument/2006/relationships/image" Target="../media/image13.emf"/></Relationships>
</file>

<file path=ppt/slides/_rels/slide1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1.emf"/><Relationship Id="rId5" Type="http://schemas.openxmlformats.org/officeDocument/2006/relationships/image" Target="../media/image69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1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7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17.emf"/></Relationships>
</file>

<file path=ppt/slides/_rels/slide1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7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68.emf"/><Relationship Id="rId5" Type="http://schemas.openxmlformats.org/officeDocument/2006/relationships/image" Target="../media/image7.emf"/><Relationship Id="rId10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emf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95.emf"/><Relationship Id="rId9" Type="http://schemas.openxmlformats.org/officeDocument/2006/relationships/image" Target="../media/image104.emf"/></Relationships>
</file>

<file path=ppt/slides/_rels/slide1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95.emf"/><Relationship Id="rId9" Type="http://schemas.openxmlformats.org/officeDocument/2006/relationships/image" Target="../media/image103.emf"/></Relationships>
</file>

<file path=ppt/slides/_rels/slide1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69.emf"/><Relationship Id="rId9" Type="http://schemas.openxmlformats.org/officeDocument/2006/relationships/image" Target="../media/image103.emf"/></Relationships>
</file>

<file path=ppt/slides/_rels/slide1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69.emf"/><Relationship Id="rId9" Type="http://schemas.openxmlformats.org/officeDocument/2006/relationships/image" Target="../media/image103.emf"/></Relationships>
</file>

<file path=ppt/slides/_rels/slide1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69.emf"/><Relationship Id="rId9" Type="http://schemas.openxmlformats.org/officeDocument/2006/relationships/image" Target="../media/image103.emf"/></Relationships>
</file>

<file path=ppt/slides/_rels/slide1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69.emf"/><Relationship Id="rId9" Type="http://schemas.openxmlformats.org/officeDocument/2006/relationships/image" Target="../media/image104.emf"/></Relationships>
</file>

<file path=ppt/slides/_rels/slide1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3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9.emf"/><Relationship Id="rId11" Type="http://schemas.openxmlformats.org/officeDocument/2006/relationships/image" Target="../media/image70.emf"/><Relationship Id="rId5" Type="http://schemas.openxmlformats.org/officeDocument/2006/relationships/image" Target="../media/image13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94.emf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00.xml"/><Relationship Id="rId7" Type="http://schemas.openxmlformats.org/officeDocument/2006/relationships/slide" Target="slide44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6" Type="http://schemas.openxmlformats.org/officeDocument/2006/relationships/slide" Target="slide434.xml"/><Relationship Id="rId11" Type="http://schemas.openxmlformats.org/officeDocument/2006/relationships/slide" Target="slide285.xml"/><Relationship Id="rId5" Type="http://schemas.openxmlformats.org/officeDocument/2006/relationships/slide" Target="slide398.xml"/><Relationship Id="rId10" Type="http://schemas.openxmlformats.org/officeDocument/2006/relationships/slide" Target="slide276.xml"/><Relationship Id="rId4" Type="http://schemas.openxmlformats.org/officeDocument/2006/relationships/slide" Target="slide373.xml"/><Relationship Id="rId9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106.emf"/><Relationship Id="rId9" Type="http://schemas.openxmlformats.org/officeDocument/2006/relationships/image" Target="../media/image104.emf"/></Relationships>
</file>

<file path=ppt/slides/_rels/slide2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106.emf"/><Relationship Id="rId9" Type="http://schemas.openxmlformats.org/officeDocument/2006/relationships/image" Target="../media/image103.emf"/></Relationships>
</file>

<file path=ppt/slides/_rels/slide2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10.emf"/><Relationship Id="rId9" Type="http://schemas.openxmlformats.org/officeDocument/2006/relationships/image" Target="../media/image103.emf"/></Relationships>
</file>

<file path=ppt/slides/_rels/slide2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10.emf"/><Relationship Id="rId9" Type="http://schemas.openxmlformats.org/officeDocument/2006/relationships/image" Target="../media/image103.emf"/></Relationships>
</file>

<file path=ppt/slides/_rels/slide2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10.emf"/><Relationship Id="rId9" Type="http://schemas.openxmlformats.org/officeDocument/2006/relationships/image" Target="../media/image103.emf"/></Relationships>
</file>

<file path=ppt/slides/_rels/slide2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04.emf"/></Relationships>
</file>

<file path=ppt/slides/_rels/slide2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3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emf"/><Relationship Id="rId11" Type="http://schemas.openxmlformats.org/officeDocument/2006/relationships/image" Target="../media/image70.emf"/><Relationship Id="rId5" Type="http://schemas.openxmlformats.org/officeDocument/2006/relationships/image" Target="../media/image13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94.emf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16.emf"/></Relationships>
</file>

<file path=ppt/slides/_rels/slide2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9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97.emf"/><Relationship Id="rId9" Type="http://schemas.openxmlformats.org/officeDocument/2006/relationships/image" Target="../media/image94.emf"/></Relationships>
</file>

<file path=ppt/slides/_rels/slide2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7.emf"/><Relationship Id="rId10" Type="http://schemas.openxmlformats.org/officeDocument/2006/relationships/image" Target="../media/image94.emf"/><Relationship Id="rId4" Type="http://schemas.openxmlformats.org/officeDocument/2006/relationships/image" Target="../media/image97.emf"/><Relationship Id="rId9" Type="http://schemas.openxmlformats.org/officeDocument/2006/relationships/image" Target="../media/image103.emf"/></Relationships>
</file>

<file path=ppt/slides/_rels/slide2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94.emf"/></Relationships>
</file>

<file path=ppt/slides/_rels/slide2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16.emf"/></Relationships>
</file>

<file path=ppt/slides/_rels/slide2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94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7.emf"/><Relationship Id="rId11" Type="http://schemas.openxmlformats.org/officeDocument/2006/relationships/image" Target="../media/image70.emf"/><Relationship Id="rId5" Type="http://schemas.openxmlformats.org/officeDocument/2006/relationships/image" Target="../media/image11.emf"/><Relationship Id="rId10" Type="http://schemas.openxmlformats.org/officeDocument/2006/relationships/image" Target="../media/image107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19.emf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16.emf"/></Relationships>
</file>

<file path=ppt/slides/_rels/slide2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94.emf"/></Relationships>
</file>

<file path=ppt/slides/_rels/slide2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97.emf"/><Relationship Id="rId9" Type="http://schemas.openxmlformats.org/officeDocument/2006/relationships/image" Target="../media/image9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1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6.emf"/></Relationships>
</file>

<file path=ppt/slides/_rels/slide2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7.emf"/><Relationship Id="rId10" Type="http://schemas.openxmlformats.org/officeDocument/2006/relationships/image" Target="../media/image94.emf"/><Relationship Id="rId4" Type="http://schemas.openxmlformats.org/officeDocument/2006/relationships/image" Target="../media/image97.emf"/><Relationship Id="rId9" Type="http://schemas.openxmlformats.org/officeDocument/2006/relationships/image" Target="../media/image103.emf"/></Relationships>
</file>

<file path=ppt/slides/_rels/slide2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94.emf"/></Relationships>
</file>

<file path=ppt/slides/_rels/slide2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16.emf"/></Relationships>
</file>

<file path=ppt/slides/_rels/slide2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94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7.emf"/><Relationship Id="rId11" Type="http://schemas.openxmlformats.org/officeDocument/2006/relationships/image" Target="../media/image70.emf"/><Relationship Id="rId5" Type="http://schemas.openxmlformats.org/officeDocument/2006/relationships/image" Target="../media/image11.emf"/><Relationship Id="rId10" Type="http://schemas.openxmlformats.org/officeDocument/2006/relationships/image" Target="../media/image107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19.emf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7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image" Target="../media/image8.emf"/><Relationship Id="rId4" Type="http://schemas.openxmlformats.org/officeDocument/2006/relationships/image" Target="../media/image17.emf"/><Relationship Id="rId9" Type="http://schemas.openxmlformats.org/officeDocument/2006/relationships/image" Target="../media/image10.emf"/></Relationships>
</file>

<file path=ppt/slides/_rels/slide2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8.emf"/><Relationship Id="rId14" Type="http://schemas.openxmlformats.org/officeDocument/2006/relationships/image" Target="../media/image94.emf"/></Relationships>
</file>

<file path=ppt/slides/_rels/slide2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02.emf"/><Relationship Id="rId14" Type="http://schemas.openxmlformats.org/officeDocument/2006/relationships/image" Target="../media/image94.emf"/></Relationships>
</file>

<file path=ppt/slides/_rels/slide2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0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11" Type="http://schemas.openxmlformats.org/officeDocument/2006/relationships/image" Target="../media/image8.emf"/><Relationship Id="rId5" Type="http://schemas.openxmlformats.org/officeDocument/2006/relationships/image" Target="../media/image17.emf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image" Target="../media/image13.emf"/></Relationships>
</file>

<file path=ppt/slides/_rels/slide2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8.emf"/><Relationship Id="rId14" Type="http://schemas.openxmlformats.org/officeDocument/2006/relationships/image" Target="../media/image94.emf"/></Relationships>
</file>

<file path=ppt/slides/_rels/slide2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02.emf"/><Relationship Id="rId14" Type="http://schemas.openxmlformats.org/officeDocument/2006/relationships/image" Target="../media/image94.emf"/></Relationships>
</file>

<file path=ppt/slides/_rels/slide2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Relationship Id="rId14" Type="http://schemas.openxmlformats.org/officeDocument/2006/relationships/image" Target="../media/image33.emf"/></Relationships>
</file>

<file path=ppt/slides/_rels/slide2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68.emf"/><Relationship Id="rId7" Type="http://schemas.openxmlformats.org/officeDocument/2006/relationships/image" Target="../media/image70.emf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7.emf"/><Relationship Id="rId5" Type="http://schemas.openxmlformats.org/officeDocument/2006/relationships/image" Target="../media/image7.emf"/><Relationship Id="rId4" Type="http://schemas.openxmlformats.org/officeDocument/2006/relationships/image" Target="../media/image97.emf"/></Relationships>
</file>

<file path=ppt/slides/_rels/slide2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9.emf"/><Relationship Id="rId7" Type="http://schemas.openxmlformats.org/officeDocument/2006/relationships/image" Target="../media/image70.emf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emf"/><Relationship Id="rId5" Type="http://schemas.openxmlformats.org/officeDocument/2006/relationships/image" Target="../media/image98.emf"/><Relationship Id="rId4" Type="http://schemas.openxmlformats.org/officeDocument/2006/relationships/image" Target="../media/image13.emf"/></Relationships>
</file>

<file path=ppt/slides/_rels/slide2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8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8.emf"/><Relationship Id="rId5" Type="http://schemas.openxmlformats.org/officeDocument/2006/relationships/image" Target="../media/image102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2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70.emf"/><Relationship Id="rId3" Type="http://schemas.openxmlformats.org/officeDocument/2006/relationships/image" Target="../media/image97.emf"/><Relationship Id="rId7" Type="http://schemas.openxmlformats.org/officeDocument/2006/relationships/image" Target="../media/image106.emf"/><Relationship Id="rId12" Type="http://schemas.openxmlformats.org/officeDocument/2006/relationships/image" Target="../media/image20.emf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emf"/><Relationship Id="rId11" Type="http://schemas.openxmlformats.org/officeDocument/2006/relationships/image" Target="../media/image9.emf"/><Relationship Id="rId5" Type="http://schemas.openxmlformats.org/officeDocument/2006/relationships/image" Target="../media/image68.emf"/><Relationship Id="rId10" Type="http://schemas.openxmlformats.org/officeDocument/2006/relationships/image" Target="../media/image10.emf"/><Relationship Id="rId4" Type="http://schemas.openxmlformats.org/officeDocument/2006/relationships/image" Target="../media/image98.emf"/><Relationship Id="rId9" Type="http://schemas.openxmlformats.org/officeDocument/2006/relationships/image" Target="../media/image13.emf"/></Relationships>
</file>

<file path=ppt/slides/_rels/slide2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20.emf"/><Relationship Id="rId3" Type="http://schemas.openxmlformats.org/officeDocument/2006/relationships/image" Target="../media/image98.emf"/><Relationship Id="rId7" Type="http://schemas.openxmlformats.org/officeDocument/2006/relationships/image" Target="../media/image19.emf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emf"/><Relationship Id="rId11" Type="http://schemas.openxmlformats.org/officeDocument/2006/relationships/image" Target="../media/image102.emf"/><Relationship Id="rId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106.emf"/><Relationship Id="rId9" Type="http://schemas.openxmlformats.org/officeDocument/2006/relationships/image" Target="../media/image13.emf"/><Relationship Id="rId14" Type="http://schemas.openxmlformats.org/officeDocument/2006/relationships/image" Target="../media/image70.emf"/></Relationships>
</file>

<file path=ppt/slides/_rels/slide2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7.emf"/><Relationship Id="rId3" Type="http://schemas.openxmlformats.org/officeDocument/2006/relationships/image" Target="../media/image7.emf"/><Relationship Id="rId7" Type="http://schemas.openxmlformats.org/officeDocument/2006/relationships/image" Target="../media/image19.emf"/><Relationship Id="rId12" Type="http://schemas.openxmlformats.org/officeDocument/2006/relationships/image" Target="../media/image68.emf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emf"/><Relationship Id="rId11" Type="http://schemas.openxmlformats.org/officeDocument/2006/relationships/image" Target="../media/image97.emf"/><Relationship Id="rId5" Type="http://schemas.openxmlformats.org/officeDocument/2006/relationships/image" Target="../media/image18.emf"/><Relationship Id="rId10" Type="http://schemas.openxmlformats.org/officeDocument/2006/relationships/image" Target="../media/image102.emf"/><Relationship Id="rId4" Type="http://schemas.openxmlformats.org/officeDocument/2006/relationships/image" Target="../media/image15.emf"/><Relationship Id="rId9" Type="http://schemas.openxmlformats.org/officeDocument/2006/relationships/image" Target="../media/image108.emf"/><Relationship Id="rId14" Type="http://schemas.openxmlformats.org/officeDocument/2006/relationships/image" Target="../media/image70.emf"/></Relationships>
</file>

<file path=ppt/slides/_rels/slide2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97.emf"/><Relationship Id="rId3" Type="http://schemas.openxmlformats.org/officeDocument/2006/relationships/image" Target="../media/image7.emf"/><Relationship Id="rId7" Type="http://schemas.openxmlformats.org/officeDocument/2006/relationships/image" Target="../media/image102.emf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emf"/><Relationship Id="rId11" Type="http://schemas.openxmlformats.org/officeDocument/2006/relationships/image" Target="../media/image9.emf"/><Relationship Id="rId5" Type="http://schemas.openxmlformats.org/officeDocument/2006/relationships/image" Target="../media/image13.emf"/><Relationship Id="rId15" Type="http://schemas.openxmlformats.org/officeDocument/2006/relationships/image" Target="../media/image106.emf"/><Relationship Id="rId10" Type="http://schemas.openxmlformats.org/officeDocument/2006/relationships/image" Target="../media/image8.emf"/><Relationship Id="rId4" Type="http://schemas.openxmlformats.org/officeDocument/2006/relationships/image" Target="../media/image17.emf"/><Relationship Id="rId9" Type="http://schemas.openxmlformats.org/officeDocument/2006/relationships/image" Target="../media/image19.emf"/><Relationship Id="rId14" Type="http://schemas.openxmlformats.org/officeDocument/2006/relationships/image" Target="../media/image9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106.emf"/><Relationship Id="rId3" Type="http://schemas.openxmlformats.org/officeDocument/2006/relationships/image" Target="../media/image97.emf"/><Relationship Id="rId7" Type="http://schemas.openxmlformats.org/officeDocument/2006/relationships/image" Target="../media/image102.emf"/><Relationship Id="rId12" Type="http://schemas.openxmlformats.org/officeDocument/2006/relationships/image" Target="../media/image98.emf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emf"/><Relationship Id="rId11" Type="http://schemas.openxmlformats.org/officeDocument/2006/relationships/image" Target="../media/image68.emf"/><Relationship Id="rId5" Type="http://schemas.openxmlformats.org/officeDocument/2006/relationships/image" Target="../media/image9.emf"/><Relationship Id="rId15" Type="http://schemas.openxmlformats.org/officeDocument/2006/relationships/image" Target="../media/image13.emf"/><Relationship Id="rId10" Type="http://schemas.openxmlformats.org/officeDocument/2006/relationships/image" Target="../media/image15.emf"/><Relationship Id="rId4" Type="http://schemas.openxmlformats.org/officeDocument/2006/relationships/image" Target="../media/image17.emf"/><Relationship Id="rId9" Type="http://schemas.openxmlformats.org/officeDocument/2006/relationships/image" Target="../media/image19.emf"/><Relationship Id="rId14" Type="http://schemas.openxmlformats.org/officeDocument/2006/relationships/image" Target="../media/image8.emf"/></Relationships>
</file>

<file path=ppt/slides/_rels/slide2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8.emf"/><Relationship Id="rId3" Type="http://schemas.openxmlformats.org/officeDocument/2006/relationships/image" Target="../media/image20.emf"/><Relationship Id="rId7" Type="http://schemas.openxmlformats.org/officeDocument/2006/relationships/image" Target="../media/image102.emf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184.xml"/><Relationship Id="rId16" Type="http://schemas.openxmlformats.org/officeDocument/2006/relationships/image" Target="../media/image10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8.emf"/><Relationship Id="rId11" Type="http://schemas.openxmlformats.org/officeDocument/2006/relationships/image" Target="../media/image98.emf"/><Relationship Id="rId5" Type="http://schemas.openxmlformats.org/officeDocument/2006/relationships/image" Target="../media/image17.emf"/><Relationship Id="rId15" Type="http://schemas.openxmlformats.org/officeDocument/2006/relationships/image" Target="../media/image9.emf"/><Relationship Id="rId10" Type="http://schemas.openxmlformats.org/officeDocument/2006/relationships/image" Target="../media/image19.emf"/><Relationship Id="rId4" Type="http://schemas.openxmlformats.org/officeDocument/2006/relationships/image" Target="../media/image12.emf"/><Relationship Id="rId9" Type="http://schemas.openxmlformats.org/officeDocument/2006/relationships/image" Target="../media/image15.emf"/><Relationship Id="rId14" Type="http://schemas.openxmlformats.org/officeDocument/2006/relationships/image" Target="../media/image10.emf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/Relationships>
</file>

<file path=ppt/slides/_rels/slide2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/Relationships>
</file>

<file path=ppt/slides/_rels/slide2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Relationship Id="rId9" Type="http://schemas.openxmlformats.org/officeDocument/2006/relationships/image" Target="../media/image111.emf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2.emf"/><Relationship Id="rId5" Type="http://schemas.openxmlformats.org/officeDocument/2006/relationships/image" Target="../media/image85.emf"/><Relationship Id="rId4" Type="http://schemas.openxmlformats.org/officeDocument/2006/relationships/image" Target="../media/image87.emf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20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emf"/><Relationship Id="rId11" Type="http://schemas.openxmlformats.org/officeDocument/2006/relationships/image" Target="../media/image18.emf"/><Relationship Id="rId5" Type="http://schemas.openxmlformats.org/officeDocument/2006/relationships/image" Target="../media/image7.emf"/><Relationship Id="rId10" Type="http://schemas.openxmlformats.org/officeDocument/2006/relationships/image" Target="../media/image16.emf"/><Relationship Id="rId4" Type="http://schemas.openxmlformats.org/officeDocument/2006/relationships/image" Target="../media/image11.emf"/><Relationship Id="rId9" Type="http://schemas.openxmlformats.org/officeDocument/2006/relationships/image" Target="../media/image15.emf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1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slideLayout" Target="../slideLayouts/slideLayout1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1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slideLayout" Target="../slideLayouts/slideLayout16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slide" Target="slide294.xml"/><Relationship Id="rId2" Type="http://schemas.openxmlformats.org/officeDocument/2006/relationships/slide" Target="slide286.xml"/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image" Target="../media/image95.emf"/><Relationship Id="rId4" Type="http://schemas.openxmlformats.org/officeDocument/2006/relationships/image" Target="../media/image9.emf"/></Relationships>
</file>

<file path=ppt/slides/_rels/slide2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09.emf"/><Relationship Id="rId3" Type="http://schemas.openxmlformats.org/officeDocument/2006/relationships/image" Target="../media/image20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emf"/><Relationship Id="rId11" Type="http://schemas.openxmlformats.org/officeDocument/2006/relationships/image" Target="../media/image103.emf"/><Relationship Id="rId5" Type="http://schemas.openxmlformats.org/officeDocument/2006/relationships/image" Target="../media/image12.emf"/><Relationship Id="rId15" Type="http://schemas.openxmlformats.org/officeDocument/2006/relationships/image" Target="../media/image19.emf"/><Relationship Id="rId10" Type="http://schemas.openxmlformats.org/officeDocument/2006/relationships/image" Target="../media/image8.emf"/><Relationship Id="rId4" Type="http://schemas.openxmlformats.org/officeDocument/2006/relationships/image" Target="../media/image11.emf"/><Relationship Id="rId9" Type="http://schemas.openxmlformats.org/officeDocument/2006/relationships/image" Target="../media/image101.emf"/><Relationship Id="rId14" Type="http://schemas.openxmlformats.org/officeDocument/2006/relationships/image" Target="../media/image10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70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emf"/><Relationship Id="rId5" Type="http://schemas.openxmlformats.org/officeDocument/2006/relationships/image" Target="../media/image108.emf"/><Relationship Id="rId4" Type="http://schemas.openxmlformats.org/officeDocument/2006/relationships/image" Target="../media/image11.emf"/><Relationship Id="rId9" Type="http://schemas.openxmlformats.org/officeDocument/2006/relationships/image" Target="../media/image18.emf"/></Relationships>
</file>

<file path=ppt/slides/_rels/slide2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1.emf"/><Relationship Id="rId7" Type="http://schemas.openxmlformats.org/officeDocument/2006/relationships/image" Target="../media/image103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1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6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dmeer.github.io/skb/ipc/lcn/attribution.html" TargetMode="External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300.xml.rels><?xml version="1.0" encoding="UTF-8" standalone="yes"?>
<Relationships xmlns="http://schemas.openxmlformats.org/package/2006/relationships"><Relationship Id="rId8" Type="http://schemas.openxmlformats.org/officeDocument/2006/relationships/slide" Target="slide331.xml"/><Relationship Id="rId3" Type="http://schemas.openxmlformats.org/officeDocument/2006/relationships/slide" Target="slide301.xml"/><Relationship Id="rId7" Type="http://schemas.openxmlformats.org/officeDocument/2006/relationships/slide" Target="slide326.xml"/><Relationship Id="rId2" Type="http://schemas.openxmlformats.org/officeDocument/2006/relationships/slide" Target="slide36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15.xml"/><Relationship Id="rId5" Type="http://schemas.openxmlformats.org/officeDocument/2006/relationships/slide" Target="slide311.xml"/><Relationship Id="rId4" Type="http://schemas.openxmlformats.org/officeDocument/2006/relationships/slide" Target="slide305.xml"/><Relationship Id="rId9" Type="http://schemas.openxmlformats.org/officeDocument/2006/relationships/slide" Target="slide350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1.emf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7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3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3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emf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3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3" Type="http://schemas.openxmlformats.org/officeDocument/2006/relationships/image" Target="../media/image108.emf"/><Relationship Id="rId7" Type="http://schemas.openxmlformats.org/officeDocument/2006/relationships/image" Target="../media/image134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4" Type="http://schemas.openxmlformats.org/officeDocument/2006/relationships/image" Target="../media/image17.emf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2.emf"/><Relationship Id="rId1" Type="http://schemas.openxmlformats.org/officeDocument/2006/relationships/slideLayout" Target="../slideLayouts/slideLayout8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2" Type="http://schemas.openxmlformats.org/officeDocument/2006/relationships/image" Target="../media/image138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2.emf"/><Relationship Id="rId5" Type="http://schemas.openxmlformats.org/officeDocument/2006/relationships/image" Target="../media/image141.emf"/><Relationship Id="rId4" Type="http://schemas.openxmlformats.org/officeDocument/2006/relationships/image" Target="../media/image140.emf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39.emf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3.emf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slideLayout" Target="../slideLayouts/slideLayout6.xml"/></Relationships>
</file>

<file path=ppt/slides/_rels/slide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slideLayout" Target="../slideLayouts/slideLayout18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emf"/><Relationship Id="rId1" Type="http://schemas.openxmlformats.org/officeDocument/2006/relationships/slideLayout" Target="../slideLayouts/slideLayout5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image" Target="../media/image57.emf"/><Relationship Id="rId18" Type="http://schemas.openxmlformats.org/officeDocument/2006/relationships/image" Target="../media/image62.emf"/><Relationship Id="rId26" Type="http://schemas.openxmlformats.org/officeDocument/2006/relationships/image" Target="../media/image164.emf"/><Relationship Id="rId39" Type="http://schemas.openxmlformats.org/officeDocument/2006/relationships/image" Target="../media/image68.emf"/><Relationship Id="rId3" Type="http://schemas.openxmlformats.org/officeDocument/2006/relationships/image" Target="../media/image56.emf"/><Relationship Id="rId21" Type="http://schemas.openxmlformats.org/officeDocument/2006/relationships/image" Target="../media/image159.emf"/><Relationship Id="rId34" Type="http://schemas.openxmlformats.org/officeDocument/2006/relationships/image" Target="../media/image48.emf"/><Relationship Id="rId42" Type="http://schemas.openxmlformats.org/officeDocument/2006/relationships/image" Target="../media/image14.emf"/><Relationship Id="rId7" Type="http://schemas.openxmlformats.org/officeDocument/2006/relationships/image" Target="../media/image154.emf"/><Relationship Id="rId12" Type="http://schemas.openxmlformats.org/officeDocument/2006/relationships/image" Target="../media/image65.emf"/><Relationship Id="rId17" Type="http://schemas.openxmlformats.org/officeDocument/2006/relationships/image" Target="../media/image61.emf"/><Relationship Id="rId25" Type="http://schemas.openxmlformats.org/officeDocument/2006/relationships/image" Target="../media/image163.emf"/><Relationship Id="rId33" Type="http://schemas.openxmlformats.org/officeDocument/2006/relationships/image" Target="../media/image46.emf"/><Relationship Id="rId38" Type="http://schemas.openxmlformats.org/officeDocument/2006/relationships/image" Target="../media/image11.emf"/><Relationship Id="rId46" Type="http://schemas.openxmlformats.org/officeDocument/2006/relationships/image" Target="../media/image108.emf"/><Relationship Id="rId2" Type="http://schemas.openxmlformats.org/officeDocument/2006/relationships/notesSlide" Target="../notesSlides/notesSlide204.xml"/><Relationship Id="rId16" Type="http://schemas.openxmlformats.org/officeDocument/2006/relationships/image" Target="../media/image60.emf"/><Relationship Id="rId20" Type="http://schemas.openxmlformats.org/officeDocument/2006/relationships/image" Target="../media/image158.emf"/><Relationship Id="rId29" Type="http://schemas.openxmlformats.org/officeDocument/2006/relationships/image" Target="../media/image55.emf"/><Relationship Id="rId41" Type="http://schemas.openxmlformats.org/officeDocument/2006/relationships/image" Target="../media/image10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3.emf"/><Relationship Id="rId11" Type="http://schemas.openxmlformats.org/officeDocument/2006/relationships/image" Target="../media/image64.emf"/><Relationship Id="rId24" Type="http://schemas.openxmlformats.org/officeDocument/2006/relationships/image" Target="../media/image162.emf"/><Relationship Id="rId32" Type="http://schemas.openxmlformats.org/officeDocument/2006/relationships/image" Target="../media/image44.emf"/><Relationship Id="rId37" Type="http://schemas.openxmlformats.org/officeDocument/2006/relationships/image" Target="../media/image20.emf"/><Relationship Id="rId40" Type="http://schemas.openxmlformats.org/officeDocument/2006/relationships/image" Target="../media/image13.emf"/><Relationship Id="rId45" Type="http://schemas.openxmlformats.org/officeDocument/2006/relationships/image" Target="../media/image70.emf"/><Relationship Id="rId5" Type="http://schemas.openxmlformats.org/officeDocument/2006/relationships/image" Target="../media/image152.emf"/><Relationship Id="rId15" Type="http://schemas.openxmlformats.org/officeDocument/2006/relationships/image" Target="../media/image59.emf"/><Relationship Id="rId23" Type="http://schemas.openxmlformats.org/officeDocument/2006/relationships/image" Target="../media/image161.emf"/><Relationship Id="rId28" Type="http://schemas.openxmlformats.org/officeDocument/2006/relationships/image" Target="../media/image54.emf"/><Relationship Id="rId36" Type="http://schemas.openxmlformats.org/officeDocument/2006/relationships/image" Target="../media/image52.emf"/><Relationship Id="rId10" Type="http://schemas.openxmlformats.org/officeDocument/2006/relationships/image" Target="../media/image157.emf"/><Relationship Id="rId19" Type="http://schemas.openxmlformats.org/officeDocument/2006/relationships/image" Target="../media/image63.emf"/><Relationship Id="rId31" Type="http://schemas.openxmlformats.org/officeDocument/2006/relationships/image" Target="../media/image42.emf"/><Relationship Id="rId44" Type="http://schemas.openxmlformats.org/officeDocument/2006/relationships/image" Target="../media/image17.emf"/><Relationship Id="rId4" Type="http://schemas.openxmlformats.org/officeDocument/2006/relationships/image" Target="../media/image151.emf"/><Relationship Id="rId9" Type="http://schemas.openxmlformats.org/officeDocument/2006/relationships/image" Target="../media/image156.emf"/><Relationship Id="rId14" Type="http://schemas.openxmlformats.org/officeDocument/2006/relationships/image" Target="../media/image58.emf"/><Relationship Id="rId22" Type="http://schemas.openxmlformats.org/officeDocument/2006/relationships/image" Target="../media/image160.emf"/><Relationship Id="rId27" Type="http://schemas.openxmlformats.org/officeDocument/2006/relationships/image" Target="../media/image165.emf"/><Relationship Id="rId30" Type="http://schemas.openxmlformats.org/officeDocument/2006/relationships/image" Target="../media/image40.emf"/><Relationship Id="rId35" Type="http://schemas.openxmlformats.org/officeDocument/2006/relationships/image" Target="../media/image50.emf"/><Relationship Id="rId43" Type="http://schemas.openxmlformats.org/officeDocument/2006/relationships/image" Target="../media/image7.emf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image" Target="../media/image166.em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9.emf"/><Relationship Id="rId4" Type="http://schemas.openxmlformats.org/officeDocument/2006/relationships/image" Target="../media/image168.emf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164.emf"/><Relationship Id="rId18" Type="http://schemas.openxmlformats.org/officeDocument/2006/relationships/image" Target="../media/image55.emf"/><Relationship Id="rId3" Type="http://schemas.openxmlformats.org/officeDocument/2006/relationships/image" Target="../media/image159.emf"/><Relationship Id="rId21" Type="http://schemas.openxmlformats.org/officeDocument/2006/relationships/image" Target="../media/image44.emf"/><Relationship Id="rId7" Type="http://schemas.openxmlformats.org/officeDocument/2006/relationships/image" Target="../media/image161.emf"/><Relationship Id="rId12" Type="http://schemas.openxmlformats.org/officeDocument/2006/relationships/image" Target="../media/image49.emf"/><Relationship Id="rId17" Type="http://schemas.openxmlformats.org/officeDocument/2006/relationships/image" Target="../media/image54.emf"/><Relationship Id="rId25" Type="http://schemas.openxmlformats.org/officeDocument/2006/relationships/image" Target="../media/image52.emf"/><Relationship Id="rId2" Type="http://schemas.openxmlformats.org/officeDocument/2006/relationships/image" Target="../media/image158.emf"/><Relationship Id="rId16" Type="http://schemas.openxmlformats.org/officeDocument/2006/relationships/image" Target="../media/image53.emf"/><Relationship Id="rId20" Type="http://schemas.openxmlformats.org/officeDocument/2006/relationships/image" Target="../media/image42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3.emf"/><Relationship Id="rId11" Type="http://schemas.openxmlformats.org/officeDocument/2006/relationships/image" Target="../media/image163.emf"/><Relationship Id="rId24" Type="http://schemas.openxmlformats.org/officeDocument/2006/relationships/image" Target="../media/image50.emf"/><Relationship Id="rId5" Type="http://schemas.openxmlformats.org/officeDocument/2006/relationships/image" Target="../media/image160.emf"/><Relationship Id="rId15" Type="http://schemas.openxmlformats.org/officeDocument/2006/relationships/image" Target="../media/image165.emf"/><Relationship Id="rId23" Type="http://schemas.openxmlformats.org/officeDocument/2006/relationships/image" Target="../media/image48.emf"/><Relationship Id="rId10" Type="http://schemas.openxmlformats.org/officeDocument/2006/relationships/image" Target="../media/image47.emf"/><Relationship Id="rId19" Type="http://schemas.openxmlformats.org/officeDocument/2006/relationships/image" Target="../media/image40.emf"/><Relationship Id="rId4" Type="http://schemas.openxmlformats.org/officeDocument/2006/relationships/image" Target="../media/image41.emf"/><Relationship Id="rId9" Type="http://schemas.openxmlformats.org/officeDocument/2006/relationships/image" Target="../media/image162.emf"/><Relationship Id="rId14" Type="http://schemas.openxmlformats.org/officeDocument/2006/relationships/image" Target="../media/image51.emf"/><Relationship Id="rId22" Type="http://schemas.openxmlformats.org/officeDocument/2006/relationships/image" Target="../media/image46.emf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0.emf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2.emf"/><Relationship Id="rId5" Type="http://schemas.openxmlformats.org/officeDocument/2006/relationships/image" Target="../media/image40.emf"/><Relationship Id="rId4" Type="http://schemas.openxmlformats.org/officeDocument/2006/relationships/image" Target="../media/image160.emf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2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0.emf"/><Relationship Id="rId5" Type="http://schemas.openxmlformats.org/officeDocument/2006/relationships/image" Target="../media/image43.emf"/><Relationship Id="rId4" Type="http://schemas.openxmlformats.org/officeDocument/2006/relationships/image" Target="../media/image160.emf"/></Relationships>
</file>

<file path=ppt/slides/_rels/slide3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41.emf"/><Relationship Id="rId7" Type="http://schemas.openxmlformats.org/officeDocument/2006/relationships/image" Target="../media/image40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5" Type="http://schemas.openxmlformats.org/officeDocument/2006/relationships/image" Target="../media/image43.emf"/><Relationship Id="rId4" Type="http://schemas.openxmlformats.org/officeDocument/2006/relationships/image" Target="../media/image160.emf"/><Relationship Id="rId9" Type="http://schemas.openxmlformats.org/officeDocument/2006/relationships/image" Target="../media/image44.emf"/></Relationships>
</file>

<file path=ppt/slides/_rels/slide3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5" Type="http://schemas.openxmlformats.org/officeDocument/2006/relationships/image" Target="../media/image43.emf"/><Relationship Id="rId10" Type="http://schemas.openxmlformats.org/officeDocument/2006/relationships/image" Target="../media/image44.emf"/><Relationship Id="rId4" Type="http://schemas.openxmlformats.org/officeDocument/2006/relationships/image" Target="../media/image160.emf"/><Relationship Id="rId9" Type="http://schemas.openxmlformats.org/officeDocument/2006/relationships/image" Target="../media/image42.emf"/></Relationships>
</file>

<file path=ppt/slides/_rels/slide3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6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4.emf"/><Relationship Id="rId5" Type="http://schemas.openxmlformats.org/officeDocument/2006/relationships/image" Target="../media/image43.emf"/><Relationship Id="rId10" Type="http://schemas.openxmlformats.org/officeDocument/2006/relationships/image" Target="../media/image42.emf"/><Relationship Id="rId4" Type="http://schemas.openxmlformats.org/officeDocument/2006/relationships/image" Target="../media/image160.emf"/><Relationship Id="rId9" Type="http://schemas.openxmlformats.org/officeDocument/2006/relationships/image" Target="../media/image4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4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2.emf"/><Relationship Id="rId5" Type="http://schemas.openxmlformats.org/officeDocument/2006/relationships/image" Target="../media/image43.emf"/><Relationship Id="rId10" Type="http://schemas.openxmlformats.org/officeDocument/2006/relationships/image" Target="../media/image40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/Relationships>
</file>

<file path=ppt/slides/_rels/slide3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44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2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0.emf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10" Type="http://schemas.openxmlformats.org/officeDocument/2006/relationships/image" Target="../media/image163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46.emf"/></Relationships>
</file>

<file path=ppt/slides/_rels/slide3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42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0.emf"/><Relationship Id="rId2" Type="http://schemas.openxmlformats.org/officeDocument/2006/relationships/image" Target="../media/image159.emf"/><Relationship Id="rId16" Type="http://schemas.openxmlformats.org/officeDocument/2006/relationships/image" Target="../media/image48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46.emf"/><Relationship Id="rId10" Type="http://schemas.openxmlformats.org/officeDocument/2006/relationships/image" Target="../media/image163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44.emf"/></Relationships>
</file>

<file path=ppt/slides/_rels/slide3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4.emf"/><Relationship Id="rId1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44.emf"/><Relationship Id="rId2" Type="http://schemas.openxmlformats.org/officeDocument/2006/relationships/image" Target="../media/image159.emf"/><Relationship Id="rId16" Type="http://schemas.openxmlformats.org/officeDocument/2006/relationships/image" Target="../media/image42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40.emf"/><Relationship Id="rId10" Type="http://schemas.openxmlformats.org/officeDocument/2006/relationships/image" Target="../media/image163.emf"/><Relationship Id="rId19" Type="http://schemas.openxmlformats.org/officeDocument/2006/relationships/image" Target="../media/image48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55.emf"/></Relationships>
</file>

<file path=ppt/slides/_rels/slide3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1.emf"/><Relationship Id="rId18" Type="http://schemas.openxmlformats.org/officeDocument/2006/relationships/image" Target="../media/image44.emf"/><Relationship Id="rId3" Type="http://schemas.openxmlformats.org/officeDocument/2006/relationships/image" Target="../media/image41.emf"/><Relationship Id="rId21" Type="http://schemas.openxmlformats.org/officeDocument/2006/relationships/image" Target="../media/image50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42.emf"/><Relationship Id="rId2" Type="http://schemas.openxmlformats.org/officeDocument/2006/relationships/image" Target="../media/image159.emf"/><Relationship Id="rId16" Type="http://schemas.openxmlformats.org/officeDocument/2006/relationships/image" Target="../media/image40.emf"/><Relationship Id="rId20" Type="http://schemas.openxmlformats.org/officeDocument/2006/relationships/image" Target="../media/image48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55.emf"/><Relationship Id="rId10" Type="http://schemas.openxmlformats.org/officeDocument/2006/relationships/image" Target="../media/image163.emf"/><Relationship Id="rId19" Type="http://schemas.openxmlformats.org/officeDocument/2006/relationships/image" Target="../media/image46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54.emf"/></Relationships>
</file>

<file path=ppt/slides/_rels/slide3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1.emf"/><Relationship Id="rId18" Type="http://schemas.openxmlformats.org/officeDocument/2006/relationships/image" Target="../media/image42.emf"/><Relationship Id="rId3" Type="http://schemas.openxmlformats.org/officeDocument/2006/relationships/image" Target="../media/image41.emf"/><Relationship Id="rId21" Type="http://schemas.openxmlformats.org/officeDocument/2006/relationships/image" Target="../media/image48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40.emf"/><Relationship Id="rId2" Type="http://schemas.openxmlformats.org/officeDocument/2006/relationships/image" Target="../media/image159.emf"/><Relationship Id="rId16" Type="http://schemas.openxmlformats.org/officeDocument/2006/relationships/image" Target="../media/image55.emf"/><Relationship Id="rId20" Type="http://schemas.openxmlformats.org/officeDocument/2006/relationships/image" Target="../media/image46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54.emf"/><Relationship Id="rId23" Type="http://schemas.openxmlformats.org/officeDocument/2006/relationships/image" Target="../media/image52.emf"/><Relationship Id="rId10" Type="http://schemas.openxmlformats.org/officeDocument/2006/relationships/image" Target="../media/image163.emf"/><Relationship Id="rId19" Type="http://schemas.openxmlformats.org/officeDocument/2006/relationships/image" Target="../media/image44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165.emf"/><Relationship Id="rId22" Type="http://schemas.openxmlformats.org/officeDocument/2006/relationships/image" Target="../media/image50.emf"/></Relationships>
</file>

<file path=ppt/slides/_rels/slide3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1.emf"/><Relationship Id="rId18" Type="http://schemas.openxmlformats.org/officeDocument/2006/relationships/image" Target="../media/image40.emf"/><Relationship Id="rId3" Type="http://schemas.openxmlformats.org/officeDocument/2006/relationships/image" Target="../media/image41.emf"/><Relationship Id="rId21" Type="http://schemas.openxmlformats.org/officeDocument/2006/relationships/image" Target="../media/image46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55.emf"/><Relationship Id="rId2" Type="http://schemas.openxmlformats.org/officeDocument/2006/relationships/image" Target="../media/image159.emf"/><Relationship Id="rId16" Type="http://schemas.openxmlformats.org/officeDocument/2006/relationships/image" Target="../media/image54.emf"/><Relationship Id="rId20" Type="http://schemas.openxmlformats.org/officeDocument/2006/relationships/image" Target="../media/image44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24" Type="http://schemas.openxmlformats.org/officeDocument/2006/relationships/image" Target="../media/image52.emf"/><Relationship Id="rId5" Type="http://schemas.openxmlformats.org/officeDocument/2006/relationships/image" Target="../media/image43.emf"/><Relationship Id="rId15" Type="http://schemas.openxmlformats.org/officeDocument/2006/relationships/image" Target="../media/image53.emf"/><Relationship Id="rId23" Type="http://schemas.openxmlformats.org/officeDocument/2006/relationships/image" Target="../media/image50.emf"/><Relationship Id="rId10" Type="http://schemas.openxmlformats.org/officeDocument/2006/relationships/image" Target="../media/image163.emf"/><Relationship Id="rId19" Type="http://schemas.openxmlformats.org/officeDocument/2006/relationships/image" Target="../media/image42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165.emf"/><Relationship Id="rId22" Type="http://schemas.openxmlformats.org/officeDocument/2006/relationships/image" Target="../media/image48.emf"/></Relationships>
</file>

<file path=ppt/slides/_rels/slide3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image" Target="../media/image55.emf"/><Relationship Id="rId18" Type="http://schemas.openxmlformats.org/officeDocument/2006/relationships/image" Target="../media/image52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12" Type="http://schemas.openxmlformats.org/officeDocument/2006/relationships/image" Target="../media/image54.emf"/><Relationship Id="rId17" Type="http://schemas.openxmlformats.org/officeDocument/2006/relationships/image" Target="../media/image50.emf"/><Relationship Id="rId2" Type="http://schemas.openxmlformats.org/officeDocument/2006/relationships/image" Target="../media/image161.emf"/><Relationship Id="rId16" Type="http://schemas.openxmlformats.org/officeDocument/2006/relationships/image" Target="../media/image48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3.e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5" Type="http://schemas.openxmlformats.org/officeDocument/2006/relationships/image" Target="../media/image46.emf"/><Relationship Id="rId10" Type="http://schemas.openxmlformats.org/officeDocument/2006/relationships/image" Target="../media/image165.emf"/><Relationship Id="rId4" Type="http://schemas.openxmlformats.org/officeDocument/2006/relationships/image" Target="../media/image162.emf"/><Relationship Id="rId9" Type="http://schemas.openxmlformats.org/officeDocument/2006/relationships/image" Target="../media/image51.emf"/><Relationship Id="rId14" Type="http://schemas.openxmlformats.org/officeDocument/2006/relationships/image" Target="../media/image44.emf"/></Relationships>
</file>

<file path=ppt/slides/_rels/slide3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image" Target="../media/image48.emf"/><Relationship Id="rId3" Type="http://schemas.openxmlformats.org/officeDocument/2006/relationships/image" Target="../media/image45.emf"/><Relationship Id="rId7" Type="http://schemas.openxmlformats.org/officeDocument/2006/relationships/image" Target="../media/image51.emf"/><Relationship Id="rId12" Type="http://schemas.openxmlformats.org/officeDocument/2006/relationships/image" Target="../media/image44.emf"/><Relationship Id="rId2" Type="http://schemas.openxmlformats.org/officeDocument/2006/relationships/image" Target="../media/image16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4.emf"/><Relationship Id="rId11" Type="http://schemas.openxmlformats.org/officeDocument/2006/relationships/image" Target="../media/image55.emf"/><Relationship Id="rId5" Type="http://schemas.openxmlformats.org/officeDocument/2006/relationships/image" Target="../media/image49.emf"/><Relationship Id="rId15" Type="http://schemas.openxmlformats.org/officeDocument/2006/relationships/image" Target="../media/image52.emf"/><Relationship Id="rId10" Type="http://schemas.openxmlformats.org/officeDocument/2006/relationships/image" Target="../media/image54.emf"/><Relationship Id="rId4" Type="http://schemas.openxmlformats.org/officeDocument/2006/relationships/image" Target="../media/image163.emf"/><Relationship Id="rId9" Type="http://schemas.openxmlformats.org/officeDocument/2006/relationships/image" Target="../media/image53.emf"/><Relationship Id="rId14" Type="http://schemas.openxmlformats.org/officeDocument/2006/relationships/image" Target="../media/image50.emf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58.emf"/><Relationship Id="rId18" Type="http://schemas.openxmlformats.org/officeDocument/2006/relationships/image" Target="../media/image63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12" Type="http://schemas.openxmlformats.org/officeDocument/2006/relationships/image" Target="../media/image57.emf"/><Relationship Id="rId17" Type="http://schemas.openxmlformats.org/officeDocument/2006/relationships/image" Target="../media/image62.emf"/><Relationship Id="rId2" Type="http://schemas.openxmlformats.org/officeDocument/2006/relationships/image" Target="../media/image56.emf"/><Relationship Id="rId16" Type="http://schemas.openxmlformats.org/officeDocument/2006/relationships/image" Target="../media/image6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4.emf"/><Relationship Id="rId11" Type="http://schemas.openxmlformats.org/officeDocument/2006/relationships/image" Target="../media/image65.emf"/><Relationship Id="rId5" Type="http://schemas.openxmlformats.org/officeDocument/2006/relationships/image" Target="../media/image153.emf"/><Relationship Id="rId15" Type="http://schemas.openxmlformats.org/officeDocument/2006/relationships/image" Target="../media/image60.emf"/><Relationship Id="rId10" Type="http://schemas.openxmlformats.org/officeDocument/2006/relationships/image" Target="../media/image64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Relationship Id="rId14" Type="http://schemas.openxmlformats.org/officeDocument/2006/relationships/image" Target="../media/image59.emf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/Relationships>
</file>

<file path=ppt/slides/_rels/slide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7" Type="http://schemas.openxmlformats.org/officeDocument/2006/relationships/image" Target="../media/image59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153.emf"/></Relationships>
</file>

<file path=ppt/slides/_rels/slide3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152.emf"/><Relationship Id="rId7" Type="http://schemas.openxmlformats.org/officeDocument/2006/relationships/image" Target="../media/image57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4.emf"/><Relationship Id="rId5" Type="http://schemas.openxmlformats.org/officeDocument/2006/relationships/image" Target="../media/image154.emf"/><Relationship Id="rId10" Type="http://schemas.openxmlformats.org/officeDocument/2006/relationships/image" Target="../media/image60.emf"/><Relationship Id="rId4" Type="http://schemas.openxmlformats.org/officeDocument/2006/relationships/image" Target="../media/image153.emf"/><Relationship Id="rId9" Type="http://schemas.openxmlformats.org/officeDocument/2006/relationships/image" Target="../media/image59.emf"/></Relationships>
</file>

<file path=ppt/slides/_rels/slide3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image" Target="../media/image61.emf"/><Relationship Id="rId3" Type="http://schemas.openxmlformats.org/officeDocument/2006/relationships/image" Target="../media/image152.emf"/><Relationship Id="rId7" Type="http://schemas.openxmlformats.org/officeDocument/2006/relationships/image" Target="../media/image64.emf"/><Relationship Id="rId12" Type="http://schemas.openxmlformats.org/officeDocument/2006/relationships/image" Target="../media/image60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5.emf"/><Relationship Id="rId11" Type="http://schemas.openxmlformats.org/officeDocument/2006/relationships/image" Target="../media/image59.emf"/><Relationship Id="rId5" Type="http://schemas.openxmlformats.org/officeDocument/2006/relationships/image" Target="../media/image154.emf"/><Relationship Id="rId10" Type="http://schemas.openxmlformats.org/officeDocument/2006/relationships/image" Target="../media/image58.emf"/><Relationship Id="rId4" Type="http://schemas.openxmlformats.org/officeDocument/2006/relationships/image" Target="../media/image153.emf"/><Relationship Id="rId9" Type="http://schemas.openxmlformats.org/officeDocument/2006/relationships/image" Target="../media/image57.emf"/></Relationships>
</file>

<file path=ppt/slides/_rels/slide3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0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59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5.emf"/><Relationship Id="rId11" Type="http://schemas.openxmlformats.org/officeDocument/2006/relationships/image" Target="../media/image58.emf"/><Relationship Id="rId5" Type="http://schemas.openxmlformats.org/officeDocument/2006/relationships/image" Target="../media/image154.emf"/><Relationship Id="rId15" Type="http://schemas.openxmlformats.org/officeDocument/2006/relationships/image" Target="../media/image62.emf"/><Relationship Id="rId10" Type="http://schemas.openxmlformats.org/officeDocument/2006/relationships/image" Target="../media/image57.emf"/><Relationship Id="rId4" Type="http://schemas.openxmlformats.org/officeDocument/2006/relationships/image" Target="../media/image153.emf"/><Relationship Id="rId9" Type="http://schemas.openxmlformats.org/officeDocument/2006/relationships/image" Target="../media/image65.emf"/><Relationship Id="rId14" Type="http://schemas.openxmlformats.org/officeDocument/2006/relationships/image" Target="../media/image61.emf"/></Relationships>
</file>

<file path=ppt/slides/_rels/slide3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59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58.emf"/><Relationship Id="rId17" Type="http://schemas.openxmlformats.org/officeDocument/2006/relationships/image" Target="../media/image63.emf"/><Relationship Id="rId2" Type="http://schemas.openxmlformats.org/officeDocument/2006/relationships/image" Target="../media/image151.emf"/><Relationship Id="rId16" Type="http://schemas.openxmlformats.org/officeDocument/2006/relationships/image" Target="../media/image62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5.emf"/><Relationship Id="rId11" Type="http://schemas.openxmlformats.org/officeDocument/2006/relationships/image" Target="../media/image57.emf"/><Relationship Id="rId5" Type="http://schemas.openxmlformats.org/officeDocument/2006/relationships/image" Target="../media/image154.emf"/><Relationship Id="rId15" Type="http://schemas.openxmlformats.org/officeDocument/2006/relationships/image" Target="../media/image61.emf"/><Relationship Id="rId10" Type="http://schemas.openxmlformats.org/officeDocument/2006/relationships/image" Target="../media/image65.emf"/><Relationship Id="rId4" Type="http://schemas.openxmlformats.org/officeDocument/2006/relationships/image" Target="../media/image153.emf"/><Relationship Id="rId9" Type="http://schemas.openxmlformats.org/officeDocument/2006/relationships/image" Target="../media/image64.emf"/><Relationship Id="rId14" Type="http://schemas.openxmlformats.org/officeDocument/2006/relationships/image" Target="../media/image60.emf"/></Relationships>
</file>

<file path=ppt/slides/_rels/slide3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image" Target="../media/image181.emf"/><Relationship Id="rId18" Type="http://schemas.openxmlformats.org/officeDocument/2006/relationships/image" Target="../media/image186.emf"/><Relationship Id="rId3" Type="http://schemas.openxmlformats.org/officeDocument/2006/relationships/image" Target="../media/image171.emf"/><Relationship Id="rId7" Type="http://schemas.openxmlformats.org/officeDocument/2006/relationships/image" Target="../media/image175.emf"/><Relationship Id="rId12" Type="http://schemas.openxmlformats.org/officeDocument/2006/relationships/image" Target="../media/image180.emf"/><Relationship Id="rId17" Type="http://schemas.openxmlformats.org/officeDocument/2006/relationships/image" Target="../media/image185.emf"/><Relationship Id="rId2" Type="http://schemas.openxmlformats.org/officeDocument/2006/relationships/image" Target="../media/image170.emf"/><Relationship Id="rId16" Type="http://schemas.openxmlformats.org/officeDocument/2006/relationships/image" Target="../media/image18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4.emf"/><Relationship Id="rId11" Type="http://schemas.openxmlformats.org/officeDocument/2006/relationships/image" Target="../media/image179.emf"/><Relationship Id="rId5" Type="http://schemas.openxmlformats.org/officeDocument/2006/relationships/image" Target="../media/image173.emf"/><Relationship Id="rId15" Type="http://schemas.openxmlformats.org/officeDocument/2006/relationships/image" Target="../media/image183.emf"/><Relationship Id="rId10" Type="http://schemas.openxmlformats.org/officeDocument/2006/relationships/image" Target="../media/image178.emf"/><Relationship Id="rId4" Type="http://schemas.openxmlformats.org/officeDocument/2006/relationships/image" Target="../media/image172.emf"/><Relationship Id="rId9" Type="http://schemas.openxmlformats.org/officeDocument/2006/relationships/image" Target="../media/image177.emf"/><Relationship Id="rId14" Type="http://schemas.openxmlformats.org/officeDocument/2006/relationships/image" Target="../media/image18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emf"/><Relationship Id="rId1" Type="http://schemas.openxmlformats.org/officeDocument/2006/relationships/slideLayout" Target="../slideLayouts/slideLayout7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emf"/><Relationship Id="rId1" Type="http://schemas.openxmlformats.org/officeDocument/2006/relationships/slideLayout" Target="../slideLayouts/slideLayout5.xml"/></Relationships>
</file>

<file path=ppt/slides/_rels/slide3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197.emf"/><Relationship Id="rId3" Type="http://schemas.openxmlformats.org/officeDocument/2006/relationships/image" Target="../media/image189.emf"/><Relationship Id="rId7" Type="http://schemas.openxmlformats.org/officeDocument/2006/relationships/image" Target="../media/image75.emf"/><Relationship Id="rId12" Type="http://schemas.openxmlformats.org/officeDocument/2006/relationships/image" Target="../media/image196.emf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2.emf"/><Relationship Id="rId11" Type="http://schemas.openxmlformats.org/officeDocument/2006/relationships/image" Target="../media/image195.emf"/><Relationship Id="rId5" Type="http://schemas.openxmlformats.org/officeDocument/2006/relationships/image" Target="../media/image191.emf"/><Relationship Id="rId10" Type="http://schemas.openxmlformats.org/officeDocument/2006/relationships/image" Target="../media/image194.emf"/><Relationship Id="rId4" Type="http://schemas.openxmlformats.org/officeDocument/2006/relationships/image" Target="../media/image190.emf"/><Relationship Id="rId9" Type="http://schemas.openxmlformats.org/officeDocument/2006/relationships/image" Target="../media/image193.emf"/><Relationship Id="rId14" Type="http://schemas.openxmlformats.org/officeDocument/2006/relationships/image" Target="../media/image198.emf"/></Relationships>
</file>

<file path=ppt/slides/_rels/slide3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6.emf"/></Relationships>
</file>

<file path=ppt/slides/_rels/slide3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8.emf"/><Relationship Id="rId5" Type="http://schemas.openxmlformats.org/officeDocument/2006/relationships/image" Target="../media/image195.emf"/><Relationship Id="rId4" Type="http://schemas.openxmlformats.org/officeDocument/2006/relationships/image" Target="../media/image75.emf"/></Relationships>
</file>

<file path=ppt/slides/_rels/slide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emf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0.emf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emf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6.emf"/><Relationship Id="rId5" Type="http://schemas.openxmlformats.org/officeDocument/2006/relationships/image" Target="../media/image193.emf"/><Relationship Id="rId4" Type="http://schemas.openxmlformats.org/officeDocument/2006/relationships/image" Target="../media/image19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2.emf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7.emf"/><Relationship Id="rId5" Type="http://schemas.openxmlformats.org/officeDocument/2006/relationships/image" Target="../media/image194.emf"/><Relationship Id="rId4" Type="http://schemas.openxmlformats.org/officeDocument/2006/relationships/image" Target="../media/image192.emf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slide" Target="slide380.xml"/><Relationship Id="rId2" Type="http://schemas.openxmlformats.org/officeDocument/2006/relationships/slide" Target="slide37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87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/Relationships>
</file>

<file path=ppt/slides/_rels/slide3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3.emf"/><Relationship Id="rId5" Type="http://schemas.openxmlformats.org/officeDocument/2006/relationships/image" Target="../media/image202.emf"/><Relationship Id="rId10" Type="http://schemas.openxmlformats.org/officeDocument/2006/relationships/image" Target="../media/image207.emf"/><Relationship Id="rId4" Type="http://schemas.openxmlformats.org/officeDocument/2006/relationships/image" Target="../media/image201.emf"/><Relationship Id="rId9" Type="http://schemas.openxmlformats.org/officeDocument/2006/relationships/image" Target="../media/image206.emf"/></Relationships>
</file>

<file path=ppt/slides/_rels/slide3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7" Type="http://schemas.openxmlformats.org/officeDocument/2006/relationships/image" Target="../media/image212.emf"/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1.emf"/><Relationship Id="rId5" Type="http://schemas.openxmlformats.org/officeDocument/2006/relationships/image" Target="../media/image210.emf"/><Relationship Id="rId4" Type="http://schemas.openxmlformats.org/officeDocument/2006/relationships/image" Target="../media/image209.emf"/></Relationships>
</file>

<file path=ppt/slides/_rels/slide3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emf"/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4.emf"/></Relationships>
</file>

<file path=ppt/slides/_rels/slide3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13" Type="http://schemas.openxmlformats.org/officeDocument/2006/relationships/image" Target="../media/image210.e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12" Type="http://schemas.openxmlformats.org/officeDocument/2006/relationships/image" Target="../media/image209.emf"/><Relationship Id="rId17" Type="http://schemas.openxmlformats.org/officeDocument/2006/relationships/image" Target="../media/image214.emf"/><Relationship Id="rId2" Type="http://schemas.openxmlformats.org/officeDocument/2006/relationships/image" Target="../media/image199.emf"/><Relationship Id="rId16" Type="http://schemas.openxmlformats.org/officeDocument/2006/relationships/image" Target="../media/image213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3.emf"/><Relationship Id="rId11" Type="http://schemas.openxmlformats.org/officeDocument/2006/relationships/image" Target="../media/image208.emf"/><Relationship Id="rId5" Type="http://schemas.openxmlformats.org/officeDocument/2006/relationships/image" Target="../media/image202.emf"/><Relationship Id="rId15" Type="http://schemas.openxmlformats.org/officeDocument/2006/relationships/image" Target="../media/image212.emf"/><Relationship Id="rId10" Type="http://schemas.openxmlformats.org/officeDocument/2006/relationships/image" Target="../media/image207.emf"/><Relationship Id="rId4" Type="http://schemas.openxmlformats.org/officeDocument/2006/relationships/image" Target="../media/image201.emf"/><Relationship Id="rId9" Type="http://schemas.openxmlformats.org/officeDocument/2006/relationships/image" Target="../media/image206.emf"/><Relationship Id="rId14" Type="http://schemas.openxmlformats.org/officeDocument/2006/relationships/image" Target="../media/image21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55.emf"/><Relationship Id="rId26" Type="http://schemas.openxmlformats.org/officeDocument/2006/relationships/image" Target="../media/image63.emf"/><Relationship Id="rId39" Type="http://schemas.openxmlformats.org/officeDocument/2006/relationships/image" Target="../media/image18.emf"/><Relationship Id="rId3" Type="http://schemas.openxmlformats.org/officeDocument/2006/relationships/image" Target="../media/image40.emf"/><Relationship Id="rId21" Type="http://schemas.openxmlformats.org/officeDocument/2006/relationships/image" Target="../media/image58.emf"/><Relationship Id="rId34" Type="http://schemas.openxmlformats.org/officeDocument/2006/relationships/image" Target="../media/image69.emf"/><Relationship Id="rId42" Type="http://schemas.openxmlformats.org/officeDocument/2006/relationships/image" Target="../media/image71.emf"/><Relationship Id="rId47" Type="http://schemas.openxmlformats.org/officeDocument/2006/relationships/image" Target="../media/image76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17" Type="http://schemas.openxmlformats.org/officeDocument/2006/relationships/image" Target="../media/image54.emf"/><Relationship Id="rId25" Type="http://schemas.openxmlformats.org/officeDocument/2006/relationships/image" Target="../media/image62.emf"/><Relationship Id="rId33" Type="http://schemas.openxmlformats.org/officeDocument/2006/relationships/image" Target="../media/image13.emf"/><Relationship Id="rId38" Type="http://schemas.openxmlformats.org/officeDocument/2006/relationships/image" Target="../media/image15.emf"/><Relationship Id="rId46" Type="http://schemas.openxmlformats.org/officeDocument/2006/relationships/image" Target="../media/image75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3.emf"/><Relationship Id="rId20" Type="http://schemas.openxmlformats.org/officeDocument/2006/relationships/image" Target="../media/image57.emf"/><Relationship Id="rId29" Type="http://schemas.openxmlformats.org/officeDocument/2006/relationships/image" Target="../media/image66.emf"/><Relationship Id="rId41" Type="http://schemas.openxmlformats.org/officeDocument/2006/relationships/image" Target="../media/image8.emf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24" Type="http://schemas.openxmlformats.org/officeDocument/2006/relationships/image" Target="../media/image61.emf"/><Relationship Id="rId32" Type="http://schemas.openxmlformats.org/officeDocument/2006/relationships/image" Target="../media/image68.emf"/><Relationship Id="rId37" Type="http://schemas.openxmlformats.org/officeDocument/2006/relationships/image" Target="../media/image70.emf"/><Relationship Id="rId40" Type="http://schemas.openxmlformats.org/officeDocument/2006/relationships/image" Target="../media/image19.emf"/><Relationship Id="rId45" Type="http://schemas.openxmlformats.org/officeDocument/2006/relationships/image" Target="../media/image74.emf"/><Relationship Id="rId5" Type="http://schemas.openxmlformats.org/officeDocument/2006/relationships/image" Target="../media/image42.emf"/><Relationship Id="rId15" Type="http://schemas.openxmlformats.org/officeDocument/2006/relationships/image" Target="../media/image52.emf"/><Relationship Id="rId23" Type="http://schemas.openxmlformats.org/officeDocument/2006/relationships/image" Target="../media/image60.emf"/><Relationship Id="rId28" Type="http://schemas.openxmlformats.org/officeDocument/2006/relationships/image" Target="../media/image65.emf"/><Relationship Id="rId36" Type="http://schemas.openxmlformats.org/officeDocument/2006/relationships/image" Target="../media/image17.emf"/><Relationship Id="rId10" Type="http://schemas.openxmlformats.org/officeDocument/2006/relationships/image" Target="../media/image47.emf"/><Relationship Id="rId19" Type="http://schemas.openxmlformats.org/officeDocument/2006/relationships/image" Target="../media/image56.emf"/><Relationship Id="rId31" Type="http://schemas.openxmlformats.org/officeDocument/2006/relationships/image" Target="../media/image20.emf"/><Relationship Id="rId44" Type="http://schemas.openxmlformats.org/officeDocument/2006/relationships/image" Target="../media/image73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Relationship Id="rId22" Type="http://schemas.openxmlformats.org/officeDocument/2006/relationships/image" Target="../media/image59.emf"/><Relationship Id="rId27" Type="http://schemas.openxmlformats.org/officeDocument/2006/relationships/image" Target="../media/image64.emf"/><Relationship Id="rId30" Type="http://schemas.openxmlformats.org/officeDocument/2006/relationships/image" Target="../media/image67.emf"/><Relationship Id="rId35" Type="http://schemas.openxmlformats.org/officeDocument/2006/relationships/image" Target="../media/image7.emf"/><Relationship Id="rId43" Type="http://schemas.openxmlformats.org/officeDocument/2006/relationships/image" Target="../media/image72.emf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7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3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3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10" Type="http://schemas.openxmlformats.org/officeDocument/2006/relationships/image" Target="../media/image106.emf"/><Relationship Id="rId4" Type="http://schemas.openxmlformats.org/officeDocument/2006/relationships/image" Target="../media/image68.emf"/><Relationship Id="rId9" Type="http://schemas.openxmlformats.org/officeDocument/2006/relationships/image" Target="../media/image98.emf"/></Relationships>
</file>

<file path=ppt/slides/_rels/slide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106.emf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8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3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image" Target="../media/image20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8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3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20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emf"/><Relationship Id="rId5" Type="http://schemas.openxmlformats.org/officeDocument/2006/relationships/image" Target="../media/image10.emf"/><Relationship Id="rId10" Type="http://schemas.openxmlformats.org/officeDocument/2006/relationships/image" Target="../media/image99.emf"/><Relationship Id="rId4" Type="http://schemas.openxmlformats.org/officeDocument/2006/relationships/image" Target="../media/image13.emf"/><Relationship Id="rId9" Type="http://schemas.openxmlformats.org/officeDocument/2006/relationships/image" Target="../media/image106.emf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emf"/><Relationship Id="rId1" Type="http://schemas.openxmlformats.org/officeDocument/2006/relationships/slideLayout" Target="../slideLayouts/slideLayout5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emf"/><Relationship Id="rId1" Type="http://schemas.openxmlformats.org/officeDocument/2006/relationships/slideLayout" Target="../slideLayouts/slideLayout5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emf"/><Relationship Id="rId1" Type="http://schemas.openxmlformats.org/officeDocument/2006/relationships/slideLayout" Target="../slideLayouts/slideLayout5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emf"/><Relationship Id="rId1" Type="http://schemas.openxmlformats.org/officeDocument/2006/relationships/slideLayout" Target="../slideLayouts/slideLayout5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emf"/><Relationship Id="rId1" Type="http://schemas.openxmlformats.org/officeDocument/2006/relationships/slideLayout" Target="../slideLayouts/slideLayout5.xml"/></Relationships>
</file>

<file path=ppt/slides/_rels/slide3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emf"/><Relationship Id="rId7" Type="http://schemas.openxmlformats.org/officeDocument/2006/relationships/image" Target="../media/image223.emf"/><Relationship Id="rId2" Type="http://schemas.openxmlformats.org/officeDocument/2006/relationships/image" Target="../media/image220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3.emf"/><Relationship Id="rId5" Type="http://schemas.openxmlformats.org/officeDocument/2006/relationships/image" Target="../media/image74.emf"/><Relationship Id="rId4" Type="http://schemas.openxmlformats.org/officeDocument/2006/relationships/image" Target="../media/image222.emf"/></Relationships>
</file>

<file path=ppt/slides/_rels/slide3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emf"/><Relationship Id="rId2" Type="http://schemas.openxmlformats.org/officeDocument/2006/relationships/hyperlink" Target="https://vega.github.io/editor/#/examples/vega/circle-pack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5.emf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8.xml.rels><?xml version="1.0" encoding="UTF-8" standalone="yes"?>
<Relationships xmlns="http://schemas.openxmlformats.org/package/2006/relationships"><Relationship Id="rId3" Type="http://schemas.openxmlformats.org/officeDocument/2006/relationships/slide" Target="slide407.xml"/><Relationship Id="rId2" Type="http://schemas.openxmlformats.org/officeDocument/2006/relationships/slide" Target="slide39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30.xml"/><Relationship Id="rId5" Type="http://schemas.openxmlformats.org/officeDocument/2006/relationships/slide" Target="slide424.xml"/><Relationship Id="rId4" Type="http://schemas.openxmlformats.org/officeDocument/2006/relationships/slide" Target="slide416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6.xml"/></Relationships>
</file>

<file path=ppt/slides/_rels/slide4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6.xml"/></Relationships>
</file>

<file path=ppt/slides/_rels/slide4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3" Type="http://schemas.openxmlformats.org/officeDocument/2006/relationships/image" Target="../media/image226.emf"/><Relationship Id="rId7" Type="http://schemas.openxmlformats.org/officeDocument/2006/relationships/image" Target="../media/image230.emf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9.emf"/><Relationship Id="rId11" Type="http://schemas.openxmlformats.org/officeDocument/2006/relationships/image" Target="../media/image234.emf"/><Relationship Id="rId5" Type="http://schemas.openxmlformats.org/officeDocument/2006/relationships/image" Target="../media/image228.emf"/><Relationship Id="rId10" Type="http://schemas.openxmlformats.org/officeDocument/2006/relationships/image" Target="../media/image233.emf"/><Relationship Id="rId4" Type="http://schemas.openxmlformats.org/officeDocument/2006/relationships/image" Target="../media/image227.emf"/><Relationship Id="rId9" Type="http://schemas.openxmlformats.org/officeDocument/2006/relationships/image" Target="../media/image232.emf"/></Relationships>
</file>

<file path=ppt/slides/_rels/slide4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7.emf"/><Relationship Id="rId5" Type="http://schemas.openxmlformats.org/officeDocument/2006/relationships/image" Target="../media/image236.emf"/><Relationship Id="rId4" Type="http://schemas.openxmlformats.org/officeDocument/2006/relationships/image" Target="../media/image235.emf"/></Relationships>
</file>

<file path=ppt/slides/_rels/slide4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7" Type="http://schemas.openxmlformats.org/officeDocument/2006/relationships/image" Target="../media/image241.emf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emf"/><Relationship Id="rId5" Type="http://schemas.openxmlformats.org/officeDocument/2006/relationships/image" Target="../media/image239.emf"/><Relationship Id="rId4" Type="http://schemas.openxmlformats.org/officeDocument/2006/relationships/image" Target="../media/image238.emf"/></Relationships>
</file>

<file path=ppt/slides/_rels/slide4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4.emf"/><Relationship Id="rId5" Type="http://schemas.openxmlformats.org/officeDocument/2006/relationships/image" Target="../media/image243.emf"/><Relationship Id="rId4" Type="http://schemas.openxmlformats.org/officeDocument/2006/relationships/image" Target="../media/image242.emf"/></Relationships>
</file>

<file path=ppt/slides/_rels/slide4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6.emf"/><Relationship Id="rId4" Type="http://schemas.openxmlformats.org/officeDocument/2006/relationships/image" Target="../media/image245.emf"/></Relationships>
</file>

<file path=ppt/slides/_rels/slide4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13" Type="http://schemas.openxmlformats.org/officeDocument/2006/relationships/image" Target="../media/image236.emf"/><Relationship Id="rId18" Type="http://schemas.openxmlformats.org/officeDocument/2006/relationships/image" Target="../media/image241.emf"/><Relationship Id="rId3" Type="http://schemas.openxmlformats.org/officeDocument/2006/relationships/image" Target="../media/image226.emf"/><Relationship Id="rId21" Type="http://schemas.openxmlformats.org/officeDocument/2006/relationships/image" Target="../media/image244.emf"/><Relationship Id="rId7" Type="http://schemas.openxmlformats.org/officeDocument/2006/relationships/image" Target="../media/image230.emf"/><Relationship Id="rId12" Type="http://schemas.openxmlformats.org/officeDocument/2006/relationships/image" Target="../media/image235.emf"/><Relationship Id="rId17" Type="http://schemas.openxmlformats.org/officeDocument/2006/relationships/image" Target="../media/image240.emf"/><Relationship Id="rId2" Type="http://schemas.openxmlformats.org/officeDocument/2006/relationships/notesSlide" Target="../notesSlides/notesSlide225.xml"/><Relationship Id="rId16" Type="http://schemas.openxmlformats.org/officeDocument/2006/relationships/image" Target="../media/image239.emf"/><Relationship Id="rId20" Type="http://schemas.openxmlformats.org/officeDocument/2006/relationships/image" Target="../media/image243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9.emf"/><Relationship Id="rId11" Type="http://schemas.openxmlformats.org/officeDocument/2006/relationships/image" Target="../media/image234.emf"/><Relationship Id="rId5" Type="http://schemas.openxmlformats.org/officeDocument/2006/relationships/image" Target="../media/image228.emf"/><Relationship Id="rId15" Type="http://schemas.openxmlformats.org/officeDocument/2006/relationships/image" Target="../media/image238.emf"/><Relationship Id="rId23" Type="http://schemas.openxmlformats.org/officeDocument/2006/relationships/image" Target="../media/image246.emf"/><Relationship Id="rId10" Type="http://schemas.openxmlformats.org/officeDocument/2006/relationships/image" Target="../media/image233.emf"/><Relationship Id="rId19" Type="http://schemas.openxmlformats.org/officeDocument/2006/relationships/image" Target="../media/image242.emf"/><Relationship Id="rId4" Type="http://schemas.openxmlformats.org/officeDocument/2006/relationships/image" Target="../media/image227.emf"/><Relationship Id="rId9" Type="http://schemas.openxmlformats.org/officeDocument/2006/relationships/image" Target="../media/image232.emf"/><Relationship Id="rId14" Type="http://schemas.openxmlformats.org/officeDocument/2006/relationships/image" Target="../media/image237.emf"/><Relationship Id="rId22" Type="http://schemas.openxmlformats.org/officeDocument/2006/relationships/image" Target="../media/image245.emf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7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4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5.xml"/></Relationships>
</file>

<file path=ppt/slides/_rels/slide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4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8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emf"/></Relationships>
</file>

<file path=ppt/slides/_rels/slide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emf"/><Relationship Id="rId1" Type="http://schemas.openxmlformats.org/officeDocument/2006/relationships/slideLayout" Target="../slideLayouts/slideLayout16.xml"/></Relationships>
</file>

<file path=ppt/slides/_rels/slide4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emf"/><Relationship Id="rId2" Type="http://schemas.openxmlformats.org/officeDocument/2006/relationships/image" Target="../media/image247.emf"/><Relationship Id="rId1" Type="http://schemas.openxmlformats.org/officeDocument/2006/relationships/slideLayout" Target="../slideLayouts/slideLayout16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emf"/><Relationship Id="rId3" Type="http://schemas.openxmlformats.org/officeDocument/2006/relationships/image" Target="../media/image249.emf"/><Relationship Id="rId7" Type="http://schemas.openxmlformats.org/officeDocument/2006/relationships/image" Target="../media/image253.emf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2.emf"/><Relationship Id="rId5" Type="http://schemas.openxmlformats.org/officeDocument/2006/relationships/image" Target="../media/image251.emf"/><Relationship Id="rId4" Type="http://schemas.openxmlformats.org/officeDocument/2006/relationships/image" Target="../media/image250.emf"/></Relationships>
</file>

<file path=ppt/slides/_rels/slide4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3" Type="http://schemas.openxmlformats.org/officeDocument/2006/relationships/image" Target="../media/image255.emf"/><Relationship Id="rId7" Type="http://schemas.openxmlformats.org/officeDocument/2006/relationships/image" Target="../media/image251.emf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5" Type="http://schemas.openxmlformats.org/officeDocument/2006/relationships/image" Target="../media/image249.emf"/><Relationship Id="rId10" Type="http://schemas.openxmlformats.org/officeDocument/2006/relationships/image" Target="../media/image254.emf"/><Relationship Id="rId4" Type="http://schemas.openxmlformats.org/officeDocument/2006/relationships/image" Target="../media/image256.emf"/><Relationship Id="rId9" Type="http://schemas.openxmlformats.org/officeDocument/2006/relationships/image" Target="../media/image253.emf"/></Relationships>
</file>

<file path=ppt/slides/_rels/slide4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9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58.emf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54.emf"/><Relationship Id="rId5" Type="http://schemas.openxmlformats.org/officeDocument/2006/relationships/image" Target="../media/image249.emf"/><Relationship Id="rId10" Type="http://schemas.openxmlformats.org/officeDocument/2006/relationships/image" Target="../media/image253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colorbrewer2.org/" TargetMode="External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slides/_rels/slide4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61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60.emf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54.emf"/><Relationship Id="rId5" Type="http://schemas.openxmlformats.org/officeDocument/2006/relationships/image" Target="../media/image249.emf"/><Relationship Id="rId15" Type="http://schemas.openxmlformats.org/officeDocument/2006/relationships/image" Target="../media/image259.emf"/><Relationship Id="rId10" Type="http://schemas.openxmlformats.org/officeDocument/2006/relationships/image" Target="../media/image253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58.emf"/></Relationships>
</file>

<file path=ppt/slides/_rels/slide4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4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53.emf"/><Relationship Id="rId17" Type="http://schemas.openxmlformats.org/officeDocument/2006/relationships/image" Target="../media/image259.emf"/><Relationship Id="rId2" Type="http://schemas.openxmlformats.org/officeDocument/2006/relationships/notesSlide" Target="../notesSlides/notesSlide236.xml"/><Relationship Id="rId16" Type="http://schemas.openxmlformats.org/officeDocument/2006/relationships/image" Target="../media/image258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63.emf"/><Relationship Id="rId5" Type="http://schemas.openxmlformats.org/officeDocument/2006/relationships/image" Target="../media/image249.emf"/><Relationship Id="rId15" Type="http://schemas.openxmlformats.org/officeDocument/2006/relationships/image" Target="../media/image261.emf"/><Relationship Id="rId10" Type="http://schemas.openxmlformats.org/officeDocument/2006/relationships/image" Target="../media/image262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60.emf"/></Relationships>
</file>

<file path=ppt/slides/_rels/slide4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4.emf"/><Relationship Id="rId18" Type="http://schemas.openxmlformats.org/officeDocument/2006/relationships/image" Target="../media/image258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53.emf"/><Relationship Id="rId17" Type="http://schemas.openxmlformats.org/officeDocument/2006/relationships/image" Target="../media/image265.emf"/><Relationship Id="rId2" Type="http://schemas.openxmlformats.org/officeDocument/2006/relationships/notesSlide" Target="../notesSlides/notesSlide237.xml"/><Relationship Id="rId16" Type="http://schemas.openxmlformats.org/officeDocument/2006/relationships/image" Target="../media/image26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63.emf"/><Relationship Id="rId5" Type="http://schemas.openxmlformats.org/officeDocument/2006/relationships/image" Target="../media/image249.emf"/><Relationship Id="rId15" Type="http://schemas.openxmlformats.org/officeDocument/2006/relationships/image" Target="../media/image261.emf"/><Relationship Id="rId10" Type="http://schemas.openxmlformats.org/officeDocument/2006/relationships/image" Target="../media/image262.emf"/><Relationship Id="rId19" Type="http://schemas.openxmlformats.org/officeDocument/2006/relationships/image" Target="../media/image259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60.emf"/></Relationships>
</file>

<file path=ppt/slides/_rels/slide4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4.emf"/><Relationship Id="rId18" Type="http://schemas.openxmlformats.org/officeDocument/2006/relationships/image" Target="../media/image265.emf"/><Relationship Id="rId3" Type="http://schemas.openxmlformats.org/officeDocument/2006/relationships/image" Target="../media/image255.emf"/><Relationship Id="rId21" Type="http://schemas.openxmlformats.org/officeDocument/2006/relationships/image" Target="../media/image267.emf"/><Relationship Id="rId7" Type="http://schemas.openxmlformats.org/officeDocument/2006/relationships/image" Target="../media/image257.emf"/><Relationship Id="rId12" Type="http://schemas.openxmlformats.org/officeDocument/2006/relationships/image" Target="../media/image253.emf"/><Relationship Id="rId17" Type="http://schemas.openxmlformats.org/officeDocument/2006/relationships/image" Target="../media/image264.emf"/><Relationship Id="rId2" Type="http://schemas.openxmlformats.org/officeDocument/2006/relationships/notesSlide" Target="../notesSlides/notesSlide238.xml"/><Relationship Id="rId16" Type="http://schemas.openxmlformats.org/officeDocument/2006/relationships/image" Target="../media/image261.emf"/><Relationship Id="rId20" Type="http://schemas.openxmlformats.org/officeDocument/2006/relationships/image" Target="../media/image25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63.emf"/><Relationship Id="rId5" Type="http://schemas.openxmlformats.org/officeDocument/2006/relationships/image" Target="../media/image249.emf"/><Relationship Id="rId15" Type="http://schemas.openxmlformats.org/officeDocument/2006/relationships/image" Target="../media/image260.emf"/><Relationship Id="rId10" Type="http://schemas.openxmlformats.org/officeDocument/2006/relationships/image" Target="../media/image262.emf"/><Relationship Id="rId19" Type="http://schemas.openxmlformats.org/officeDocument/2006/relationships/image" Target="../media/image258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66.emf"/><Relationship Id="rId22" Type="http://schemas.openxmlformats.org/officeDocument/2006/relationships/image" Target="../media/image268.emf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emf"/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6.emf"/><Relationship Id="rId4" Type="http://schemas.openxmlformats.org/officeDocument/2006/relationships/image" Target="../media/image270.emf"/></Relationships>
</file>

<file path=ppt/slides/_rels/slide4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61.emf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12" Type="http://schemas.openxmlformats.org/officeDocument/2006/relationships/image" Target="../media/image260.emf"/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3.emf"/><Relationship Id="rId5" Type="http://schemas.openxmlformats.org/officeDocument/2006/relationships/image" Target="../media/image256.emf"/><Relationship Id="rId15" Type="http://schemas.openxmlformats.org/officeDocument/2006/relationships/image" Target="../media/image265.emf"/><Relationship Id="rId10" Type="http://schemas.openxmlformats.org/officeDocument/2006/relationships/image" Target="../media/image253.emf"/><Relationship Id="rId4" Type="http://schemas.openxmlformats.org/officeDocument/2006/relationships/image" Target="../media/image270.emf"/><Relationship Id="rId9" Type="http://schemas.openxmlformats.org/officeDocument/2006/relationships/image" Target="../media/image272.emf"/><Relationship Id="rId14" Type="http://schemas.openxmlformats.org/officeDocument/2006/relationships/image" Target="../media/image264.emf"/></Relationships>
</file>

<file path=ppt/slides/_rels/slide4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73.emf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12" Type="http://schemas.openxmlformats.org/officeDocument/2006/relationships/image" Target="../media/image253.emf"/><Relationship Id="rId17" Type="http://schemas.openxmlformats.org/officeDocument/2006/relationships/image" Target="../media/image265.emf"/><Relationship Id="rId2" Type="http://schemas.openxmlformats.org/officeDocument/2006/relationships/notesSlide" Target="../notesSlides/notesSlide241.xml"/><Relationship Id="rId16" Type="http://schemas.openxmlformats.org/officeDocument/2006/relationships/image" Target="../media/image26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2.emf"/><Relationship Id="rId5" Type="http://schemas.openxmlformats.org/officeDocument/2006/relationships/image" Target="../media/image256.emf"/><Relationship Id="rId15" Type="http://schemas.openxmlformats.org/officeDocument/2006/relationships/image" Target="../media/image261.emf"/><Relationship Id="rId10" Type="http://schemas.openxmlformats.org/officeDocument/2006/relationships/image" Target="../media/image251.emf"/><Relationship Id="rId4" Type="http://schemas.openxmlformats.org/officeDocument/2006/relationships/image" Target="../media/image270.emf"/><Relationship Id="rId9" Type="http://schemas.openxmlformats.org/officeDocument/2006/relationships/image" Target="../media/image274.emf"/><Relationship Id="rId14" Type="http://schemas.openxmlformats.org/officeDocument/2006/relationships/image" Target="../media/image260.emf"/></Relationships>
</file>

<file path=ppt/slides/_rels/slide4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63.emf"/><Relationship Id="rId18" Type="http://schemas.openxmlformats.org/officeDocument/2006/relationships/image" Target="../media/image264.emf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12" Type="http://schemas.openxmlformats.org/officeDocument/2006/relationships/image" Target="../media/image262.emf"/><Relationship Id="rId17" Type="http://schemas.openxmlformats.org/officeDocument/2006/relationships/image" Target="../media/image261.emf"/><Relationship Id="rId2" Type="http://schemas.openxmlformats.org/officeDocument/2006/relationships/notesSlide" Target="../notesSlides/notesSlide242.xml"/><Relationship Id="rId16" Type="http://schemas.openxmlformats.org/officeDocument/2006/relationships/image" Target="../media/image260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2.emf"/><Relationship Id="rId5" Type="http://schemas.openxmlformats.org/officeDocument/2006/relationships/image" Target="../media/image256.emf"/><Relationship Id="rId15" Type="http://schemas.openxmlformats.org/officeDocument/2006/relationships/image" Target="../media/image273.emf"/><Relationship Id="rId10" Type="http://schemas.openxmlformats.org/officeDocument/2006/relationships/image" Target="../media/image251.emf"/><Relationship Id="rId19" Type="http://schemas.openxmlformats.org/officeDocument/2006/relationships/image" Target="../media/image265.emf"/><Relationship Id="rId4" Type="http://schemas.openxmlformats.org/officeDocument/2006/relationships/image" Target="../media/image270.emf"/><Relationship Id="rId9" Type="http://schemas.openxmlformats.org/officeDocument/2006/relationships/image" Target="../media/image274.emf"/><Relationship Id="rId14" Type="http://schemas.openxmlformats.org/officeDocument/2006/relationships/image" Target="../media/image253.emf"/></Relationships>
</file>

<file path=ppt/slides/_rels/slide4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63.emf"/><Relationship Id="rId18" Type="http://schemas.openxmlformats.org/officeDocument/2006/relationships/image" Target="../media/image260.emf"/><Relationship Id="rId3" Type="http://schemas.openxmlformats.org/officeDocument/2006/relationships/image" Target="../media/image269.emf"/><Relationship Id="rId21" Type="http://schemas.openxmlformats.org/officeDocument/2006/relationships/image" Target="../media/image265.emf"/><Relationship Id="rId7" Type="http://schemas.openxmlformats.org/officeDocument/2006/relationships/image" Target="../media/image271.emf"/><Relationship Id="rId12" Type="http://schemas.openxmlformats.org/officeDocument/2006/relationships/image" Target="../media/image262.emf"/><Relationship Id="rId17" Type="http://schemas.openxmlformats.org/officeDocument/2006/relationships/image" Target="../media/image275.emf"/><Relationship Id="rId2" Type="http://schemas.openxmlformats.org/officeDocument/2006/relationships/notesSlide" Target="../notesSlides/notesSlide243.xml"/><Relationship Id="rId16" Type="http://schemas.openxmlformats.org/officeDocument/2006/relationships/image" Target="../media/image266.emf"/><Relationship Id="rId20" Type="http://schemas.openxmlformats.org/officeDocument/2006/relationships/image" Target="../media/image26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2.emf"/><Relationship Id="rId5" Type="http://schemas.openxmlformats.org/officeDocument/2006/relationships/image" Target="../media/image256.emf"/><Relationship Id="rId15" Type="http://schemas.openxmlformats.org/officeDocument/2006/relationships/image" Target="../media/image273.emf"/><Relationship Id="rId10" Type="http://schemas.openxmlformats.org/officeDocument/2006/relationships/image" Target="../media/image251.emf"/><Relationship Id="rId19" Type="http://schemas.openxmlformats.org/officeDocument/2006/relationships/image" Target="../media/image261.emf"/><Relationship Id="rId4" Type="http://schemas.openxmlformats.org/officeDocument/2006/relationships/image" Target="../media/image270.emf"/><Relationship Id="rId9" Type="http://schemas.openxmlformats.org/officeDocument/2006/relationships/image" Target="../media/image274.emf"/><Relationship Id="rId14" Type="http://schemas.openxmlformats.org/officeDocument/2006/relationships/image" Target="../media/image25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3" Type="http://schemas.openxmlformats.org/officeDocument/2006/relationships/image" Target="../media/image255.emf"/><Relationship Id="rId7" Type="http://schemas.openxmlformats.org/officeDocument/2006/relationships/image" Target="../media/image272.emf"/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1.emf"/><Relationship Id="rId5" Type="http://schemas.openxmlformats.org/officeDocument/2006/relationships/image" Target="../media/image271.emf"/><Relationship Id="rId4" Type="http://schemas.openxmlformats.org/officeDocument/2006/relationships/image" Target="../media/image249.emf"/><Relationship Id="rId9" Type="http://schemas.openxmlformats.org/officeDocument/2006/relationships/image" Target="../media/image273.emf"/></Relationships>
</file>

<file path=ppt/slides/_rels/slide4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3" Type="http://schemas.openxmlformats.org/officeDocument/2006/relationships/image" Target="../media/image255.emf"/><Relationship Id="rId7" Type="http://schemas.openxmlformats.org/officeDocument/2006/relationships/image" Target="../media/image272.emf"/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1.emf"/><Relationship Id="rId5" Type="http://schemas.openxmlformats.org/officeDocument/2006/relationships/image" Target="../media/image271.emf"/><Relationship Id="rId10" Type="http://schemas.openxmlformats.org/officeDocument/2006/relationships/image" Target="../media/image276.emf"/><Relationship Id="rId4" Type="http://schemas.openxmlformats.org/officeDocument/2006/relationships/image" Target="../media/image249.emf"/><Relationship Id="rId9" Type="http://schemas.openxmlformats.org/officeDocument/2006/relationships/image" Target="../media/image273.emf"/></Relationships>
</file>

<file path=ppt/slides/_rels/slide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emf"/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6.emf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emf"/><Relationship Id="rId1" Type="http://schemas.openxmlformats.org/officeDocument/2006/relationships/slideLayout" Target="../slideLayouts/slideLayout6.xml"/></Relationships>
</file>

<file path=ppt/slides/_rels/slide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8.emf"/><Relationship Id="rId1" Type="http://schemas.openxmlformats.org/officeDocument/2006/relationships/slideLayout" Target="../slideLayouts/slideLayout6.xml"/></Relationships>
</file>

<file path=ppt/slides/_rels/slide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9.emf"/><Relationship Id="rId1" Type="http://schemas.openxmlformats.org/officeDocument/2006/relationships/slideLayout" Target="../slideLayouts/slideLayout6.xml"/></Relationships>
</file>

<file path=ppt/slides/_rels/slide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emf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emf"/><Relationship Id="rId2" Type="http://schemas.openxmlformats.org/officeDocument/2006/relationships/image" Target="../media/image281.emf"/><Relationship Id="rId1" Type="http://schemas.openxmlformats.org/officeDocument/2006/relationships/slideLayout" Target="../slideLayouts/slideLayout7.xml"/></Relationships>
</file>

<file path=ppt/slides/_rels/slide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3.emf"/><Relationship Id="rId1" Type="http://schemas.openxmlformats.org/officeDocument/2006/relationships/slideLayout" Target="../slideLayouts/slideLayout6.xml"/></Relationships>
</file>

<file path=ppt/slides/_rels/slide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4.emf"/><Relationship Id="rId1" Type="http://schemas.openxmlformats.org/officeDocument/2006/relationships/slideLayout" Target="../slideLayouts/slideLayout6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emf"/><Relationship Id="rId1" Type="http://schemas.openxmlformats.org/officeDocument/2006/relationships/slideLayout" Target="../slideLayouts/slideLayout6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dmeer.github.io/skb/ipc/lcn/guide.html" TargetMode="External"/><Relationship Id="rId3" Type="http://schemas.openxmlformats.org/officeDocument/2006/relationships/hyperlink" Target="https://vdmeer.github.io/skb/ipc/lcn/postscript.html" TargetMode="External"/><Relationship Id="rId7" Type="http://schemas.openxmlformats.org/officeDocument/2006/relationships/hyperlink" Target="https://github.com/vdmeer/ipc/tree/master/src/main/lcn/layouts" TargetMode="External"/><Relationship Id="rId2" Type="http://schemas.openxmlformats.org/officeDocument/2006/relationships/hyperlink" Target="https://github.com/vdmeer/ipc/release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vdmeer.github.io/skb/ipc/lcn/layouts.html" TargetMode="External"/><Relationship Id="rId5" Type="http://schemas.openxmlformats.org/officeDocument/2006/relationships/hyperlink" Target="https://github.com/vdmeer/ipc/tree/master/src/main/lcn/postscript" TargetMode="External"/><Relationship Id="rId4" Type="http://schemas.openxmlformats.org/officeDocument/2006/relationships/hyperlink" Target="vdmeer.github.io/skb/ipc/lcn/attribution.html" TargetMode="External"/><Relationship Id="rId9" Type="http://schemas.openxmlformats.org/officeDocument/2006/relationships/hyperlink" Target="https://github.com/vdmeer/ipc/tree/master/src/main/lcn/guide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vdmeer.github.io/skb/ipc/networks/cnop.html" TargetMode="External"/><Relationship Id="rId3" Type="http://schemas.openxmlformats.org/officeDocument/2006/relationships/hyperlink" Target="https://vdmeer.github.io/skb/ipc/lcn.html" TargetMode="External"/><Relationship Id="rId7" Type="http://schemas.openxmlformats.org/officeDocument/2006/relationships/hyperlink" Target="https://vdmeer.github.io/skb/ipc/networks/rina.html" TargetMode="External"/><Relationship Id="rId2" Type="http://schemas.openxmlformats.org/officeDocument/2006/relationships/hyperlink" Target="https://vdmeer.github.io/skb/ipc/index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vdmeer.github.io/skb/ipc/networks.html" TargetMode="External"/><Relationship Id="rId5" Type="http://schemas.openxmlformats.org/officeDocument/2006/relationships/hyperlink" Target="https://vdmeer.github.io/skb/ipc/networks/complexities.html" TargetMode="External"/><Relationship Id="rId4" Type="http://schemas.openxmlformats.org/officeDocument/2006/relationships/hyperlink" Target="https://vdmeer.github.io/skb/ipc/networks/schema-matrix.html" TargetMode="Externa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216.xml"/><Relationship Id="rId13" Type="http://schemas.openxmlformats.org/officeDocument/2006/relationships/slide" Target="slide273.xml"/><Relationship Id="rId18" Type="http://schemas.openxmlformats.org/officeDocument/2006/relationships/slide" Target="slide106.xml"/><Relationship Id="rId3" Type="http://schemas.openxmlformats.org/officeDocument/2006/relationships/slide" Target="slide173.xml"/><Relationship Id="rId21" Type="http://schemas.openxmlformats.org/officeDocument/2006/relationships/slide" Target="slide146.xml"/><Relationship Id="rId7" Type="http://schemas.openxmlformats.org/officeDocument/2006/relationships/slide" Target="slide207.xml"/><Relationship Id="rId12" Type="http://schemas.openxmlformats.org/officeDocument/2006/relationships/slide" Target="slide263.xml"/><Relationship Id="rId17" Type="http://schemas.openxmlformats.org/officeDocument/2006/relationships/slide" Target="slide94.xml"/><Relationship Id="rId2" Type="http://schemas.openxmlformats.org/officeDocument/2006/relationships/notesSlide" Target="../notesSlides/notesSlide13.xml"/><Relationship Id="rId16" Type="http://schemas.openxmlformats.org/officeDocument/2006/relationships/slide" Target="slide90.xml"/><Relationship Id="rId20" Type="http://schemas.openxmlformats.org/officeDocument/2006/relationships/slide" Target="slide13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99.xml"/><Relationship Id="rId11" Type="http://schemas.openxmlformats.org/officeDocument/2006/relationships/slide" Target="slide251.xml"/><Relationship Id="rId5" Type="http://schemas.openxmlformats.org/officeDocument/2006/relationships/slide" Target="slide190.xml"/><Relationship Id="rId15" Type="http://schemas.openxmlformats.org/officeDocument/2006/relationships/slide" Target="slide85.xml"/><Relationship Id="rId10" Type="http://schemas.openxmlformats.org/officeDocument/2006/relationships/slide" Target="slide238.xml"/><Relationship Id="rId19" Type="http://schemas.openxmlformats.org/officeDocument/2006/relationships/slide" Target="slide117.xml"/><Relationship Id="rId4" Type="http://schemas.openxmlformats.org/officeDocument/2006/relationships/slide" Target="slide182.xml"/><Relationship Id="rId9" Type="http://schemas.openxmlformats.org/officeDocument/2006/relationships/slide" Target="slide224.xml"/><Relationship Id="rId14" Type="http://schemas.openxmlformats.org/officeDocument/2006/relationships/slide" Target="slide62.xml"/><Relationship Id="rId22" Type="http://schemas.openxmlformats.org/officeDocument/2006/relationships/slide" Target="slide1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5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85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7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39.xml"/><Relationship Id="rId7" Type="http://schemas.openxmlformats.org/officeDocument/2006/relationships/slide" Target="slide12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56.xml"/><Relationship Id="rId4" Type="http://schemas.openxmlformats.org/officeDocument/2006/relationships/slide" Target="slide4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8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4.emf"/><Relationship Id="rId7" Type="http://schemas.openxmlformats.org/officeDocument/2006/relationships/image" Target="../media/image9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4.emf"/><Relationship Id="rId7" Type="http://schemas.openxmlformats.org/officeDocument/2006/relationships/image" Target="../media/image9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92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8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84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93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84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4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3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9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0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22.e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95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8.emf"/><Relationship Id="rId11" Type="http://schemas.openxmlformats.org/officeDocument/2006/relationships/image" Target="../media/image94.emf"/><Relationship Id="rId5" Type="http://schemas.openxmlformats.org/officeDocument/2006/relationships/image" Target="../media/image11.emf"/><Relationship Id="rId15" Type="http://schemas.openxmlformats.org/officeDocument/2006/relationships/image" Target="../media/image9.emf"/><Relationship Id="rId10" Type="http://schemas.openxmlformats.org/officeDocument/2006/relationships/image" Target="../media/image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Relationship Id="rId14" Type="http://schemas.openxmlformats.org/officeDocument/2006/relationships/image" Target="../media/image17.e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95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8.emf"/><Relationship Id="rId11" Type="http://schemas.openxmlformats.org/officeDocument/2006/relationships/image" Target="../media/image94.emf"/><Relationship Id="rId5" Type="http://schemas.openxmlformats.org/officeDocument/2006/relationships/image" Target="../media/image11.emf"/><Relationship Id="rId15" Type="http://schemas.openxmlformats.org/officeDocument/2006/relationships/image" Target="../media/image9.emf"/><Relationship Id="rId10" Type="http://schemas.openxmlformats.org/officeDocument/2006/relationships/image" Target="../media/image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Relationship Id="rId14" Type="http://schemas.openxmlformats.org/officeDocument/2006/relationships/image" Target="../media/image17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6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emf"/><Relationship Id="rId5" Type="http://schemas.openxmlformats.org/officeDocument/2006/relationships/image" Target="../media/image70.emf"/><Relationship Id="rId4" Type="http://schemas.openxmlformats.org/officeDocument/2006/relationships/image" Target="../media/image20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7.emf"/><Relationship Id="rId5" Type="http://schemas.openxmlformats.org/officeDocument/2006/relationships/image" Target="../media/image11.emf"/><Relationship Id="rId4" Type="http://schemas.openxmlformats.org/officeDocument/2006/relationships/image" Target="../media/image66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book/show/8193269-patterns-in-network-architecture" TargetMode="External"/><Relationship Id="rId2" Type="http://schemas.openxmlformats.org/officeDocument/2006/relationships/hyperlink" Target="https://doi.org/10.1145/800193.569929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pouzinsociety.org/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6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emf"/><Relationship Id="rId5" Type="http://schemas.openxmlformats.org/officeDocument/2006/relationships/image" Target="../media/image70.emf"/><Relationship Id="rId4" Type="http://schemas.openxmlformats.org/officeDocument/2006/relationships/image" Target="../media/image20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7.emf"/><Relationship Id="rId5" Type="http://schemas.openxmlformats.org/officeDocument/2006/relationships/image" Target="../media/image11.emf"/><Relationship Id="rId4" Type="http://schemas.openxmlformats.org/officeDocument/2006/relationships/image" Target="../media/image66.e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emf"/><Relationship Id="rId5" Type="http://schemas.openxmlformats.org/officeDocument/2006/relationships/image" Target="../media/image97.emf"/><Relationship Id="rId4" Type="http://schemas.openxmlformats.org/officeDocument/2006/relationships/image" Target="../media/image68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7.emf"/><Relationship Id="rId5" Type="http://schemas.openxmlformats.org/officeDocument/2006/relationships/image" Target="../media/image17.emf"/><Relationship Id="rId4" Type="http://schemas.openxmlformats.org/officeDocument/2006/relationships/image" Target="../media/image68.e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7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68E56E-6F11-46D6-AC37-3BE36AA48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A visual Guide to Inter-Process Communication</a:t>
            </a:r>
          </a:p>
          <a:p>
            <a:r>
              <a:rPr lang="en-US" noProof="0" dirty="0"/>
              <a:t>v0.80, May 21, 2019</a:t>
            </a:r>
          </a:p>
          <a:p>
            <a:endParaRPr lang="en-US" noProof="0" dirty="0"/>
          </a:p>
          <a:p>
            <a:r>
              <a:rPr lang="en-US" noProof="0" dirty="0"/>
              <a:t>by Sven van der Meer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0BA234-7409-4EA9-8B09-BBF610591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Looking at</a:t>
            </a:r>
            <a:br>
              <a:rPr lang="en-US" noProof="0" dirty="0"/>
            </a:br>
            <a:r>
              <a:rPr lang="en-US" noProof="0" dirty="0"/>
              <a:t>Communication</a:t>
            </a:r>
            <a:br>
              <a:rPr lang="en-US" noProof="0" dirty="0"/>
            </a:br>
            <a:r>
              <a:rPr lang="en-US" noProof="0" dirty="0"/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211134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4544-8BBE-4694-8DA4-C5CFCBA3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PNA’s magic number: 3</a:t>
            </a:r>
            <a:endParaRPr lang="en-US" noProof="0" dirty="0">
              <a:latin typeface="Garamond" panose="02020404030301010803" pitchFamily="18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FF17-5264-409E-AB62-16C25C74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968899"/>
          </a:xfrm>
        </p:spPr>
        <p:txBody>
          <a:bodyPr>
            <a:noAutofit/>
          </a:bodyPr>
          <a:lstStyle/>
          <a:p>
            <a:r>
              <a:rPr lang="en-US" noProof="0" dirty="0"/>
              <a:t>3 ingredients to IPC: </a:t>
            </a:r>
            <a:r>
              <a:rPr lang="en-US" i="1" noProof="0" dirty="0"/>
              <a:t>systems</a:t>
            </a:r>
            <a:r>
              <a:rPr lang="en-US" noProof="0" dirty="0"/>
              <a:t>, </a:t>
            </a:r>
            <a:r>
              <a:rPr lang="en-US" i="1" noProof="0" dirty="0"/>
              <a:t>layers</a:t>
            </a:r>
            <a:r>
              <a:rPr lang="en-US" noProof="0" dirty="0"/>
              <a:t>, </a:t>
            </a:r>
            <a:r>
              <a:rPr lang="en-US" i="1" noProof="0" dirty="0"/>
              <a:t>processes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system</a:t>
            </a:r>
            <a:r>
              <a:rPr lang="en-US" dirty="0"/>
              <a:t> executes IPC </a:t>
            </a:r>
            <a:r>
              <a:rPr lang="en-US" i="1" dirty="0"/>
              <a:t>processes</a:t>
            </a:r>
          </a:p>
          <a:p>
            <a:r>
              <a:rPr lang="en-US" dirty="0"/>
              <a:t>A </a:t>
            </a:r>
            <a:r>
              <a:rPr lang="en-US" i="1" dirty="0"/>
              <a:t>layer</a:t>
            </a:r>
            <a:r>
              <a:rPr lang="en-US" dirty="0"/>
              <a:t> is a collection of cooperating IPC </a:t>
            </a:r>
            <a:r>
              <a:rPr lang="en-US" i="1" dirty="0"/>
              <a:t>processes</a:t>
            </a:r>
          </a:p>
          <a:p>
            <a:pPr lvl="1"/>
            <a:r>
              <a:rPr lang="en-US" dirty="0"/>
              <a:t>a Distributed IPC facility (DIF)</a:t>
            </a:r>
          </a:p>
          <a:p>
            <a:pPr lvl="1"/>
            <a:r>
              <a:rPr lang="en-US" dirty="0"/>
              <a:t>All </a:t>
            </a:r>
            <a:r>
              <a:rPr lang="en-US" i="1" dirty="0"/>
              <a:t>layers</a:t>
            </a:r>
            <a:r>
              <a:rPr lang="en-US" dirty="0"/>
              <a:t> have the same functionality</a:t>
            </a:r>
          </a:p>
          <a:p>
            <a:pPr lvl="1"/>
            <a:r>
              <a:rPr lang="en-US" dirty="0"/>
              <a:t>differ in scope, QoS</a:t>
            </a:r>
          </a:p>
          <a:p>
            <a:r>
              <a:rPr lang="en-US" noProof="0" dirty="0"/>
              <a:t>A </a:t>
            </a:r>
            <a:r>
              <a:rPr lang="en-US" i="1" noProof="0" dirty="0"/>
              <a:t>process</a:t>
            </a:r>
            <a:r>
              <a:rPr lang="en-US" noProof="0" dirty="0"/>
              <a:t> is the instance of an application running on a </a:t>
            </a:r>
            <a:r>
              <a:rPr lang="en-US" i="1" noProof="0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56185223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6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8784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7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28459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/>
              <a:t>axis 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8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12-axis-text">
              <a:extLst>
                <a:ext uri="{FF2B5EF4-FFF2-40B4-BE49-F238E27FC236}">
                  <a16:creationId xmlns:a16="http://schemas.microsoft.com/office/drawing/2014/main" id="{A7EAFE43-9BE4-4C7C-A014-7E5356C4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2-axis-text">
              <a:extLst>
                <a:ext uri="{FF2B5EF4-FFF2-40B4-BE49-F238E27FC236}">
                  <a16:creationId xmlns:a16="http://schemas.microsoft.com/office/drawing/2014/main" id="{80962E7D-4D3E-43F9-8C52-B80DAC524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E8E11F8C-D65E-4971-9193-C327FA9C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596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9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4766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/>
              <a:t>axis 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10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12-axis-text">
              <a:extLst>
                <a:ext uri="{FF2B5EF4-FFF2-40B4-BE49-F238E27FC236}">
                  <a16:creationId xmlns:a16="http://schemas.microsoft.com/office/drawing/2014/main" id="{A7EAFE43-9BE4-4C7C-A014-7E5356C4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2-axis-text">
              <a:extLst>
                <a:ext uri="{FF2B5EF4-FFF2-40B4-BE49-F238E27FC236}">
                  <a16:creationId xmlns:a16="http://schemas.microsoft.com/office/drawing/2014/main" id="{80962E7D-4D3E-43F9-8C52-B80DAC524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E8E11F8C-D65E-4971-9193-C327FA9C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6084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</a:t>
            </a:r>
          </a:p>
          <a:p>
            <a:pPr lvl="2"/>
            <a:r>
              <a:rPr lang="en-US" dirty="0"/>
              <a:t>A</a:t>
            </a:r>
            <a:r>
              <a:rPr lang="en-US" noProof="0" dirty="0"/>
              <a:t>s blocks or cells</a:t>
            </a:r>
          </a:p>
          <a:p>
            <a:pPr lvl="2"/>
            <a:r>
              <a:rPr lang="en-US" noProof="0" dirty="0"/>
              <a:t>Including “step-down”</a:t>
            </a:r>
          </a:p>
          <a:p>
            <a:pPr lvl="2"/>
            <a:r>
              <a:rPr lang="en-US" noProof="0" dirty="0"/>
              <a:t>Cells mark </a:t>
            </a:r>
            <a:r>
              <a:rPr lang="en-US" i="1" noProof="0" dirty="0"/>
              <a:t>processes</a:t>
            </a:r>
          </a:p>
          <a:p>
            <a:endParaRPr lang="en-US" noProof="0" dirty="0"/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2703720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2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2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97620632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</a:t>
            </a:r>
          </a:p>
          <a:p>
            <a:r>
              <a:rPr lang="en-US" noProof="0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</a:t>
            </a:r>
          </a:p>
        </p:txBody>
      </p: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9F1D9D22-69FF-4C1E-8481-B7B1D936914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7D90282E-173D-4EE3-BEAB-0F26B0121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8343572B-C5F5-47B6-A66A-4A9FBB224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A7F2FB7-AF9B-49C8-896D-0A4AD44F28C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6E70717-D68E-461E-8E5E-21B47EB9D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995873AD-4510-4DAA-8713-0180ED79D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FBD23B0-86D3-42BA-85F6-E4631DB7767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8F45411B-518A-4D32-8623-DA506CCF6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770D0036-4B66-4D36-B71E-4AAFBA2CD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930211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2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97BDB25-76F6-4736-AA6C-9BAF5374086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86AD0845-5B48-4F31-8AC5-888B48B64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20-system-grey">
              <a:extLst>
                <a:ext uri="{FF2B5EF4-FFF2-40B4-BE49-F238E27FC236}">
                  <a16:creationId xmlns:a16="http://schemas.microsoft.com/office/drawing/2014/main" id="{79360BC7-2900-4329-9129-4DF7541AA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21-cells">
              <a:extLst>
                <a:ext uri="{FF2B5EF4-FFF2-40B4-BE49-F238E27FC236}">
                  <a16:creationId xmlns:a16="http://schemas.microsoft.com/office/drawing/2014/main" id="{05CB1689-F403-44A7-87D0-EFFBE4083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AB6ADE0F-8D7B-465D-866E-AE15F8397C8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3146C4FD-01FF-4E87-B69E-134D7F29B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0-system-color">
              <a:extLst>
                <a:ext uri="{FF2B5EF4-FFF2-40B4-BE49-F238E27FC236}">
                  <a16:creationId xmlns:a16="http://schemas.microsoft.com/office/drawing/2014/main" id="{DF233415-C48B-45E5-A358-2FE9728B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5" name="21-cells">
              <a:extLst>
                <a:ext uri="{FF2B5EF4-FFF2-40B4-BE49-F238E27FC236}">
                  <a16:creationId xmlns:a16="http://schemas.microsoft.com/office/drawing/2014/main" id="{E4A0B91A-3F32-4297-8821-1E4BBFAC3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830E9567-57B2-4676-B8A1-DE2DE0B0E2A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852FD4B0-CEBC-4E5E-8774-F864315C5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blue">
              <a:extLst>
                <a:ext uri="{FF2B5EF4-FFF2-40B4-BE49-F238E27FC236}">
                  <a16:creationId xmlns:a16="http://schemas.microsoft.com/office/drawing/2014/main" id="{A8164D64-BCF5-4E7B-AA84-825B24C4B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1A829BBE-94D7-4894-8E9E-16D807FD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3073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3</a:t>
            </a:r>
            <a:endParaRPr lang="en-US" noProof="0" dirty="0"/>
          </a:p>
        </p:txBody>
      </p: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A3BCD836-8A99-44A8-A248-120437075DD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89AD3EA8-7489-4104-88AA-77D2254E8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">
              <a:extLst>
                <a:ext uri="{FF2B5EF4-FFF2-40B4-BE49-F238E27FC236}">
                  <a16:creationId xmlns:a16="http://schemas.microsoft.com/office/drawing/2014/main" id="{9DF7F89B-32F4-46BF-8622-DF169BEAF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20-system-grey">
              <a:extLst>
                <a:ext uri="{FF2B5EF4-FFF2-40B4-BE49-F238E27FC236}">
                  <a16:creationId xmlns:a16="http://schemas.microsoft.com/office/drawing/2014/main" id="{8321769C-30D8-4D2F-A4A3-3EE248A15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353A2674-E35D-4DDD-A9FE-9BCECB0C7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D79CD781-4A7E-4BD8-8714-8EFF4340DA8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42B3FF88-7BAB-4B83-B22F-5F5300F7D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">
              <a:extLst>
                <a:ext uri="{FF2B5EF4-FFF2-40B4-BE49-F238E27FC236}">
                  <a16:creationId xmlns:a16="http://schemas.microsoft.com/office/drawing/2014/main" id="{A6CD718D-6323-406E-A977-E2AF2B7D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8" name="20-system-color">
              <a:extLst>
                <a:ext uri="{FF2B5EF4-FFF2-40B4-BE49-F238E27FC236}">
                  <a16:creationId xmlns:a16="http://schemas.microsoft.com/office/drawing/2014/main" id="{DB9DEEB3-854E-4F91-AAC6-8D755CF7A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9" name="21-cells">
              <a:extLst>
                <a:ext uri="{FF2B5EF4-FFF2-40B4-BE49-F238E27FC236}">
                  <a16:creationId xmlns:a16="http://schemas.microsoft.com/office/drawing/2014/main" id="{A8D6F337-8E1D-4ACB-9EC8-BD106EE5F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nw-example">
            <a:extLst>
              <a:ext uri="{FF2B5EF4-FFF2-40B4-BE49-F238E27FC236}">
                <a16:creationId xmlns:a16="http://schemas.microsoft.com/office/drawing/2014/main" id="{0D2FDDCC-B946-430A-816B-9120D8AF091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31" name="10-grid">
              <a:extLst>
                <a:ext uri="{FF2B5EF4-FFF2-40B4-BE49-F238E27FC236}">
                  <a16:creationId xmlns:a16="http://schemas.microsoft.com/office/drawing/2014/main" id="{F9B61B92-8876-4CBB-B40E-046A7503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11-phy">
              <a:extLst>
                <a:ext uri="{FF2B5EF4-FFF2-40B4-BE49-F238E27FC236}">
                  <a16:creationId xmlns:a16="http://schemas.microsoft.com/office/drawing/2014/main" id="{394BA8B3-7C60-4A5A-B7C9-B08ABC3D9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3BB3ED22-85A3-4BFA-9AED-8897CFEE8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78486DF7-A416-478B-B6ED-33531148C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157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4D85A8-E034-43EC-8AC3-08C71918A6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2 kinds of </a:t>
            </a:r>
            <a:r>
              <a:rPr lang="en-US" i="1" noProof="0" dirty="0"/>
              <a:t>layers</a:t>
            </a:r>
            <a:r>
              <a:rPr lang="en-US" noProof="0" dirty="0"/>
              <a:t>: DAF &amp; DIF</a:t>
            </a:r>
          </a:p>
          <a:p>
            <a:r>
              <a:rPr lang="en-US" noProof="0" dirty="0"/>
              <a:t>2 kinds of </a:t>
            </a:r>
            <a:r>
              <a:rPr lang="en-US" i="1" noProof="0" dirty="0"/>
              <a:t>processes</a:t>
            </a:r>
            <a:r>
              <a:rPr lang="en-US" noProof="0" dirty="0"/>
              <a:t>: DAP &amp; IPCP</a:t>
            </a:r>
          </a:p>
          <a:p>
            <a:r>
              <a:rPr lang="en-US" noProof="0" dirty="0"/>
              <a:t>3 kinds of </a:t>
            </a:r>
            <a:r>
              <a:rPr lang="en-US" i="1" noProof="0" dirty="0"/>
              <a:t>systems</a:t>
            </a:r>
            <a:r>
              <a:rPr lang="en-US" noProof="0" dirty="0"/>
              <a:t>: host, border router, interior router</a:t>
            </a:r>
          </a:p>
          <a:p>
            <a:endParaRPr lang="en-US" noProof="0" dirty="0"/>
          </a:p>
          <a:p>
            <a:r>
              <a:rPr lang="en-US" noProof="0" dirty="0"/>
              <a:t>Recursion provides isolation</a:t>
            </a:r>
          </a:p>
          <a:p>
            <a:r>
              <a:rPr lang="en-US" noProof="0" dirty="0"/>
              <a:t>1 application protocol: CDAP</a:t>
            </a:r>
          </a:p>
          <a:p>
            <a:r>
              <a:rPr lang="en-US" dirty="0"/>
              <a:t>1 communication protocol: EFCP (with DTP and DTCP parts)</a:t>
            </a:r>
            <a:endParaRPr lang="en-US" noProof="0" dirty="0"/>
          </a:p>
          <a:p>
            <a:r>
              <a:rPr lang="en-US" noProof="0" dirty="0"/>
              <a:t>3 phases of communication: enrollment, allocation, data transfer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F66D4C-C0EF-440C-A7A4-69C0E067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RINA’s magic number: 12</a:t>
            </a:r>
          </a:p>
        </p:txBody>
      </p:sp>
    </p:spTree>
    <p:extLst>
      <p:ext uri="{BB962C8B-B14F-4D97-AF65-F5344CB8AC3E}">
        <p14:creationId xmlns:p14="http://schemas.microsoft.com/office/powerpoint/2010/main" val="241748661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4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40C5BA9-8F3B-41E3-BC2A-1350185E464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F65B72A7-4DFF-492B-B412-2C20CFC8B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">
              <a:extLst>
                <a:ext uri="{FF2B5EF4-FFF2-40B4-BE49-F238E27FC236}">
                  <a16:creationId xmlns:a16="http://schemas.microsoft.com/office/drawing/2014/main" id="{8888874D-C4B0-4EDD-A100-146811466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1" name="20-system-grey">
              <a:extLst>
                <a:ext uri="{FF2B5EF4-FFF2-40B4-BE49-F238E27FC236}">
                  <a16:creationId xmlns:a16="http://schemas.microsoft.com/office/drawing/2014/main" id="{524EA6BC-E984-429C-A961-82CA33F5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B666A2CB-4124-436F-B7AD-A06A63296FE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F735EC9D-DFCC-4783-9BBD-4DEA22038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1-phy">
              <a:extLst>
                <a:ext uri="{FF2B5EF4-FFF2-40B4-BE49-F238E27FC236}">
                  <a16:creationId xmlns:a16="http://schemas.microsoft.com/office/drawing/2014/main" id="{5E2CF380-560B-414B-B9ED-364AE2D26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58F5583D-44F5-4EE9-8029-C263DB1FF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AEA46BE-1143-4CEF-A58A-6D1D3B19A62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F6833053-42D8-49CF-9CFD-DC7650BF4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">
              <a:extLst>
                <a:ext uri="{FF2B5EF4-FFF2-40B4-BE49-F238E27FC236}">
                  <a16:creationId xmlns:a16="http://schemas.microsoft.com/office/drawing/2014/main" id="{2994482D-AA11-4B78-820B-0A2E154CF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B1811DA1-9E01-42A4-B563-19B43D55C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853952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5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7D67B639-6562-4DDA-BB4C-84053C9CD5C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F487726-AB38-4791-814B-7023E2410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">
              <a:extLst>
                <a:ext uri="{FF2B5EF4-FFF2-40B4-BE49-F238E27FC236}">
                  <a16:creationId xmlns:a16="http://schemas.microsoft.com/office/drawing/2014/main" id="{44091184-8872-4AFF-927A-62AC870C8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AB8F2074-2C85-4983-9C67-02D45233A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36C6582E-F9D0-44B8-99B8-52195A820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F4AFC0CC-58A6-408E-B97B-444070E74DE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A663EBF0-6069-40FC-B820-F30D47575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">
              <a:extLst>
                <a:ext uri="{FF2B5EF4-FFF2-40B4-BE49-F238E27FC236}">
                  <a16:creationId xmlns:a16="http://schemas.microsoft.com/office/drawing/2014/main" id="{C4837D9C-7E7C-40A0-8079-917FF4ED2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6" name="12-system-names">
              <a:extLst>
                <a:ext uri="{FF2B5EF4-FFF2-40B4-BE49-F238E27FC236}">
                  <a16:creationId xmlns:a16="http://schemas.microsoft.com/office/drawing/2014/main" id="{7A5A563E-402E-432D-900D-55E49CC33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30461CF9-0C2E-4820-A5F2-8CCB312F6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7787BF3A-447E-486A-B077-4E9B1ECA8E6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93AB2F16-6A35-42D6-B9F4-7D1EC86EB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">
              <a:extLst>
                <a:ext uri="{FF2B5EF4-FFF2-40B4-BE49-F238E27FC236}">
                  <a16:creationId xmlns:a16="http://schemas.microsoft.com/office/drawing/2014/main" id="{BC95D931-2E00-4D69-BA57-E4F3B0D42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1" name="12-system-names">
              <a:extLst>
                <a:ext uri="{FF2B5EF4-FFF2-40B4-BE49-F238E27FC236}">
                  <a16:creationId xmlns:a16="http://schemas.microsoft.com/office/drawing/2014/main" id="{EC6D33D9-C167-4218-84DF-69F861DF4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37F76FBF-E1DE-497D-99E9-8C63DDACF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48988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6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ECE162E3-2233-4097-9ECB-74A0EDE8AD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DC07533A-990B-444B-A1AD-5A43714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0E1360DB-9D6B-460E-84FE-BDC34CE4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20-system-grey">
              <a:extLst>
                <a:ext uri="{FF2B5EF4-FFF2-40B4-BE49-F238E27FC236}">
                  <a16:creationId xmlns:a16="http://schemas.microsoft.com/office/drawing/2014/main" id="{027D8D8A-19F9-4A18-9D71-497F2AB3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7D3FCB3-D877-4EF3-A074-60D95AF803E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959401D4-A40B-4251-A827-593835F61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1-phy-full">
              <a:extLst>
                <a:ext uri="{FF2B5EF4-FFF2-40B4-BE49-F238E27FC236}">
                  <a16:creationId xmlns:a16="http://schemas.microsoft.com/office/drawing/2014/main" id="{B96271F8-1511-4D90-8C0A-8ED7E1EB9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BB77787E-F39E-49B5-BD73-7D4376718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08CA5A2-108D-41F1-8A69-5BA5BE1FEAD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AA71FC60-238D-40C2-AF18-092887CB8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-full">
              <a:extLst>
                <a:ext uri="{FF2B5EF4-FFF2-40B4-BE49-F238E27FC236}">
                  <a16:creationId xmlns:a16="http://schemas.microsoft.com/office/drawing/2014/main" id="{AAEA12C3-DE4C-4547-81BC-2C7206AC4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BD5C7AF4-34A1-4E59-85C8-CC5069228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4932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7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F8EE25A-549F-4293-AED6-37CDBEAECBB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9A4A36B3-4228-4B6D-BBB7-23A9A419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5486D9EC-8358-41DF-AC35-97CF2E14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F83D1862-BB3E-4796-B664-8FADF128D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DF35DD52-61B7-405F-A110-9C4F109D7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E808348-4CD8-4E14-9AB5-6FEF04A02E3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FD05B4A9-DB0D-44B1-8F54-1B980D3B5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-full">
              <a:extLst>
                <a:ext uri="{FF2B5EF4-FFF2-40B4-BE49-F238E27FC236}">
                  <a16:creationId xmlns:a16="http://schemas.microsoft.com/office/drawing/2014/main" id="{49474492-D83E-4484-9363-0AF06CC43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2-system-names">
              <a:extLst>
                <a:ext uri="{FF2B5EF4-FFF2-40B4-BE49-F238E27FC236}">
                  <a16:creationId xmlns:a16="http://schemas.microsoft.com/office/drawing/2014/main" id="{2B7BD10A-6DBF-4919-B8CF-1EBE0E7A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ED2E93AF-88DB-4B67-8260-C59904F3D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CA6998FA-1D54-4361-A1F1-9055BA188A2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5820316B-9EDA-4C70-A072-2E476ED0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FFB67C8B-F97E-4923-83AC-D76C0BD46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2-system-names">
              <a:extLst>
                <a:ext uri="{FF2B5EF4-FFF2-40B4-BE49-F238E27FC236}">
                  <a16:creationId xmlns:a16="http://schemas.microsoft.com/office/drawing/2014/main" id="{60E389B3-7E41-4CDE-A4BA-A6C9BDF06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EC1E58D7-3D2D-4C16-AFCD-17ECBD98A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58972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8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4C1D8435-7F66-4777-A25C-2EB11F1B01C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6CAC9D6B-4ED2-46C5-AFB7-E1699F582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9C118A65-31BF-4AE2-8C54-E3860C45B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axis-text">
              <a:extLst>
                <a:ext uri="{FF2B5EF4-FFF2-40B4-BE49-F238E27FC236}">
                  <a16:creationId xmlns:a16="http://schemas.microsoft.com/office/drawing/2014/main" id="{73ED5448-DDD7-4F86-9007-88FB14049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45994C4B-D933-4277-B483-F02710AF6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A35E5F81-776D-4C82-8723-C0BA94F3AA7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3471C706-0421-46F5-9268-9FF1B5374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-full">
              <a:extLst>
                <a:ext uri="{FF2B5EF4-FFF2-40B4-BE49-F238E27FC236}">
                  <a16:creationId xmlns:a16="http://schemas.microsoft.com/office/drawing/2014/main" id="{790B3A97-7545-49E3-8F33-93CFC0D2A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2-axis-text">
              <a:extLst>
                <a:ext uri="{FF2B5EF4-FFF2-40B4-BE49-F238E27FC236}">
                  <a16:creationId xmlns:a16="http://schemas.microsoft.com/office/drawing/2014/main" id="{7F70405A-FCB8-4957-9339-8AA39AAA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27863611-1EF7-4F88-9591-17293DDB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CBBBD88B-DA44-4889-AA67-A8EC9CFD229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A9DB31B6-726F-4E42-8299-1B6D731B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3292DA09-140C-48AA-9BA8-7CDCE562A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9351B3F0-6204-477E-AAF7-60EF2A69C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8BE01DE1-D421-40A6-8F16-430A206FA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159919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9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3A4A5AD1-90C7-48D2-870E-8548048AB93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DBD3B36-6C68-49BD-B3F4-FEC650E7A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28DDA20B-7331-470C-A4A7-16235D508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688197DE-ED0A-404C-B15D-E4C8E4063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928E7718-9AEE-416C-BE03-F5CFE1070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1-cells">
              <a:extLst>
                <a:ext uri="{FF2B5EF4-FFF2-40B4-BE49-F238E27FC236}">
                  <a16:creationId xmlns:a16="http://schemas.microsoft.com/office/drawing/2014/main" id="{6B2DA42A-F825-4BC3-8008-4C3DE727E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3C232C20-2D95-4308-A3C9-145EEEEEF86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C97DA6F9-B76B-4541-A38B-18C265232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9012D875-FA34-4AA2-A9BE-7D510F2B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2-system-names">
              <a:extLst>
                <a:ext uri="{FF2B5EF4-FFF2-40B4-BE49-F238E27FC236}">
                  <a16:creationId xmlns:a16="http://schemas.microsoft.com/office/drawing/2014/main" id="{4ED2FAB1-D7F9-417E-A81D-D65727D62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color">
              <a:extLst>
                <a:ext uri="{FF2B5EF4-FFF2-40B4-BE49-F238E27FC236}">
                  <a16:creationId xmlns:a16="http://schemas.microsoft.com/office/drawing/2014/main" id="{404C5D9B-2AA6-4367-AE70-F6CAF3EF9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9A9DD260-A1A2-4075-A288-1E63F8972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5DBD76F3-2CE5-41ED-A7B4-6E0DBEF2E77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8664DBE3-23F9-44F4-B46F-DB7496BC3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C2F13940-04C7-4CDE-AFBB-69011924C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D7E87B24-D222-44D3-93A9-5869BE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6DEA8189-19C1-4606-84DA-0725D7A10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1-cells">
              <a:extLst>
                <a:ext uri="{FF2B5EF4-FFF2-40B4-BE49-F238E27FC236}">
                  <a16:creationId xmlns:a16="http://schemas.microsoft.com/office/drawing/2014/main" id="{ABE63DA0-7FE1-4619-8F81-855852E8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682441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10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5ED6FB75-8A09-4083-8AF2-7A5A1DA5602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3D4C0AD8-C119-419D-8391-2942EE8F4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0803EB85-DF21-4268-A7A3-A88071588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axis-text">
              <a:extLst>
                <a:ext uri="{FF2B5EF4-FFF2-40B4-BE49-F238E27FC236}">
                  <a16:creationId xmlns:a16="http://schemas.microsoft.com/office/drawing/2014/main" id="{510E0D95-7286-4F6F-A87A-1C67D2F61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43C4F15E-1003-42F6-B8A4-BF87DB386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1-cells">
              <a:extLst>
                <a:ext uri="{FF2B5EF4-FFF2-40B4-BE49-F238E27FC236}">
                  <a16:creationId xmlns:a16="http://schemas.microsoft.com/office/drawing/2014/main" id="{DAD0D8FA-8E33-4A5F-8C0A-7E44F417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4B67B0C5-B035-4DC9-858D-93ADB8886FD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72A963D0-1C47-43A2-9BC8-1CC53BAA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E389DA3D-D7BD-458E-93C6-1973569BD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2-axis-text">
              <a:extLst>
                <a:ext uri="{FF2B5EF4-FFF2-40B4-BE49-F238E27FC236}">
                  <a16:creationId xmlns:a16="http://schemas.microsoft.com/office/drawing/2014/main" id="{A52F5EDF-6164-461F-8074-8135C9B81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color">
              <a:extLst>
                <a:ext uri="{FF2B5EF4-FFF2-40B4-BE49-F238E27FC236}">
                  <a16:creationId xmlns:a16="http://schemas.microsoft.com/office/drawing/2014/main" id="{3A6DEBE7-A37F-41B7-804B-49BE1DF31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0957DF4C-7B37-4DFF-B5EF-C4689391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101C74BF-9FF7-467B-99C4-A8E5AC8C679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AFFCD6FB-79CB-45F3-B20E-D2D5C2E37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1C5206D5-AFF7-4FF0-96E9-289B36335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2-axis-text">
              <a:extLst>
                <a:ext uri="{FF2B5EF4-FFF2-40B4-BE49-F238E27FC236}">
                  <a16:creationId xmlns:a16="http://schemas.microsoft.com/office/drawing/2014/main" id="{66316616-CA61-48DF-809C-0F1A5E761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19979BC9-8048-4482-BB72-D9639CC44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1-cells">
              <a:extLst>
                <a:ext uri="{FF2B5EF4-FFF2-40B4-BE49-F238E27FC236}">
                  <a16:creationId xmlns:a16="http://schemas.microsoft.com/office/drawing/2014/main" id="{728A42C7-1A58-4C22-BAE9-4983BEF14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343179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Layers with different frame strokes and fillings, characters, color schemes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3</a:t>
            </a:r>
          </a:p>
        </p:txBody>
      </p:sp>
    </p:spTree>
    <p:extLst>
      <p:ext uri="{BB962C8B-B14F-4D97-AF65-F5344CB8AC3E}">
        <p14:creationId xmlns:p14="http://schemas.microsoft.com/office/powerpoint/2010/main" val="173716320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721702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2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46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269B95-485E-4A54-AECD-878A19F44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Science, abstractions, patterns, architecture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1ACE97-6F74-495A-A6FB-7EEB167E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45599163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3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776286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4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15349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5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862891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6</a:t>
            </a:r>
            <a:br>
              <a:rPr lang="en-US" noProof="0" dirty="0"/>
            </a:br>
            <a:endParaRPr lang="en-US" noProof="0" dirty="0"/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6448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7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41058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8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76533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9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537057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10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2B1AE60D-2C99-47F8-94CB-4E68F01E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">
              <a:extLst>
                <a:ext uri="{FF2B5EF4-FFF2-40B4-BE49-F238E27FC236}">
                  <a16:creationId xmlns:a16="http://schemas.microsoft.com/office/drawing/2014/main" id="{91021025-48DF-42EE-A4E4-732B16BD2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173013D0-1625-4C29-86EC-DB8061158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10699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11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792DF39A-9ADF-4CD9-9B59-90260AFDC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1-phy-full">
              <a:extLst>
                <a:ext uri="{FF2B5EF4-FFF2-40B4-BE49-F238E27FC236}">
                  <a16:creationId xmlns:a16="http://schemas.microsoft.com/office/drawing/2014/main" id="{5FC8AC6E-FF6F-461B-9327-5F71CBA0A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-full">
              <a:extLst>
                <a:ext uri="{FF2B5EF4-FFF2-40B4-BE49-F238E27FC236}">
                  <a16:creationId xmlns:a16="http://schemas.microsoft.com/office/drawing/2014/main" id="{719ADCD1-F8F7-43EA-A34E-5FBC7AB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69792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12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2B1AE60D-2C99-47F8-94CB-4E68F01E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">
              <a:extLst>
                <a:ext uri="{FF2B5EF4-FFF2-40B4-BE49-F238E27FC236}">
                  <a16:creationId xmlns:a16="http://schemas.microsoft.com/office/drawing/2014/main" id="{91021025-48DF-42EE-A4E4-732B16BD2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173013D0-1625-4C29-86EC-DB8061158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65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42A2DD-E354-4E43-9060-05FDB0D22E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Cybernetics</a:t>
            </a:r>
          </a:p>
          <a:p>
            <a:pPr lvl="1"/>
            <a:r>
              <a:rPr lang="en-US" noProof="0" dirty="0"/>
              <a:t>e.g. Ashby, Wiener, </a:t>
            </a:r>
            <a:r>
              <a:rPr lang="en-US" noProof="0" dirty="0" err="1"/>
              <a:t>Maturana</a:t>
            </a:r>
            <a:r>
              <a:rPr lang="en-US" noProof="0" dirty="0"/>
              <a:t>, von </a:t>
            </a:r>
            <a:r>
              <a:rPr lang="en-US" noProof="0" dirty="0" err="1"/>
              <a:t>Förster</a:t>
            </a:r>
            <a:endParaRPr lang="en-US" noProof="0" dirty="0"/>
          </a:p>
          <a:p>
            <a:r>
              <a:rPr lang="en-US" noProof="0" dirty="0"/>
              <a:t>Philosophy, Physics &amp; Mathematics</a:t>
            </a:r>
          </a:p>
          <a:p>
            <a:pPr lvl="1"/>
            <a:r>
              <a:rPr lang="en-US" noProof="0" dirty="0"/>
              <a:t>e.g. Newton, Leibnitz, </a:t>
            </a:r>
            <a:r>
              <a:rPr lang="en-US" noProof="0" dirty="0" err="1"/>
              <a:t>Frege</a:t>
            </a:r>
            <a:r>
              <a:rPr lang="en-US" noProof="0" dirty="0"/>
              <a:t>, Fleck, Kuhn, Russel, Wittgenstein</a:t>
            </a:r>
          </a:p>
          <a:p>
            <a:pPr lvl="1"/>
            <a:r>
              <a:rPr lang="en-US" noProof="0" dirty="0"/>
              <a:t>e.g. Popper, Lakatos, Kaufmann, Dijkstra</a:t>
            </a:r>
          </a:p>
          <a:p>
            <a:r>
              <a:rPr lang="en-US" noProof="0" dirty="0"/>
              <a:t>Networking</a:t>
            </a:r>
          </a:p>
          <a:p>
            <a:pPr lvl="1"/>
            <a:r>
              <a:rPr lang="en-US" noProof="0" dirty="0"/>
              <a:t>e.g. Hansen, Wulf, Watson, Bachman, Metcalf, </a:t>
            </a:r>
            <a:r>
              <a:rPr lang="en-US" noProof="0" dirty="0" err="1"/>
              <a:t>Shoch</a:t>
            </a:r>
            <a:r>
              <a:rPr lang="en-US" noProof="0" dirty="0"/>
              <a:t>, </a:t>
            </a:r>
            <a:r>
              <a:rPr lang="en-US" noProof="0" dirty="0" err="1"/>
              <a:t>Saltzer</a:t>
            </a:r>
            <a:r>
              <a:rPr lang="en-US" noProof="0" dirty="0"/>
              <a:t>, </a:t>
            </a:r>
            <a:r>
              <a:rPr lang="en-US" noProof="0" dirty="0" err="1"/>
              <a:t>Pouzin</a:t>
            </a:r>
            <a:r>
              <a:rPr lang="en-US" noProof="0" dirty="0"/>
              <a:t>, Day</a:t>
            </a:r>
          </a:p>
          <a:p>
            <a:pPr lvl="1"/>
            <a:endParaRPr lang="en-US" dirty="0"/>
          </a:p>
          <a:p>
            <a:r>
              <a:rPr lang="en-US" noProof="0" dirty="0"/>
              <a:t>For an extended reading list see </a:t>
            </a:r>
            <a:r>
              <a:rPr lang="en-US" noProof="0" dirty="0">
                <a:hlinkClick r:id="rId2"/>
              </a:rPr>
              <a:t>research-notes-</a:t>
            </a:r>
            <a:r>
              <a:rPr lang="en-US" noProof="0" dirty="0" err="1">
                <a:hlinkClick r:id="rId2"/>
              </a:rPr>
              <a:t>ina</a:t>
            </a:r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CF1DE5-7C19-4A58-B521-1B3BAC8B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Science, yes there is science</a:t>
            </a:r>
          </a:p>
        </p:txBody>
      </p:sp>
    </p:spTree>
    <p:extLst>
      <p:ext uri="{BB962C8B-B14F-4D97-AF65-F5344CB8AC3E}">
        <p14:creationId xmlns:p14="http://schemas.microsoft.com/office/powerpoint/2010/main" val="163735454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13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792DF39A-9ADF-4CD9-9B59-90260AFDC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1-phy-full">
              <a:extLst>
                <a:ext uri="{FF2B5EF4-FFF2-40B4-BE49-F238E27FC236}">
                  <a16:creationId xmlns:a16="http://schemas.microsoft.com/office/drawing/2014/main" id="{5FC8AC6E-FF6F-461B-9327-5F71CBA0A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-full">
              <a:extLst>
                <a:ext uri="{FF2B5EF4-FFF2-40B4-BE49-F238E27FC236}">
                  <a16:creationId xmlns:a16="http://schemas.microsoft.com/office/drawing/2014/main" id="{719ADCD1-F8F7-43EA-A34E-5FBC7AB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79406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text (and color, fonts)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7"/>
          </a:xfrm>
        </p:spPr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  <a:p>
            <a:r>
              <a:rPr lang="en-US" noProof="0" dirty="0"/>
              <a:t>Some options for frame colors</a:t>
            </a:r>
          </a:p>
          <a:p>
            <a:pPr lvl="2"/>
            <a:r>
              <a:rPr lang="en-US" noProof="0" dirty="0"/>
              <a:t>Blue, colored</a:t>
            </a:r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pPr lvl="1"/>
            <a:r>
              <a:rPr lang="en-US" noProof="0" dirty="0"/>
              <a:t>Some options for text</a:t>
            </a:r>
          </a:p>
          <a:p>
            <a:pPr lvl="2"/>
            <a:r>
              <a:rPr lang="en-US" noProof="0" dirty="0"/>
              <a:t>Acronyms, names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75504785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3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3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24673218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8EF42AC-C134-4BEA-9FB5-4CB9AE04229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7617A297-701E-4BB4-83AD-7F89A440F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3D9255A0-255D-4555-8A68-A5BA4DF3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753A2307-51FB-48D8-8C67-C442441EF9C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C8FEA05C-99D1-4F98-B38E-D577BEC45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0-layer-color">
              <a:extLst>
                <a:ext uri="{FF2B5EF4-FFF2-40B4-BE49-F238E27FC236}">
                  <a16:creationId xmlns:a16="http://schemas.microsoft.com/office/drawing/2014/main" id="{15B3963B-F429-4134-95D4-35FC04104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9E42B42A-BCDE-4F1E-8071-79FB005A037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295C86C3-E4F9-4C8F-A047-6EA6EFCEC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blue">
              <a:extLst>
                <a:ext uri="{FF2B5EF4-FFF2-40B4-BE49-F238E27FC236}">
                  <a16:creationId xmlns:a16="http://schemas.microsoft.com/office/drawing/2014/main" id="{43AB476B-BC3A-4173-9DCF-ADFA40519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555494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C0DA6743-C6DA-4E37-B16F-91F2322FCB3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F12ECD29-6B3A-4633-ABCA-BFAE4CEC4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27D1A2CD-145E-4695-B4E9-FED17BE00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2-acr">
              <a:extLst>
                <a:ext uri="{FF2B5EF4-FFF2-40B4-BE49-F238E27FC236}">
                  <a16:creationId xmlns:a16="http://schemas.microsoft.com/office/drawing/2014/main" id="{5D3D010F-0154-420B-85D6-EFB66D3EB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7C8F960-6374-4BDE-A07E-7A0F650AE74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83F07CC0-F522-436F-8975-DEF21ED4B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CB8C96AC-F8EC-46E5-8F6E-C9AE20D9D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2-acr-color">
              <a:extLst>
                <a:ext uri="{FF2B5EF4-FFF2-40B4-BE49-F238E27FC236}">
                  <a16:creationId xmlns:a16="http://schemas.microsoft.com/office/drawing/2014/main" id="{712A90ED-860C-4056-A223-9EA6DC176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421AEA48-FEF7-4E06-8023-67E9927A5B4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AF464F0-FFF7-423A-A4F4-BB89D56B8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12EBBD69-C6D0-484C-BEAE-58487E849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8FEC319C-2EBD-4B3B-9621-08E8660C2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054983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90E558B-DF43-4B2B-8C03-F0A74A1FE4F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F19839F-6F2D-4778-B767-8C8823161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DFA296A1-340A-4042-B668-0A4CDE9B2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2-name">
              <a:extLst>
                <a:ext uri="{FF2B5EF4-FFF2-40B4-BE49-F238E27FC236}">
                  <a16:creationId xmlns:a16="http://schemas.microsoft.com/office/drawing/2014/main" id="{C5233B8A-83CF-429C-9831-913819372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9DA5B5D-9DB2-40D2-8AE6-6C2F2255519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CC49B6A3-4D85-411C-9FF9-0A1572C56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9855EB25-86A1-41A9-9498-15433081C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2-name-color">
              <a:extLst>
                <a:ext uri="{FF2B5EF4-FFF2-40B4-BE49-F238E27FC236}">
                  <a16:creationId xmlns:a16="http://schemas.microsoft.com/office/drawing/2014/main" id="{10CB8A51-3865-4393-A25A-C44F6BE20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52AB2D2-C1AB-4F59-8BC1-41097310449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609BFD4-23A0-4F29-94ED-C9698626A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397D40D4-8AC7-42EF-B9CB-C073B5681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name">
              <a:extLst>
                <a:ext uri="{FF2B5EF4-FFF2-40B4-BE49-F238E27FC236}">
                  <a16:creationId xmlns:a16="http://schemas.microsoft.com/office/drawing/2014/main" id="{511EF59B-22B0-4BD9-9E3D-96099EBB6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39630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4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1D734C2D-7A4D-40A3-BCED-62F141B16B1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8B8F775-3CB1-4E1A-B413-E34C3E48F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87E37EA8-4290-4350-8AFB-EE427C8AA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7EBF14DD-1C3C-48B9-8E65-DBD219797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7AA2EDF-9993-4492-AC27-0CBAE695719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596A7C1A-9DE9-42C2-A922-23BB6BA32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7ACF5E84-4D68-42A9-8991-2C0D13E36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">
              <a:extLst>
                <a:ext uri="{FF2B5EF4-FFF2-40B4-BE49-F238E27FC236}">
                  <a16:creationId xmlns:a16="http://schemas.microsoft.com/office/drawing/2014/main" id="{11304B0E-C739-4A03-A20F-B2C27C0BB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454A8F8-8EDD-47F1-BCFC-8F2CB5A6170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EC3C6764-819A-4852-AFE1-DAD267CC0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D7052434-D7B2-46C4-9F11-0C60F17D1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1-frame">
              <a:extLst>
                <a:ext uri="{FF2B5EF4-FFF2-40B4-BE49-F238E27FC236}">
                  <a16:creationId xmlns:a16="http://schemas.microsoft.com/office/drawing/2014/main" id="{5D0DB2F0-A9DF-49F9-8089-E3794F1AE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12566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5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43FA033-DA9B-426A-B886-E941BF454BD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5B14D60E-CDDB-410C-9B52-191F55F36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1C12948B-A2B7-47A4-AD02-8239F0CEF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60798A77-6C16-42FE-B866-D2533B790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6DD44AD7-C4D9-4808-9D9F-F5AEB1038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5CED8EC-92C8-46E5-803B-716266D5CE0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585CA7FB-2F9B-4D3E-B854-E220649A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F8F714C8-2E67-45D7-8A9E-925C24487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">
              <a:extLst>
                <a:ext uri="{FF2B5EF4-FFF2-40B4-BE49-F238E27FC236}">
                  <a16:creationId xmlns:a16="http://schemas.microsoft.com/office/drawing/2014/main" id="{2667324D-4CCE-4438-9DAC-3DCBC2D17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9C7BD411-E0CB-4A04-B98E-8C8C502D5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6294491C-5DA3-465C-B392-A31C59F67C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0924BBF9-B19A-466D-BC16-AD705E869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28A1B115-D455-4234-94F4-A68C5596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">
              <a:extLst>
                <a:ext uri="{FF2B5EF4-FFF2-40B4-BE49-F238E27FC236}">
                  <a16:creationId xmlns:a16="http://schemas.microsoft.com/office/drawing/2014/main" id="{D2A17B4D-A7AF-4754-BE48-FABB15ED9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E459A1EF-66DF-4A9B-ABA1-BC1C7907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717658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6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FE4796CE-D6DF-42A5-B586-89002D06305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B05C670-0B72-4776-8037-1EB4E2EA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E74B81DA-A2FF-4B50-BED9-466D4B42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684F223C-D05A-4A9A-99C0-938186DF7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3" name="32-name">
              <a:extLst>
                <a:ext uri="{FF2B5EF4-FFF2-40B4-BE49-F238E27FC236}">
                  <a16:creationId xmlns:a16="http://schemas.microsoft.com/office/drawing/2014/main" id="{6F037618-1D29-4825-8865-E51D756A9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DB36260E-D7AE-41DC-B4F4-5091A690A88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82A9559A-4DA9-46A9-AF43-CCB406294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06449FCC-115A-4992-A759-F85BA4A6F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">
              <a:extLst>
                <a:ext uri="{FF2B5EF4-FFF2-40B4-BE49-F238E27FC236}">
                  <a16:creationId xmlns:a16="http://schemas.microsoft.com/office/drawing/2014/main" id="{CA8D6870-4924-4165-8717-0D155401F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2-name-color">
              <a:extLst>
                <a:ext uri="{FF2B5EF4-FFF2-40B4-BE49-F238E27FC236}">
                  <a16:creationId xmlns:a16="http://schemas.microsoft.com/office/drawing/2014/main" id="{6B12B677-8D19-4C73-BB89-DD0CAF49B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B3F1480D-57E2-4AB6-B390-402CE831427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35DC8AFE-E40A-4C83-9E04-3887A5DB7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4DC87AA3-F359-4533-BFB4-482A61B71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">
              <a:extLst>
                <a:ext uri="{FF2B5EF4-FFF2-40B4-BE49-F238E27FC236}">
                  <a16:creationId xmlns:a16="http://schemas.microsoft.com/office/drawing/2014/main" id="{71ED74E8-E8CC-403C-83DC-2A47FBAE3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32-name">
              <a:extLst>
                <a:ext uri="{FF2B5EF4-FFF2-40B4-BE49-F238E27FC236}">
                  <a16:creationId xmlns:a16="http://schemas.microsoft.com/office/drawing/2014/main" id="{2D00B645-EE3F-4168-A6D6-FDFF5CFD2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05691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7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6BDCBCD-8167-472E-B620-9F3D7980211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B8587526-7D9E-41DE-B515-9C207A8E4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F3C19E1F-7F6D-4C97-A5D7-28C99C0E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8D0C5356-941D-447E-8F41-D1E64171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C719C5F0-E66D-4024-B79D-4EC94B4545D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EFD38B70-6E2B-4C83-8522-D87F9372A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0FC695BD-0FEA-4C27-A719-5F05A7A85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-color">
              <a:extLst>
                <a:ext uri="{FF2B5EF4-FFF2-40B4-BE49-F238E27FC236}">
                  <a16:creationId xmlns:a16="http://schemas.microsoft.com/office/drawing/2014/main" id="{02371AD0-BD16-4183-BFC9-9AA04DB9B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A05F6D90-B6A2-4AE4-AE82-7DC6144084A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CE4B4695-F378-42F2-A7BF-8574F1253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60CE8EE4-DD97-4165-86CB-2C3AAC4DE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1-frame-color">
              <a:extLst>
                <a:ext uri="{FF2B5EF4-FFF2-40B4-BE49-F238E27FC236}">
                  <a16:creationId xmlns:a16="http://schemas.microsoft.com/office/drawing/2014/main" id="{66B02642-630E-4809-A5E9-69FF06B5A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95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07A1D1-6C3A-4DEA-9400-E3F87FDB5C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608272"/>
          </a:xfrm>
        </p:spPr>
        <p:txBody>
          <a:bodyPr>
            <a:normAutofit/>
          </a:bodyPr>
          <a:lstStyle/>
          <a:p>
            <a:r>
              <a:rPr lang="en-US" noProof="0" dirty="0"/>
              <a:t>Complexity is not the problem, variance is!</a:t>
            </a:r>
          </a:p>
          <a:p>
            <a:r>
              <a:rPr lang="en-US" noProof="0" dirty="0"/>
              <a:t>Abstraction: separate mechanism and policy</a:t>
            </a:r>
          </a:p>
          <a:p>
            <a:pPr lvl="1"/>
            <a:r>
              <a:rPr lang="en-US" noProof="0" dirty="0"/>
              <a:t>“The problem with </a:t>
            </a:r>
            <a:r>
              <a:rPr lang="en-US" noProof="0" dirty="0" err="1"/>
              <a:t>reductio</a:t>
            </a:r>
            <a:r>
              <a:rPr lang="en-US" noProof="0" dirty="0"/>
              <a:t> ad absurdum is knowing when to stop”</a:t>
            </a:r>
            <a:endParaRPr lang="en-US" noProof="0" dirty="0">
              <a:latin typeface="Garamond" panose="02020404030301010803" pitchFamily="18" charset="0"/>
              <a:cs typeface="Calibri" panose="020F0502020204030204" pitchFamily="34" charset="0"/>
            </a:endParaRPr>
          </a:p>
          <a:p>
            <a:pPr lvl="1"/>
            <a:r>
              <a:rPr lang="en-US" noProof="0" dirty="0"/>
              <a:t>Guideline: mechanism = purpose; policies = ways to realize it</a:t>
            </a:r>
          </a:p>
          <a:p>
            <a:endParaRPr lang="en-US" noProof="0" dirty="0"/>
          </a:p>
          <a:p>
            <a:r>
              <a:rPr lang="en-US" noProof="0" dirty="0"/>
              <a:t>Maximize invariance (mechanisms)</a:t>
            </a:r>
          </a:p>
          <a:p>
            <a:pPr lvl="1"/>
            <a:r>
              <a:rPr lang="en-US" noProof="0" dirty="0"/>
              <a:t>Maximizing commonality reduces OPEX &amp; CAPEX; improves management</a:t>
            </a:r>
          </a:p>
          <a:p>
            <a:r>
              <a:rPr lang="en-US" noProof="0" dirty="0"/>
              <a:t>Minimize variance </a:t>
            </a:r>
            <a:r>
              <a:rPr lang="en-US" noProof="0"/>
              <a:t>(policies)</a:t>
            </a:r>
            <a:endParaRPr lang="en-US" noProof="0" dirty="0"/>
          </a:p>
          <a:p>
            <a:pPr lvl="1"/>
            <a:r>
              <a:rPr lang="en-US" noProof="0" dirty="0"/>
              <a:t>Minimizing discontinuities avoids cumbersome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58C893-993D-422F-8BBC-3EEF3027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Never take it to the extreme, its subtle!</a:t>
            </a:r>
          </a:p>
        </p:txBody>
      </p:sp>
    </p:spTree>
    <p:extLst>
      <p:ext uri="{BB962C8B-B14F-4D97-AF65-F5344CB8AC3E}">
        <p14:creationId xmlns:p14="http://schemas.microsoft.com/office/powerpoint/2010/main" val="304515871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8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3D6CF538-E833-4EA2-BC89-FC4F54BB218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A491C859-C31D-4E1E-80BC-B985A9A56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0790A0C7-D7CD-44DC-922B-37CACC4C3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08848522-0280-458C-9AC9-A95A604E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28DE7004-C71E-4D68-9034-2FB65F687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EB728014-DF34-4E9E-AB7A-FD31BCEED59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6757FD8-6B5E-46EB-A551-4F02CABA0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5C00D7FB-0089-4566-BD5C-0D1230E4D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-color">
              <a:extLst>
                <a:ext uri="{FF2B5EF4-FFF2-40B4-BE49-F238E27FC236}">
                  <a16:creationId xmlns:a16="http://schemas.microsoft.com/office/drawing/2014/main" id="{8226391A-1738-4E9A-A467-875E97CC1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4A08994E-C5C0-44F7-B977-F150076CF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8846C3A1-62AC-432D-99E5-48C1D9F464F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2D2B0744-6B22-441D-82D8-19331E066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9FCAA0A1-3AFD-4B83-9F49-DD9C2FFFC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8FA9FAD2-EFAA-44AD-8C32-8F960EE95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E2108CF9-FED7-4790-B457-AF7A25569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325872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9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B8BC370-8B2B-492A-B814-B93F0071342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8C59A66F-F9F9-46FB-BEE7-C8ED30B6A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8D595ACE-AC02-4BB4-A761-FF8F8BBF9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D62EA311-26A0-4713-9B83-83F40B51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3" name="32-name">
              <a:extLst>
                <a:ext uri="{FF2B5EF4-FFF2-40B4-BE49-F238E27FC236}">
                  <a16:creationId xmlns:a16="http://schemas.microsoft.com/office/drawing/2014/main" id="{7A2ADFE6-CD54-4CDE-BFBC-76ECD74C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9F6624F4-25CE-4A04-B7FE-428E0F31160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00544EA-7E8C-4C22-8721-DB9521104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C0CA7CF5-8660-4298-95DF-01F28DEAB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-color">
              <a:extLst>
                <a:ext uri="{FF2B5EF4-FFF2-40B4-BE49-F238E27FC236}">
                  <a16:creationId xmlns:a16="http://schemas.microsoft.com/office/drawing/2014/main" id="{6CC9ECF7-8718-43A6-A654-9F565590F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8" name="32-name-color">
              <a:extLst>
                <a:ext uri="{FF2B5EF4-FFF2-40B4-BE49-F238E27FC236}">
                  <a16:creationId xmlns:a16="http://schemas.microsoft.com/office/drawing/2014/main" id="{5845C007-6CC7-4EAE-AE48-D3BD15CD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AA6FC629-D5DC-47E8-B814-5DE731F38E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21959DDB-640F-4CEF-A50A-CD8A00EF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B803A7A7-F895-48C7-B81E-98422C056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3A46C44D-473B-4BAB-8138-AF0DB6317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3" name="32-name">
              <a:extLst>
                <a:ext uri="{FF2B5EF4-FFF2-40B4-BE49-F238E27FC236}">
                  <a16:creationId xmlns:a16="http://schemas.microsoft.com/office/drawing/2014/main" id="{91E8B217-97F0-47DD-B8F3-841752157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142234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10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976D44B0-E703-4B37-9043-8E2403D76E6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F778FA11-3D90-4726-B9F7-1115BE8D6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E9C0BCF8-AA16-4261-AE34-AB7031A12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B586A885-0664-47A6-ADA4-9809B6657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20B769C3-424C-4D98-AD21-988EDFDFB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A09876BF-E99E-4B2B-9C05-3E937F43D4C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D26C998E-AC7B-4485-9B3A-B26A07821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7B64FF5-4DEB-4B69-9287-2200CFA3A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2B2DA1FE-0AB9-44E5-BC08-E04A5FF1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683A5B72-34CD-448D-8AF0-3441B6954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5411DB70-7F86-45CE-9FEC-745BDC28F0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C2E20BF0-E8F3-4A96-9096-B1EE4BDC3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">
              <a:extLst>
                <a:ext uri="{FF2B5EF4-FFF2-40B4-BE49-F238E27FC236}">
                  <a16:creationId xmlns:a16="http://schemas.microsoft.com/office/drawing/2014/main" id="{93A6B940-1456-46D2-BD23-1AB9DE999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16DD4F4C-A727-40CC-B2DB-5D17EA0D4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B5AF3AD9-D122-4207-91DB-7FF6135E6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56398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0C2F773-3814-409D-B2C9-2091C2B558D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59412074-5663-49E3-B35A-C022C683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F78C8B00-FB16-478B-97ED-90B560C2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EEB03815-5EA2-4782-8772-FFB5D26DB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92CEDBAC-B340-4B07-ACCC-3C03EF124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D9263EA-97DD-4105-9779-E0964C8ABD0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7E87C1A-9029-42AE-ABFD-2AF6AD69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D9BCF919-5129-4BAD-AC18-E47136A6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7338D0CC-113F-47B4-B9A4-403402E47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3556B149-A7BD-41FF-8FE2-9D8FC4A71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E5CCE12A-65E0-4BAF-8DEF-64666483EE1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B0623A76-3064-4026-BAC9-DB86DACFA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5779EC6D-885C-4613-BC8F-87A124BAB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C6EF918D-A3A8-42E1-BB66-029E1C3C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7E946B9E-E23D-4539-9077-FFF3AFA0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5099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01087642-9A0E-4CFD-9692-2C209EE6B10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DB14323-AACA-4197-936C-0175B1184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30F83220-8223-426D-880C-6C628EDCD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43543279-5B08-4F14-95FA-F396DBFC9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BC57067B-BBCB-469D-9346-5DBE4913A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4" name="32-acr">
              <a:extLst>
                <a:ext uri="{FF2B5EF4-FFF2-40B4-BE49-F238E27FC236}">
                  <a16:creationId xmlns:a16="http://schemas.microsoft.com/office/drawing/2014/main" id="{8624DAAD-EC72-4973-A3A0-DF8FE51F8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7E8DF790-65B1-4F09-A70C-A1DA6B018E1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42698372-ED5A-474D-B539-179A4C1C3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89F0D322-DE1E-4F10-ABCE-7E7986F56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C189273D-08B2-490C-A225-DD04C81D6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665D63E3-7AF0-4869-881F-841BF9D56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CDCEAF02-B669-49E6-8BBF-9C2060FE0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3640BCF4-F8E3-47AA-8639-81EBB743735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09D711A9-4630-4CF0-ACA1-F6C9EC627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1-phy">
              <a:extLst>
                <a:ext uri="{FF2B5EF4-FFF2-40B4-BE49-F238E27FC236}">
                  <a16:creationId xmlns:a16="http://schemas.microsoft.com/office/drawing/2014/main" id="{A856F4C1-AE9D-4FBB-9DB0-30BF879F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44E77F56-F578-41C7-BB99-76C2D0A82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1-frame-color">
              <a:extLst>
                <a:ext uri="{FF2B5EF4-FFF2-40B4-BE49-F238E27FC236}">
                  <a16:creationId xmlns:a16="http://schemas.microsoft.com/office/drawing/2014/main" id="{3C101B1D-DFBC-44F7-8AEE-943AB8886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6" name="32-acr">
              <a:extLst>
                <a:ext uri="{FF2B5EF4-FFF2-40B4-BE49-F238E27FC236}">
                  <a16:creationId xmlns:a16="http://schemas.microsoft.com/office/drawing/2014/main" id="{882A00C6-3CC0-4175-8C45-2A07885A0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01230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05C32926-003C-481E-B0A3-586AE0DEF57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439EC64B-50AC-473C-A1AB-7F5AF9109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ED2F38EB-CCCC-45EC-82CE-A01E009DA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3E077E31-0E21-4440-B6DB-7FD4D3213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8CD90020-FD3D-4C50-8B1D-2A2C9A650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4" name="32-acr">
              <a:extLst>
                <a:ext uri="{FF2B5EF4-FFF2-40B4-BE49-F238E27FC236}">
                  <a16:creationId xmlns:a16="http://schemas.microsoft.com/office/drawing/2014/main" id="{CB6903EE-E6B5-456D-91DF-0681BCDE6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748F34C0-2F97-4E86-A8B1-E55C3C257A7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CFE98B49-3C6D-46F8-9B53-8D80D4058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122A1C18-61BE-4BEE-ACA6-4E8485E37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855F8EEE-655D-4BD3-AB52-864B7FF6D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82433B28-CCA4-4180-A438-C8693033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77AA4309-5EFA-4F58-B04E-FB3F2C959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B1824673-26A7-401C-8E41-2B7EC7B1CB1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4D047FB7-94CA-4FB0-8129-3BC6F8A9C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1-phy-full">
              <a:extLst>
                <a:ext uri="{FF2B5EF4-FFF2-40B4-BE49-F238E27FC236}">
                  <a16:creationId xmlns:a16="http://schemas.microsoft.com/office/drawing/2014/main" id="{99DF8E3D-E783-4749-85E8-9A390A1DC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23758252-47CA-4335-B45A-5B249E736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1-frame-color">
              <a:extLst>
                <a:ext uri="{FF2B5EF4-FFF2-40B4-BE49-F238E27FC236}">
                  <a16:creationId xmlns:a16="http://schemas.microsoft.com/office/drawing/2014/main" id="{39D1F541-9AED-4FA5-B3E7-9127C030E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6" name="32-acr">
              <a:extLst>
                <a:ext uri="{FF2B5EF4-FFF2-40B4-BE49-F238E27FC236}">
                  <a16:creationId xmlns:a16="http://schemas.microsoft.com/office/drawing/2014/main" id="{1652E794-B722-4A81-94BB-7CACC048A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47509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Processes with different frame strokes and fillings, characters, color schemes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4</a:t>
            </a:r>
          </a:p>
        </p:txBody>
      </p:sp>
    </p:spTree>
    <p:extLst>
      <p:ext uri="{BB962C8B-B14F-4D97-AF65-F5344CB8AC3E}">
        <p14:creationId xmlns:p14="http://schemas.microsoft.com/office/powerpoint/2010/main" val="356043837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92672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2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94719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3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2-name">
              <a:extLst>
                <a:ext uri="{FF2B5EF4-FFF2-40B4-BE49-F238E27FC236}">
                  <a16:creationId xmlns:a16="http://schemas.microsoft.com/office/drawing/2014/main" id="{569A8F48-2CCA-4ED1-A89F-963B33E8C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2-name-color">
              <a:extLst>
                <a:ext uri="{FF2B5EF4-FFF2-40B4-BE49-F238E27FC236}">
                  <a16:creationId xmlns:a16="http://schemas.microsoft.com/office/drawing/2014/main" id="{5B89C5D8-5DC0-4527-B7FE-0FE003CDE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2-name">
              <a:extLst>
                <a:ext uri="{FF2B5EF4-FFF2-40B4-BE49-F238E27FC236}">
                  <a16:creationId xmlns:a16="http://schemas.microsoft.com/office/drawing/2014/main" id="{96345EBB-2307-49B5-BE40-C889DE0B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684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E3107-643C-4418-B89E-F4CB2F747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Systems, processes, 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F93503-6CFD-4D0C-9D81-C46F5E29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Looking at IPC</a:t>
            </a:r>
          </a:p>
        </p:txBody>
      </p:sp>
    </p:spTree>
    <p:extLst>
      <p:ext uri="{BB962C8B-B14F-4D97-AF65-F5344CB8AC3E}">
        <p14:creationId xmlns:p14="http://schemas.microsoft.com/office/powerpoint/2010/main" val="156501482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4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950305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5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603348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system/</a:t>
            </a:r>
            <a:r>
              <a:rPr lang="en-US" dirty="0"/>
              <a:t>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6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00842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7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887379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8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77054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9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11-phy">
              <a:extLst>
                <a:ext uri="{FF2B5EF4-FFF2-40B4-BE49-F238E27FC236}">
                  <a16:creationId xmlns:a16="http://schemas.microsoft.com/office/drawing/2014/main" id="{83E68242-7613-4529-B2D9-D626A152A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1-phy">
              <a:extLst>
                <a:ext uri="{FF2B5EF4-FFF2-40B4-BE49-F238E27FC236}">
                  <a16:creationId xmlns:a16="http://schemas.microsoft.com/office/drawing/2014/main" id="{D048E38C-8DEF-49D9-8558-13165CE5E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261AEDF3-5417-4993-9551-E4A2561ED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502018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10</a:t>
            </a:r>
          </a:p>
        </p:txBody>
      </p: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E8B9DD76-346B-43B3-AF88-395ADCFF7512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29" name="10-grid">
              <a:extLst>
                <a:ext uri="{FF2B5EF4-FFF2-40B4-BE49-F238E27FC236}">
                  <a16:creationId xmlns:a16="http://schemas.microsoft.com/office/drawing/2014/main" id="{30709685-3AE3-4D17-BD31-6D0FC81E7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11-phy">
              <a:extLst>
                <a:ext uri="{FF2B5EF4-FFF2-40B4-BE49-F238E27FC236}">
                  <a16:creationId xmlns:a16="http://schemas.microsoft.com/office/drawing/2014/main" id="{5C222156-D9C9-4D84-9042-8AB2FC63E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3" name="12-system-names">
              <a:extLst>
                <a:ext uri="{FF2B5EF4-FFF2-40B4-BE49-F238E27FC236}">
                  <a16:creationId xmlns:a16="http://schemas.microsoft.com/office/drawing/2014/main" id="{824119EA-1F6D-4845-8ECB-AC78BB914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grey">
              <a:extLst>
                <a:ext uri="{FF2B5EF4-FFF2-40B4-BE49-F238E27FC236}">
                  <a16:creationId xmlns:a16="http://schemas.microsoft.com/office/drawing/2014/main" id="{D019C688-7B87-472D-91EB-C0F427C6F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2-acr">
              <a:extLst>
                <a:ext uri="{FF2B5EF4-FFF2-40B4-BE49-F238E27FC236}">
                  <a16:creationId xmlns:a16="http://schemas.microsoft.com/office/drawing/2014/main" id="{492D2453-2F37-4EBD-BBAD-8BE854B34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BA44FC94-E7F9-46C7-846A-253A92A14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78510080-1102-4BFA-AADD-6238AD497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6" name="nw-example">
            <a:extLst>
              <a:ext uri="{FF2B5EF4-FFF2-40B4-BE49-F238E27FC236}">
                <a16:creationId xmlns:a16="http://schemas.microsoft.com/office/drawing/2014/main" id="{4DC6DD21-1D70-429A-9CF1-4C17835A4F2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0416E95A-565C-435A-85A8-9476D467C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142AB73A-3AE9-4869-9465-96562640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99" name="12-system-names">
              <a:extLst>
                <a:ext uri="{FF2B5EF4-FFF2-40B4-BE49-F238E27FC236}">
                  <a16:creationId xmlns:a16="http://schemas.microsoft.com/office/drawing/2014/main" id="{550C1684-D978-4AE5-B252-20387BFA3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F90C9ED7-0249-46AB-A7AB-8D7D87938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42-acr-color">
              <a:extLst>
                <a:ext uri="{FF2B5EF4-FFF2-40B4-BE49-F238E27FC236}">
                  <a16:creationId xmlns:a16="http://schemas.microsoft.com/office/drawing/2014/main" id="{BEAA568B-6F05-42DA-9263-AF889B04A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F1D748F1-10CA-4907-BF0F-6996E1CB5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4-edge-layer">
              <a:extLst>
                <a:ext uri="{FF2B5EF4-FFF2-40B4-BE49-F238E27FC236}">
                  <a16:creationId xmlns:a16="http://schemas.microsoft.com/office/drawing/2014/main" id="{E268C0A1-DD4B-4520-8C34-506AE7D2B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7" name="nw-example">
            <a:extLst>
              <a:ext uri="{FF2B5EF4-FFF2-40B4-BE49-F238E27FC236}">
                <a16:creationId xmlns:a16="http://schemas.microsoft.com/office/drawing/2014/main" id="{08B523FA-D720-40A3-BA01-A196066E8562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08" name="10-grid">
              <a:extLst>
                <a:ext uri="{FF2B5EF4-FFF2-40B4-BE49-F238E27FC236}">
                  <a16:creationId xmlns:a16="http://schemas.microsoft.com/office/drawing/2014/main" id="{87FB8AE9-825D-4A35-B1B7-FB81ABFCB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11-phy">
              <a:extLst>
                <a:ext uri="{FF2B5EF4-FFF2-40B4-BE49-F238E27FC236}">
                  <a16:creationId xmlns:a16="http://schemas.microsoft.com/office/drawing/2014/main" id="{E137BF2D-394E-435B-923B-16DE6E172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0" name="12-system-names">
              <a:extLst>
                <a:ext uri="{FF2B5EF4-FFF2-40B4-BE49-F238E27FC236}">
                  <a16:creationId xmlns:a16="http://schemas.microsoft.com/office/drawing/2014/main" id="{D131802B-6135-440C-BF6F-A8DA0465E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blue">
              <a:extLst>
                <a:ext uri="{FF2B5EF4-FFF2-40B4-BE49-F238E27FC236}">
                  <a16:creationId xmlns:a16="http://schemas.microsoft.com/office/drawing/2014/main" id="{7C31BFD9-0929-4595-9120-231D973CA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2-acr">
              <a:extLst>
                <a:ext uri="{FF2B5EF4-FFF2-40B4-BE49-F238E27FC236}">
                  <a16:creationId xmlns:a16="http://schemas.microsoft.com/office/drawing/2014/main" id="{3DD51246-6777-4885-B905-C6E4143FC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3-edge-system">
              <a:extLst>
                <a:ext uri="{FF2B5EF4-FFF2-40B4-BE49-F238E27FC236}">
                  <a16:creationId xmlns:a16="http://schemas.microsoft.com/office/drawing/2014/main" id="{B65C3AE1-96E0-480E-9862-5EC6D1E0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44-edge-layer">
              <a:extLst>
                <a:ext uri="{FF2B5EF4-FFF2-40B4-BE49-F238E27FC236}">
                  <a16:creationId xmlns:a16="http://schemas.microsoft.com/office/drawing/2014/main" id="{F4705869-119E-4D81-A195-7416C4646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093880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11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11-phy-full">
              <a:extLst>
                <a:ext uri="{FF2B5EF4-FFF2-40B4-BE49-F238E27FC236}">
                  <a16:creationId xmlns:a16="http://schemas.microsoft.com/office/drawing/2014/main" id="{FEF03661-309F-49CA-8699-A20855B26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11-phy-full">
              <a:extLst>
                <a:ext uri="{FF2B5EF4-FFF2-40B4-BE49-F238E27FC236}">
                  <a16:creationId xmlns:a16="http://schemas.microsoft.com/office/drawing/2014/main" id="{6FB74C9E-5F54-4FE1-8B08-37514B981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11-phy-full">
              <a:extLst>
                <a:ext uri="{FF2B5EF4-FFF2-40B4-BE49-F238E27FC236}">
                  <a16:creationId xmlns:a16="http://schemas.microsoft.com/office/drawing/2014/main" id="{E6411D31-9765-4143-A9FA-5434AF2BC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571815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12</a:t>
            </a:r>
          </a:p>
        </p:txBody>
      </p:sp>
      <p:grpSp>
        <p:nvGrpSpPr>
          <p:cNvPr id="83" name="nw-example">
            <a:extLst>
              <a:ext uri="{FF2B5EF4-FFF2-40B4-BE49-F238E27FC236}">
                <a16:creationId xmlns:a16="http://schemas.microsoft.com/office/drawing/2014/main" id="{D5C758B0-AF2B-4559-B2DB-0961AD4CC1E3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84" name="10-grid">
              <a:extLst>
                <a:ext uri="{FF2B5EF4-FFF2-40B4-BE49-F238E27FC236}">
                  <a16:creationId xmlns:a16="http://schemas.microsoft.com/office/drawing/2014/main" id="{6FE50F10-4A8B-487B-974A-AA7C3B119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11-phy-full">
              <a:extLst>
                <a:ext uri="{FF2B5EF4-FFF2-40B4-BE49-F238E27FC236}">
                  <a16:creationId xmlns:a16="http://schemas.microsoft.com/office/drawing/2014/main" id="{8E18A0C2-25DE-407E-BD3E-DBBB68D05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12-system-names">
              <a:extLst>
                <a:ext uri="{FF2B5EF4-FFF2-40B4-BE49-F238E27FC236}">
                  <a16:creationId xmlns:a16="http://schemas.microsoft.com/office/drawing/2014/main" id="{9C53F8CD-90EA-48CA-B12B-EECEB48FE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40-process-grey">
              <a:extLst>
                <a:ext uri="{FF2B5EF4-FFF2-40B4-BE49-F238E27FC236}">
                  <a16:creationId xmlns:a16="http://schemas.microsoft.com/office/drawing/2014/main" id="{B81EA48B-2A1C-4F59-ADEC-168083D3E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2-acr">
              <a:extLst>
                <a:ext uri="{FF2B5EF4-FFF2-40B4-BE49-F238E27FC236}">
                  <a16:creationId xmlns:a16="http://schemas.microsoft.com/office/drawing/2014/main" id="{4FDB505A-24F0-4341-9D57-92DAA5D12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3-edge-system">
              <a:extLst>
                <a:ext uri="{FF2B5EF4-FFF2-40B4-BE49-F238E27FC236}">
                  <a16:creationId xmlns:a16="http://schemas.microsoft.com/office/drawing/2014/main" id="{22755210-F7AC-4767-80F6-6EA27420B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4-edge-layer">
              <a:extLst>
                <a:ext uri="{FF2B5EF4-FFF2-40B4-BE49-F238E27FC236}">
                  <a16:creationId xmlns:a16="http://schemas.microsoft.com/office/drawing/2014/main" id="{49E4CCFF-EE77-4BDE-AD1C-3A842D48D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nw-example">
            <a:extLst>
              <a:ext uri="{FF2B5EF4-FFF2-40B4-BE49-F238E27FC236}">
                <a16:creationId xmlns:a16="http://schemas.microsoft.com/office/drawing/2014/main" id="{D7B852BE-9F27-44CB-9F51-5948E6D903F4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5" name="10-grid">
              <a:extLst>
                <a:ext uri="{FF2B5EF4-FFF2-40B4-BE49-F238E27FC236}">
                  <a16:creationId xmlns:a16="http://schemas.microsoft.com/office/drawing/2014/main" id="{D0EC212C-23DC-4D6F-8F86-54D1A8092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1-phy-full">
              <a:extLst>
                <a:ext uri="{FF2B5EF4-FFF2-40B4-BE49-F238E27FC236}">
                  <a16:creationId xmlns:a16="http://schemas.microsoft.com/office/drawing/2014/main" id="{8AA581DA-1D83-4832-94E0-B3F751122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2-system-names">
              <a:extLst>
                <a:ext uri="{FF2B5EF4-FFF2-40B4-BE49-F238E27FC236}">
                  <a16:creationId xmlns:a16="http://schemas.microsoft.com/office/drawing/2014/main" id="{1D36D23B-BCFD-401A-968B-1534E0ACB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1A664583-53C1-413A-A9A7-07C24BFC3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2-acr-color">
              <a:extLst>
                <a:ext uri="{FF2B5EF4-FFF2-40B4-BE49-F238E27FC236}">
                  <a16:creationId xmlns:a16="http://schemas.microsoft.com/office/drawing/2014/main" id="{8E6DFCBB-F1B9-4951-8F88-BDD002D19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43-edge-system">
              <a:extLst>
                <a:ext uri="{FF2B5EF4-FFF2-40B4-BE49-F238E27FC236}">
                  <a16:creationId xmlns:a16="http://schemas.microsoft.com/office/drawing/2014/main" id="{12218B8C-D417-4690-99AB-4ECD758DA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4-edge-layer">
              <a:extLst>
                <a:ext uri="{FF2B5EF4-FFF2-40B4-BE49-F238E27FC236}">
                  <a16:creationId xmlns:a16="http://schemas.microsoft.com/office/drawing/2014/main" id="{5AC1B5B3-44F8-4F0B-A2AA-BD7AF02FB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3D2BDA38-7C90-4E8D-93A8-91BD7F580D3E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8" name="10-grid">
              <a:extLst>
                <a:ext uri="{FF2B5EF4-FFF2-40B4-BE49-F238E27FC236}">
                  <a16:creationId xmlns:a16="http://schemas.microsoft.com/office/drawing/2014/main" id="{0DD3721B-9FC4-4B97-BA17-56C3E0F66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11-phy-full">
              <a:extLst>
                <a:ext uri="{FF2B5EF4-FFF2-40B4-BE49-F238E27FC236}">
                  <a16:creationId xmlns:a16="http://schemas.microsoft.com/office/drawing/2014/main" id="{A3AE3418-6424-4BE5-93E2-2C6EDD48B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12-system-names">
              <a:extLst>
                <a:ext uri="{FF2B5EF4-FFF2-40B4-BE49-F238E27FC236}">
                  <a16:creationId xmlns:a16="http://schemas.microsoft.com/office/drawing/2014/main" id="{4C0B6A2B-0049-46CB-9186-FFE517E8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0-process-blue">
              <a:extLst>
                <a:ext uri="{FF2B5EF4-FFF2-40B4-BE49-F238E27FC236}">
                  <a16:creationId xmlns:a16="http://schemas.microsoft.com/office/drawing/2014/main" id="{1F57A891-3811-4177-B7DE-07392ABD5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2-acr">
              <a:extLst>
                <a:ext uri="{FF2B5EF4-FFF2-40B4-BE49-F238E27FC236}">
                  <a16:creationId xmlns:a16="http://schemas.microsoft.com/office/drawing/2014/main" id="{A194B2B7-BA33-49F3-95EA-A7D96DB22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3-edge-system">
              <a:extLst>
                <a:ext uri="{FF2B5EF4-FFF2-40B4-BE49-F238E27FC236}">
                  <a16:creationId xmlns:a16="http://schemas.microsoft.com/office/drawing/2014/main" id="{D0E54747-2977-4D52-BDC4-671971C2A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9EE13914-17B4-429E-8D7C-C9448BE55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1801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text (and color, fonts)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</a:p>
          <a:p>
            <a:endParaRPr lang="en-US" dirty="0"/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pPr lvl="1"/>
            <a:r>
              <a:rPr lang="en-US" noProof="0" dirty="0"/>
              <a:t>Some options for text</a:t>
            </a:r>
          </a:p>
          <a:p>
            <a:pPr lvl="2"/>
            <a:r>
              <a:rPr lang="en-US" noProof="0" dirty="0"/>
              <a:t>Acronyms, names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07004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2EA8-EE31-45E7-A84F-0B5666AE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</a:t>
            </a:r>
            <a:r>
              <a:rPr lang="en-US" i="1" dirty="0"/>
              <a:t>process</a:t>
            </a:r>
            <a:r>
              <a:rPr lang="en-US" dirty="0"/>
              <a:t>, i.e. not machine or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354B-986C-4559-9F5C-1355D6DA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constructs we interact with are computer programs</a:t>
            </a:r>
          </a:p>
          <a:p>
            <a:pPr lvl="1"/>
            <a:r>
              <a:rPr lang="en-US" dirty="0"/>
              <a:t>Not machines, not the network</a:t>
            </a:r>
          </a:p>
          <a:p>
            <a:r>
              <a:rPr lang="en-US" dirty="0"/>
              <a:t>Networking is not interconnection software</a:t>
            </a:r>
          </a:p>
          <a:p>
            <a:pPr lvl="1"/>
            <a:r>
              <a:rPr lang="en-US" dirty="0"/>
              <a:t>It’s about interconnecting </a:t>
            </a:r>
            <a:r>
              <a:rPr lang="en-US" i="1" dirty="0"/>
              <a:t>processes</a:t>
            </a:r>
          </a:p>
          <a:p>
            <a:r>
              <a:rPr lang="en-US" dirty="0"/>
              <a:t>Your operating system already manages </a:t>
            </a:r>
            <a:r>
              <a:rPr lang="en-US" i="1" dirty="0"/>
              <a:t>processes</a:t>
            </a:r>
          </a:p>
          <a:p>
            <a:pPr lvl="1"/>
            <a:r>
              <a:rPr lang="en-US" dirty="0"/>
              <a:t>For everything!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0901D0-9503-4F96-B820-643442000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789040"/>
            <a:ext cx="11522076" cy="298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1724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4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4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36250682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9116A94D-EBD1-4162-82CF-BEBFE4EF19F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0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F1628B4-A751-4AD2-BD00-585AFE987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180DFDAC-D68C-453C-A0D1-5ACEB5144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64ACB415-2A6A-469D-A7ED-C4C40B6AE86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0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671FE7A4-7F06-446A-86CE-36EB15B04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0-process-color">
              <a:extLst>
                <a:ext uri="{FF2B5EF4-FFF2-40B4-BE49-F238E27FC236}">
                  <a16:creationId xmlns:a16="http://schemas.microsoft.com/office/drawing/2014/main" id="{77948C85-9A36-4D95-A5BA-F96E3C8D5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56FFD615-342D-4802-A98D-1A16172A51A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0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69CD9D03-A038-4F5F-8095-6C634D48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blue">
              <a:extLst>
                <a:ext uri="{FF2B5EF4-FFF2-40B4-BE49-F238E27FC236}">
                  <a16:creationId xmlns:a16="http://schemas.microsoft.com/office/drawing/2014/main" id="{D66065B4-FD86-4C83-ACCE-04EC8879B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57781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39E41EFF-5D55-4DC9-828E-F2C7021FEDD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19101BA-F88B-4A6C-875D-6A2116E05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57ED9373-C774-4D54-AC46-1AC4FC796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acr">
              <a:extLst>
                <a:ext uri="{FF2B5EF4-FFF2-40B4-BE49-F238E27FC236}">
                  <a16:creationId xmlns:a16="http://schemas.microsoft.com/office/drawing/2014/main" id="{004590FB-9659-405C-9122-0276F615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698A6F25-1429-436C-B532-01A06337941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D8EF193D-8FC3-44DA-A211-A6381A180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17CDEF5D-5BA5-4610-B731-8EC2D6BE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2-acr-color">
              <a:extLst>
                <a:ext uri="{FF2B5EF4-FFF2-40B4-BE49-F238E27FC236}">
                  <a16:creationId xmlns:a16="http://schemas.microsoft.com/office/drawing/2014/main" id="{F4BBAD9B-4440-4026-9A2B-C82E7763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3863BAA-566A-409F-8E4A-1DA2337606D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5144A1BF-E398-4905-96F7-184F6847F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EC1B4BF6-7902-4DED-9E1B-41D8047DB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acr">
              <a:extLst>
                <a:ext uri="{FF2B5EF4-FFF2-40B4-BE49-F238E27FC236}">
                  <a16:creationId xmlns:a16="http://schemas.microsoft.com/office/drawing/2014/main" id="{8F514B5B-E584-4CDD-B879-70EFA742D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52819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400B2156-DFB7-41FA-B666-82F9D3F9638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78B4B756-6797-4DD9-9624-81305CCAA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D1685DB6-7305-4B95-88A7-2B31B96D4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name">
              <a:extLst>
                <a:ext uri="{FF2B5EF4-FFF2-40B4-BE49-F238E27FC236}">
                  <a16:creationId xmlns:a16="http://schemas.microsoft.com/office/drawing/2014/main" id="{6BCD7200-205C-4663-B6CC-E266F5900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7771FD82-74CF-493F-9AEC-B8784F9510C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096D831F-6EA1-4822-814B-6221297F9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97792C9-D600-4F6A-87D8-77BACE320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2-name-color">
              <a:extLst>
                <a:ext uri="{FF2B5EF4-FFF2-40B4-BE49-F238E27FC236}">
                  <a16:creationId xmlns:a16="http://schemas.microsoft.com/office/drawing/2014/main" id="{5D5C8A9F-D509-45DF-BB5C-76EA89ACE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36C64F4-BFE0-4DCE-9636-343159871F5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D4DBA00-593A-4D9B-81D0-3211EB86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0EA8A988-17E8-49D7-ADDC-2A265EFB8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name">
              <a:extLst>
                <a:ext uri="{FF2B5EF4-FFF2-40B4-BE49-F238E27FC236}">
                  <a16:creationId xmlns:a16="http://schemas.microsoft.com/office/drawing/2014/main" id="{D12A3778-BA0B-4393-B5D4-D9C55BD19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381593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43es,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43es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4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41B64BBD-5BC2-4964-AB5E-FEED6888ABF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F07507A-E000-499D-82E7-555028CD3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3-edge-system">
              <a:extLst>
                <a:ext uri="{FF2B5EF4-FFF2-40B4-BE49-F238E27FC236}">
                  <a16:creationId xmlns:a16="http://schemas.microsoft.com/office/drawing/2014/main" id="{987C6CF4-88E8-4467-AAEF-402CBCA49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4-edge-layer">
              <a:extLst>
                <a:ext uri="{FF2B5EF4-FFF2-40B4-BE49-F238E27FC236}">
                  <a16:creationId xmlns:a16="http://schemas.microsoft.com/office/drawing/2014/main" id="{51E0C87E-99B8-45B5-B0D4-9E08CC011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C3714740-3542-4B42-8066-C2C30C29941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032739FD-FBFC-4CE4-A8F5-D6C2E17BE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AD284CB9-DBAB-42AD-AEC4-88268E8B0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F489887-CD7D-4CE2-A4DA-5C53FC2EBA6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3E90DD0F-E2E2-49A0-ABFF-0232DA4AE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286D4580-3959-48CA-9E2C-072E6A495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88691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43es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43es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43es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5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9C01B14-DD99-400C-8408-8B5C738B318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5868275-5254-4695-9794-8F53510E6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5607A967-7DD7-4BFA-929A-9E77D6D0A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3-edge-system">
              <a:extLst>
                <a:ext uri="{FF2B5EF4-FFF2-40B4-BE49-F238E27FC236}">
                  <a16:creationId xmlns:a16="http://schemas.microsoft.com/office/drawing/2014/main" id="{B64B2BF8-D2A3-4276-9709-685DEAC30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77359CF7-5E54-4235-B87C-BE1A3D00EBE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6A7F89D2-ACF5-4C7F-9F59-A2746B2A2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6A2DCC94-9FBD-498A-85AA-BEA2E66B0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DAEDF97A-F41B-42D0-A77B-D3859A105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195B8BC1-F1E7-4229-A2D6-BC182271BC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A9DE2F00-E1FA-44F7-AC34-25A03284E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BD4943DB-72C9-44FD-B3D6-1FAB9CD3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3-edge-system">
              <a:extLst>
                <a:ext uri="{FF2B5EF4-FFF2-40B4-BE49-F238E27FC236}">
                  <a16:creationId xmlns:a16="http://schemas.microsoft.com/office/drawing/2014/main" id="{5855B595-0DBC-41C4-9AD4-175050CB3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90993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44el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6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ACBE1D7-766F-4D16-8BCB-6C4D2F3FB8B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863BF2AA-5036-4667-B8A7-E11B37E7B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0804DD87-9938-44ED-B2C0-4EC0CB753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4-edge-layer">
              <a:extLst>
                <a:ext uri="{FF2B5EF4-FFF2-40B4-BE49-F238E27FC236}">
                  <a16:creationId xmlns:a16="http://schemas.microsoft.com/office/drawing/2014/main" id="{4EC65D00-FFAE-4108-B325-3915CE58D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077F2CA-3539-4FD6-9347-D2B7251BA3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4C82107D-B43D-4D64-BAB8-61F7D9CBA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7031E6B-03A8-48EC-AA0E-2C4FB8A51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A4DB078F-03FA-4823-8E34-EFEF283C9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B6E8F3EE-06E5-449F-ADFD-E98FAAAC1E6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114FC729-2C68-491E-A480-3DC5C404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1ABE3D74-3516-4401-83A1-E0B1472AB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4-edge-layer">
              <a:extLst>
                <a:ext uri="{FF2B5EF4-FFF2-40B4-BE49-F238E27FC236}">
                  <a16:creationId xmlns:a16="http://schemas.microsoft.com/office/drawing/2014/main" id="{2AC0275B-1072-46A9-B22C-D8ADF2977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39207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43es,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43es,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43es, 44el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7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CF57CE31-6C16-472B-BD39-F7677982C4E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6A150247-B666-4D17-8F05-80989A081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76FBC47A-8D2E-4423-B6CD-3A285625B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3-edge-system">
              <a:extLst>
                <a:ext uri="{FF2B5EF4-FFF2-40B4-BE49-F238E27FC236}">
                  <a16:creationId xmlns:a16="http://schemas.microsoft.com/office/drawing/2014/main" id="{921D36ED-FA24-4DA9-8FFF-E40AA6DEC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4-edge-layer">
              <a:extLst>
                <a:ext uri="{FF2B5EF4-FFF2-40B4-BE49-F238E27FC236}">
                  <a16:creationId xmlns:a16="http://schemas.microsoft.com/office/drawing/2014/main" id="{ABB3EC38-F6BC-4341-8EB1-A36B24A97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C779D88-C6BA-4BDB-8F34-251E46B2ABE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E5EB671-4CFA-447B-901D-023824B94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0-process-color">
              <a:extLst>
                <a:ext uri="{FF2B5EF4-FFF2-40B4-BE49-F238E27FC236}">
                  <a16:creationId xmlns:a16="http://schemas.microsoft.com/office/drawing/2014/main" id="{AF4B0977-FBD9-42D9-B976-EE2635D0F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3-edge-system">
              <a:extLst>
                <a:ext uri="{FF2B5EF4-FFF2-40B4-BE49-F238E27FC236}">
                  <a16:creationId xmlns:a16="http://schemas.microsoft.com/office/drawing/2014/main" id="{6DE6E280-1968-43CF-A9FD-424AFE2D5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4-edge-layer">
              <a:extLst>
                <a:ext uri="{FF2B5EF4-FFF2-40B4-BE49-F238E27FC236}">
                  <a16:creationId xmlns:a16="http://schemas.microsoft.com/office/drawing/2014/main" id="{59A5304A-3B69-4B17-835B-B510FDC30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733B8318-94B7-4791-8B4A-DF86E15479F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68B9EBDC-C6FE-403D-8A71-72AE5BA8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42AFEBE7-B17A-41F3-8712-BA6F3BA0D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3-edge-system">
              <a:extLst>
                <a:ext uri="{FF2B5EF4-FFF2-40B4-BE49-F238E27FC236}">
                  <a16:creationId xmlns:a16="http://schemas.microsoft.com/office/drawing/2014/main" id="{50BCADE7-B5C7-4E55-B916-81F8DBFF9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4-edge-layer">
              <a:extLst>
                <a:ext uri="{FF2B5EF4-FFF2-40B4-BE49-F238E27FC236}">
                  <a16:creationId xmlns:a16="http://schemas.microsoft.com/office/drawing/2014/main" id="{EC770D08-398C-43AF-B6CA-CA03D77FB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220969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8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EA5036A9-CF62-4F9F-8FA8-06647FF30E7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DB4468F-F351-40A0-A888-0E9FA1A62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88C9B263-2FD0-482B-8E6D-8E69AB3C1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acr">
              <a:extLst>
                <a:ext uri="{FF2B5EF4-FFF2-40B4-BE49-F238E27FC236}">
                  <a16:creationId xmlns:a16="http://schemas.microsoft.com/office/drawing/2014/main" id="{0E79ADB4-6A1C-4DFE-8516-F016F0D6D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3-edge-system">
              <a:extLst>
                <a:ext uri="{FF2B5EF4-FFF2-40B4-BE49-F238E27FC236}">
                  <a16:creationId xmlns:a16="http://schemas.microsoft.com/office/drawing/2014/main" id="{5455A644-3ABE-49C4-8E7A-68BE802F5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4-edge-layer">
              <a:extLst>
                <a:ext uri="{FF2B5EF4-FFF2-40B4-BE49-F238E27FC236}">
                  <a16:creationId xmlns:a16="http://schemas.microsoft.com/office/drawing/2014/main" id="{43658EB5-40B6-4DB4-89AD-5BF4024AB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F7AF6F8C-953E-4610-9A39-6A1A21B8A63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18D98A79-0357-4ED0-A3E4-3B2F859F0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color">
              <a:extLst>
                <a:ext uri="{FF2B5EF4-FFF2-40B4-BE49-F238E27FC236}">
                  <a16:creationId xmlns:a16="http://schemas.microsoft.com/office/drawing/2014/main" id="{EEEB4FC8-C493-40E8-998F-5B1F40F08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2-acr-color">
              <a:extLst>
                <a:ext uri="{FF2B5EF4-FFF2-40B4-BE49-F238E27FC236}">
                  <a16:creationId xmlns:a16="http://schemas.microsoft.com/office/drawing/2014/main" id="{D2C8D67F-F45C-42DD-AFAB-217F18871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3-edge-system">
              <a:extLst>
                <a:ext uri="{FF2B5EF4-FFF2-40B4-BE49-F238E27FC236}">
                  <a16:creationId xmlns:a16="http://schemas.microsoft.com/office/drawing/2014/main" id="{AB1C2EE3-E5C6-477E-9BE0-58E5AC12B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4-edge-layer">
              <a:extLst>
                <a:ext uri="{FF2B5EF4-FFF2-40B4-BE49-F238E27FC236}">
                  <a16:creationId xmlns:a16="http://schemas.microsoft.com/office/drawing/2014/main" id="{314C647A-42CB-441A-B267-E21DDA08A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80F142F1-C08F-458B-923D-B7A0CEBFA02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AFA75848-29EF-41BB-951A-10AAA88B0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blue">
              <a:extLst>
                <a:ext uri="{FF2B5EF4-FFF2-40B4-BE49-F238E27FC236}">
                  <a16:creationId xmlns:a16="http://schemas.microsoft.com/office/drawing/2014/main" id="{9441EED8-7588-46BD-98A0-75821D00F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2-acr">
              <a:extLst>
                <a:ext uri="{FF2B5EF4-FFF2-40B4-BE49-F238E27FC236}">
                  <a16:creationId xmlns:a16="http://schemas.microsoft.com/office/drawing/2014/main" id="{16AAC345-2367-44F2-A61B-4C0F7C981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3-edge-system">
              <a:extLst>
                <a:ext uri="{FF2B5EF4-FFF2-40B4-BE49-F238E27FC236}">
                  <a16:creationId xmlns:a16="http://schemas.microsoft.com/office/drawing/2014/main" id="{A0867128-2C12-4A1C-BEB1-CA8BCC8FC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4-edge-layer">
              <a:extLst>
                <a:ext uri="{FF2B5EF4-FFF2-40B4-BE49-F238E27FC236}">
                  <a16:creationId xmlns:a16="http://schemas.microsoft.com/office/drawing/2014/main" id="{D4CD65E7-2781-4017-900A-73F0CFFA3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602704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9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E845691A-0187-4288-9079-56BF0F84558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D658F6C-8BD8-4F08-A783-D034CB8F2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647A87BB-B78F-4DA3-927C-5F52758C4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40-process-grey">
              <a:extLst>
                <a:ext uri="{FF2B5EF4-FFF2-40B4-BE49-F238E27FC236}">
                  <a16:creationId xmlns:a16="http://schemas.microsoft.com/office/drawing/2014/main" id="{106C9718-B2D1-4FCB-A666-00451F200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2-acr">
              <a:extLst>
                <a:ext uri="{FF2B5EF4-FFF2-40B4-BE49-F238E27FC236}">
                  <a16:creationId xmlns:a16="http://schemas.microsoft.com/office/drawing/2014/main" id="{B5362438-8C1F-469D-A193-073DBDAF1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3-edge-system">
              <a:extLst>
                <a:ext uri="{FF2B5EF4-FFF2-40B4-BE49-F238E27FC236}">
                  <a16:creationId xmlns:a16="http://schemas.microsoft.com/office/drawing/2014/main" id="{E65FA709-75F4-4D70-ACE8-08BCF8011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4FA94AE6-4C72-44D2-B56F-0F2C457A6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B34A308D-5965-4B9B-914B-203096FA703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CD802D3D-5F75-4155-8514-691F4AFAC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">
              <a:extLst>
                <a:ext uri="{FF2B5EF4-FFF2-40B4-BE49-F238E27FC236}">
                  <a16:creationId xmlns:a16="http://schemas.microsoft.com/office/drawing/2014/main" id="{C134797A-DCB3-473C-8D0E-87D6C9A5E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40-process-color">
              <a:extLst>
                <a:ext uri="{FF2B5EF4-FFF2-40B4-BE49-F238E27FC236}">
                  <a16:creationId xmlns:a16="http://schemas.microsoft.com/office/drawing/2014/main" id="{0F05F3F6-710B-41BD-A356-E2A9039E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acr-color">
              <a:extLst>
                <a:ext uri="{FF2B5EF4-FFF2-40B4-BE49-F238E27FC236}">
                  <a16:creationId xmlns:a16="http://schemas.microsoft.com/office/drawing/2014/main" id="{55A4C84C-3EE8-4B8A-A7C8-B7E581C72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3-edge-system">
              <a:extLst>
                <a:ext uri="{FF2B5EF4-FFF2-40B4-BE49-F238E27FC236}">
                  <a16:creationId xmlns:a16="http://schemas.microsoft.com/office/drawing/2014/main" id="{24566C84-E19B-4308-A5F2-0378019B9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4-edge-layer">
              <a:extLst>
                <a:ext uri="{FF2B5EF4-FFF2-40B4-BE49-F238E27FC236}">
                  <a16:creationId xmlns:a16="http://schemas.microsoft.com/office/drawing/2014/main" id="{505D1003-3029-48A9-8CF9-B6FD5C29C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96A0B69E-9D87-464B-A788-92620869F13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483FA21C-FF84-4CE7-B3CA-0CAEB256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5B796347-B5C3-4725-8698-3BC7010C0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3A0C6A42-CB02-4640-B529-2C1954FE5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2-acr">
              <a:extLst>
                <a:ext uri="{FF2B5EF4-FFF2-40B4-BE49-F238E27FC236}">
                  <a16:creationId xmlns:a16="http://schemas.microsoft.com/office/drawing/2014/main" id="{FF60A5FD-D70F-4CD4-9E5E-016B3C64E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43-edge-system">
              <a:extLst>
                <a:ext uri="{FF2B5EF4-FFF2-40B4-BE49-F238E27FC236}">
                  <a16:creationId xmlns:a16="http://schemas.microsoft.com/office/drawing/2014/main" id="{600AE5CA-1428-426D-AB22-0D365B9C6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4-edge-layer">
              <a:extLst>
                <a:ext uri="{FF2B5EF4-FFF2-40B4-BE49-F238E27FC236}">
                  <a16:creationId xmlns:a16="http://schemas.microsoft.com/office/drawing/2014/main" id="{6B63AE41-7596-4588-93A8-900B973B8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781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pic>
        <p:nvPicPr>
          <p:cNvPr id="9" name="20-a-and-b">
            <a:extLst>
              <a:ext uri="{FF2B5EF4-FFF2-40B4-BE49-F238E27FC236}">
                <a16:creationId xmlns:a16="http://schemas.microsoft.com/office/drawing/2014/main" id="{E8914F6A-11F4-4231-8C9B-5C637E28F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0" y="1363346"/>
            <a:ext cx="11449670" cy="30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5188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10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2E7A68D1-E6DC-47CD-B27E-C4A0F47134D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6255C518-79F9-4744-A8DF-5B7087B2F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7555E302-73C0-4636-848D-F4E4586D4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56863786-B6B5-4BBC-B43B-6541D7672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0-process-grey">
              <a:extLst>
                <a:ext uri="{FF2B5EF4-FFF2-40B4-BE49-F238E27FC236}">
                  <a16:creationId xmlns:a16="http://schemas.microsoft.com/office/drawing/2014/main" id="{B7EB1E87-FAF9-4F06-B1BF-E04138DE9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2-acr">
              <a:extLst>
                <a:ext uri="{FF2B5EF4-FFF2-40B4-BE49-F238E27FC236}">
                  <a16:creationId xmlns:a16="http://schemas.microsoft.com/office/drawing/2014/main" id="{13658D46-2898-4D1A-962F-62A2B0D3A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3-edge-system">
              <a:extLst>
                <a:ext uri="{FF2B5EF4-FFF2-40B4-BE49-F238E27FC236}">
                  <a16:creationId xmlns:a16="http://schemas.microsoft.com/office/drawing/2014/main" id="{2B93B44A-DC10-4192-AFB1-A7DE8BDA1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2B38C7A2-D776-4555-9513-2E20D54A8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40F10C7-BAE3-43CA-A5A0-48A2E2F3EEA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82073137-BD5F-4C7A-B7C7-C77CD9C89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CE27F8C5-CE1A-4F73-B91F-EE6BA5D11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96F9BD31-20C3-48FC-8EC1-6768696D8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E08D7015-5CD9-4ABB-BD08-ECFA82EEC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2-acr-color">
              <a:extLst>
                <a:ext uri="{FF2B5EF4-FFF2-40B4-BE49-F238E27FC236}">
                  <a16:creationId xmlns:a16="http://schemas.microsoft.com/office/drawing/2014/main" id="{0ED49861-A193-4D88-BAF6-89D55AA4D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3-edge-system">
              <a:extLst>
                <a:ext uri="{FF2B5EF4-FFF2-40B4-BE49-F238E27FC236}">
                  <a16:creationId xmlns:a16="http://schemas.microsoft.com/office/drawing/2014/main" id="{AFF2D1D4-F9B5-4331-8C7E-2CC322B2F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4-edge-layer">
              <a:extLst>
                <a:ext uri="{FF2B5EF4-FFF2-40B4-BE49-F238E27FC236}">
                  <a16:creationId xmlns:a16="http://schemas.microsoft.com/office/drawing/2014/main" id="{90140545-B2AF-49AC-8217-C474973F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E2FA118F-1116-4FCF-A08F-20ED1DCFDE5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C1EA54BA-2C01-4CE9-9F2C-056EDF911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">
              <a:extLst>
                <a:ext uri="{FF2B5EF4-FFF2-40B4-BE49-F238E27FC236}">
                  <a16:creationId xmlns:a16="http://schemas.microsoft.com/office/drawing/2014/main" id="{64B4B961-E1B7-40F9-B5C0-11D8A5235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BBAFD7DE-223A-4956-8EAC-65D5FFF61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blue">
              <a:extLst>
                <a:ext uri="{FF2B5EF4-FFF2-40B4-BE49-F238E27FC236}">
                  <a16:creationId xmlns:a16="http://schemas.microsoft.com/office/drawing/2014/main" id="{773A63F9-41A9-4C9F-8E51-D984CFBCF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2-acr">
              <a:extLst>
                <a:ext uri="{FF2B5EF4-FFF2-40B4-BE49-F238E27FC236}">
                  <a16:creationId xmlns:a16="http://schemas.microsoft.com/office/drawing/2014/main" id="{A170C90B-49DA-425F-9244-6096C0AE7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6BC8DC07-A3CE-4865-BB30-39B9A8E92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4-edge-layer">
              <a:extLst>
                <a:ext uri="{FF2B5EF4-FFF2-40B4-BE49-F238E27FC236}">
                  <a16:creationId xmlns:a16="http://schemas.microsoft.com/office/drawing/2014/main" id="{330A4EE9-90A8-4B9C-ACA3-DFDEBED28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93602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11</a:t>
            </a:r>
          </a:p>
        </p:txBody>
      </p: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14A33657-3385-4F86-A11F-EEE16CF38AC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34" name="10-grid">
              <a:extLst>
                <a:ext uri="{FF2B5EF4-FFF2-40B4-BE49-F238E27FC236}">
                  <a16:creationId xmlns:a16="http://schemas.microsoft.com/office/drawing/2014/main" id="{D35E4B3E-96E2-4133-AC41-5C4BA336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11-phy-full">
              <a:extLst>
                <a:ext uri="{FF2B5EF4-FFF2-40B4-BE49-F238E27FC236}">
                  <a16:creationId xmlns:a16="http://schemas.microsoft.com/office/drawing/2014/main" id="{3D0737BB-2AE8-42CE-B508-D167F7973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34B42B20-1A58-4133-8E3E-849B22865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acr">
              <a:extLst>
                <a:ext uri="{FF2B5EF4-FFF2-40B4-BE49-F238E27FC236}">
                  <a16:creationId xmlns:a16="http://schemas.microsoft.com/office/drawing/2014/main" id="{83209987-936A-4265-A2EE-33247A9E4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3-edge-system">
              <a:extLst>
                <a:ext uri="{FF2B5EF4-FFF2-40B4-BE49-F238E27FC236}">
                  <a16:creationId xmlns:a16="http://schemas.microsoft.com/office/drawing/2014/main" id="{5F01EF38-82F0-41A8-96EF-5A2E40AF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4-edge-layer">
              <a:extLst>
                <a:ext uri="{FF2B5EF4-FFF2-40B4-BE49-F238E27FC236}">
                  <a16:creationId xmlns:a16="http://schemas.microsoft.com/office/drawing/2014/main" id="{727E7521-ACDE-421A-89C5-92883817A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0" name="nw-example">
            <a:extLst>
              <a:ext uri="{FF2B5EF4-FFF2-40B4-BE49-F238E27FC236}">
                <a16:creationId xmlns:a16="http://schemas.microsoft.com/office/drawing/2014/main" id="{DBCFEB42-44B0-448D-BC0F-5250F5FC5A3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41" name="10-grid">
              <a:extLst>
                <a:ext uri="{FF2B5EF4-FFF2-40B4-BE49-F238E27FC236}">
                  <a16:creationId xmlns:a16="http://schemas.microsoft.com/office/drawing/2014/main" id="{701B8246-FC51-4B7E-868C-2149948C6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11-phy-full">
              <a:extLst>
                <a:ext uri="{FF2B5EF4-FFF2-40B4-BE49-F238E27FC236}">
                  <a16:creationId xmlns:a16="http://schemas.microsoft.com/office/drawing/2014/main" id="{06FD52FF-2E44-4D3A-B596-6B2A50C84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0-process-color">
              <a:extLst>
                <a:ext uri="{FF2B5EF4-FFF2-40B4-BE49-F238E27FC236}">
                  <a16:creationId xmlns:a16="http://schemas.microsoft.com/office/drawing/2014/main" id="{FFC5A357-BCD7-4E92-B718-A34AFB1BE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2-acr-color">
              <a:extLst>
                <a:ext uri="{FF2B5EF4-FFF2-40B4-BE49-F238E27FC236}">
                  <a16:creationId xmlns:a16="http://schemas.microsoft.com/office/drawing/2014/main" id="{BADDC22A-A34D-49CC-8AD4-2FE686D13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3-edge-system">
              <a:extLst>
                <a:ext uri="{FF2B5EF4-FFF2-40B4-BE49-F238E27FC236}">
                  <a16:creationId xmlns:a16="http://schemas.microsoft.com/office/drawing/2014/main" id="{9F4C88DF-E3BD-4882-A178-1E353FD5C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46018696-8B81-4200-8D45-5EDBC76BF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nw-example">
            <a:extLst>
              <a:ext uri="{FF2B5EF4-FFF2-40B4-BE49-F238E27FC236}">
                <a16:creationId xmlns:a16="http://schemas.microsoft.com/office/drawing/2014/main" id="{9795DA52-7931-4A19-B72A-2B339C66F8F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48" name="10-grid">
              <a:extLst>
                <a:ext uri="{FF2B5EF4-FFF2-40B4-BE49-F238E27FC236}">
                  <a16:creationId xmlns:a16="http://schemas.microsoft.com/office/drawing/2014/main" id="{14010994-F953-49A4-8D89-0552BC8C5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11-phy-full">
              <a:extLst>
                <a:ext uri="{FF2B5EF4-FFF2-40B4-BE49-F238E27FC236}">
                  <a16:creationId xmlns:a16="http://schemas.microsoft.com/office/drawing/2014/main" id="{9FFC5A9E-9B67-4B3D-8CC1-2280898B8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blue">
              <a:extLst>
                <a:ext uri="{FF2B5EF4-FFF2-40B4-BE49-F238E27FC236}">
                  <a16:creationId xmlns:a16="http://schemas.microsoft.com/office/drawing/2014/main" id="{FB2C7B78-27A4-4F9D-8D81-504F56B15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42E2B541-025A-4F91-8AFC-E2B0C9507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3-edge-system">
              <a:extLst>
                <a:ext uri="{FF2B5EF4-FFF2-40B4-BE49-F238E27FC236}">
                  <a16:creationId xmlns:a16="http://schemas.microsoft.com/office/drawing/2014/main" id="{90DC42F2-6627-4872-8BD4-A45794D8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4-edge-layer">
              <a:extLst>
                <a:ext uri="{FF2B5EF4-FFF2-40B4-BE49-F238E27FC236}">
                  <a16:creationId xmlns:a16="http://schemas.microsoft.com/office/drawing/2014/main" id="{6285151F-286E-4BD8-A511-EB550E804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877942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E0927E4-4890-4813-BF44-B4510A3F819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4ACEEBB8-9081-4673-A358-5E101E7FA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3B719A64-0134-439E-BE7F-D7703D567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60195A8C-5D9D-46E5-A8F3-3BE5B6EAA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0-process-grey">
              <a:extLst>
                <a:ext uri="{FF2B5EF4-FFF2-40B4-BE49-F238E27FC236}">
                  <a16:creationId xmlns:a16="http://schemas.microsoft.com/office/drawing/2014/main" id="{CCF63B3F-BD2A-4EE4-989F-8D42021D4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2-acr">
              <a:extLst>
                <a:ext uri="{FF2B5EF4-FFF2-40B4-BE49-F238E27FC236}">
                  <a16:creationId xmlns:a16="http://schemas.microsoft.com/office/drawing/2014/main" id="{78F5AE2A-5A85-457B-BB44-7C1C92032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3-edge-system">
              <a:extLst>
                <a:ext uri="{FF2B5EF4-FFF2-40B4-BE49-F238E27FC236}">
                  <a16:creationId xmlns:a16="http://schemas.microsoft.com/office/drawing/2014/main" id="{3D7420A8-6E02-4849-A0E5-94705F398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3B2B455E-95C5-4948-B59D-880725FB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866A6B81-51E9-42E4-BE9D-291A91F4C26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1873C85D-5F34-49BF-AD9F-D36B136E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-full">
              <a:extLst>
                <a:ext uri="{FF2B5EF4-FFF2-40B4-BE49-F238E27FC236}">
                  <a16:creationId xmlns:a16="http://schemas.microsoft.com/office/drawing/2014/main" id="{E175F292-834F-4E5B-B687-A1C01368D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A14E2602-554E-4F4E-B926-BB2EA392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6E0BF274-6C58-49DC-AD32-440E9C191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2-acr-color">
              <a:extLst>
                <a:ext uri="{FF2B5EF4-FFF2-40B4-BE49-F238E27FC236}">
                  <a16:creationId xmlns:a16="http://schemas.microsoft.com/office/drawing/2014/main" id="{9A2A202E-18D1-423A-9201-87F2D944D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3-edge-system">
              <a:extLst>
                <a:ext uri="{FF2B5EF4-FFF2-40B4-BE49-F238E27FC236}">
                  <a16:creationId xmlns:a16="http://schemas.microsoft.com/office/drawing/2014/main" id="{61E2E2CD-03EE-4149-A76F-31D2B6FE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4-edge-layer">
              <a:extLst>
                <a:ext uri="{FF2B5EF4-FFF2-40B4-BE49-F238E27FC236}">
                  <a16:creationId xmlns:a16="http://schemas.microsoft.com/office/drawing/2014/main" id="{97C32057-AB99-488A-97F2-BC9932C2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092B5440-EB65-46A9-8964-2DDE5DB7853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8DDFBB34-3ED1-4124-9A12-503F4651A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-full">
              <a:extLst>
                <a:ext uri="{FF2B5EF4-FFF2-40B4-BE49-F238E27FC236}">
                  <a16:creationId xmlns:a16="http://schemas.microsoft.com/office/drawing/2014/main" id="{14F70D96-C9EF-449D-B696-318F75CF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E52F0BA5-DC46-459F-8C9C-CB16E50C6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blue">
              <a:extLst>
                <a:ext uri="{FF2B5EF4-FFF2-40B4-BE49-F238E27FC236}">
                  <a16:creationId xmlns:a16="http://schemas.microsoft.com/office/drawing/2014/main" id="{9A728196-1048-4547-BA83-B1BE36F51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2-acr">
              <a:extLst>
                <a:ext uri="{FF2B5EF4-FFF2-40B4-BE49-F238E27FC236}">
                  <a16:creationId xmlns:a16="http://schemas.microsoft.com/office/drawing/2014/main" id="{ACC6B025-3290-43E4-9622-0F2B8B8A1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135B4280-2ED7-469D-A059-402349711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4-edge-layer">
              <a:extLst>
                <a:ext uri="{FF2B5EF4-FFF2-40B4-BE49-F238E27FC236}">
                  <a16:creationId xmlns:a16="http://schemas.microsoft.com/office/drawing/2014/main" id="{3DB07A65-743A-43ED-98B0-ACB385F82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556947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1</a:t>
            </a:r>
          </a:p>
        </p:txBody>
      </p:sp>
    </p:spTree>
    <p:extLst>
      <p:ext uri="{BB962C8B-B14F-4D97-AF65-F5344CB8AC3E}">
        <p14:creationId xmlns:p14="http://schemas.microsoft.com/office/powerpoint/2010/main" val="212952916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blue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88" name="30-layer-blue">
              <a:extLst>
                <a:ext uri="{FF2B5EF4-FFF2-40B4-BE49-F238E27FC236}">
                  <a16:creationId xmlns:a16="http://schemas.microsoft.com/office/drawing/2014/main" id="{D8242392-41B7-4364-A2F9-AC316BD6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4" name="30-layer-blue">
              <a:extLst>
                <a:ext uri="{FF2B5EF4-FFF2-40B4-BE49-F238E27FC236}">
                  <a16:creationId xmlns:a16="http://schemas.microsoft.com/office/drawing/2014/main" id="{009BEA8C-4900-468D-A22E-1A316A959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0-layer-blue">
              <a:extLst>
                <a:ext uri="{FF2B5EF4-FFF2-40B4-BE49-F238E27FC236}">
                  <a16:creationId xmlns:a16="http://schemas.microsoft.com/office/drawing/2014/main" id="{5D2EA65A-11F6-46BD-A966-1BEB3EF4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blue">
              <a:extLst>
                <a:ext uri="{FF2B5EF4-FFF2-40B4-BE49-F238E27FC236}">
                  <a16:creationId xmlns:a16="http://schemas.microsoft.com/office/drawing/2014/main" id="{DE0874AC-3E2B-4C5C-B1FE-AC05882A1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4F0731B8-D830-42A5-9756-531E6CF4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0-layer-blue">
              <a:extLst>
                <a:ext uri="{FF2B5EF4-FFF2-40B4-BE49-F238E27FC236}">
                  <a16:creationId xmlns:a16="http://schemas.microsoft.com/office/drawing/2014/main" id="{8E328FCF-BBD3-411A-9F6D-91572FDEF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blue">
              <a:extLst>
                <a:ext uri="{FF2B5EF4-FFF2-40B4-BE49-F238E27FC236}">
                  <a16:creationId xmlns:a16="http://schemas.microsoft.com/office/drawing/2014/main" id="{B67B255F-C2E2-4CF4-AF87-0B892FBE7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ECE38968-C562-4CBC-8500-959A7D5BF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22543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blue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88" name="30-layer-blue">
              <a:extLst>
                <a:ext uri="{FF2B5EF4-FFF2-40B4-BE49-F238E27FC236}">
                  <a16:creationId xmlns:a16="http://schemas.microsoft.com/office/drawing/2014/main" id="{D8242392-41B7-4364-A2F9-AC316BD6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1" name="31-frame">
              <a:extLst>
                <a:ext uri="{FF2B5EF4-FFF2-40B4-BE49-F238E27FC236}">
                  <a16:creationId xmlns:a16="http://schemas.microsoft.com/office/drawing/2014/main" id="{09F75796-D8C3-47EB-910F-AFA61BB23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4" name="30-layer-blue">
              <a:extLst>
                <a:ext uri="{FF2B5EF4-FFF2-40B4-BE49-F238E27FC236}">
                  <a16:creationId xmlns:a16="http://schemas.microsoft.com/office/drawing/2014/main" id="{009BEA8C-4900-468D-A22E-1A316A959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31-frame">
              <a:extLst>
                <a:ext uri="{FF2B5EF4-FFF2-40B4-BE49-F238E27FC236}">
                  <a16:creationId xmlns:a16="http://schemas.microsoft.com/office/drawing/2014/main" id="{43FD1F87-56A7-4CC8-B428-9BDC8DDCA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0-layer-blue">
              <a:extLst>
                <a:ext uri="{FF2B5EF4-FFF2-40B4-BE49-F238E27FC236}">
                  <a16:creationId xmlns:a16="http://schemas.microsoft.com/office/drawing/2014/main" id="{5D2EA65A-11F6-46BD-A966-1BEB3EF4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31-frame">
              <a:extLst>
                <a:ext uri="{FF2B5EF4-FFF2-40B4-BE49-F238E27FC236}">
                  <a16:creationId xmlns:a16="http://schemas.microsoft.com/office/drawing/2014/main" id="{68230E40-6950-4441-834B-67E048CE2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blue">
              <a:extLst>
                <a:ext uri="{FF2B5EF4-FFF2-40B4-BE49-F238E27FC236}">
                  <a16:creationId xmlns:a16="http://schemas.microsoft.com/office/drawing/2014/main" id="{DE0874AC-3E2B-4C5C-B1FE-AC05882A1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1-frame">
              <a:extLst>
                <a:ext uri="{FF2B5EF4-FFF2-40B4-BE49-F238E27FC236}">
                  <a16:creationId xmlns:a16="http://schemas.microsoft.com/office/drawing/2014/main" id="{FAC7C951-0CAC-471B-B85D-117CF9BB2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4F0731B8-D830-42A5-9756-531E6CF4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31-frame">
              <a:extLst>
                <a:ext uri="{FF2B5EF4-FFF2-40B4-BE49-F238E27FC236}">
                  <a16:creationId xmlns:a16="http://schemas.microsoft.com/office/drawing/2014/main" id="{B2DFC11C-38FE-40F7-BB18-F62830361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0-layer-blue">
              <a:extLst>
                <a:ext uri="{FF2B5EF4-FFF2-40B4-BE49-F238E27FC236}">
                  <a16:creationId xmlns:a16="http://schemas.microsoft.com/office/drawing/2014/main" id="{8E328FCF-BBD3-411A-9F6D-91572FDEF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1-frame">
              <a:extLst>
                <a:ext uri="{FF2B5EF4-FFF2-40B4-BE49-F238E27FC236}">
                  <a16:creationId xmlns:a16="http://schemas.microsoft.com/office/drawing/2014/main" id="{6F5F9705-301D-4E44-AD59-D06DFB156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blue">
              <a:extLst>
                <a:ext uri="{FF2B5EF4-FFF2-40B4-BE49-F238E27FC236}">
                  <a16:creationId xmlns:a16="http://schemas.microsoft.com/office/drawing/2014/main" id="{B67B255F-C2E2-4CF4-AF87-0B892FBE7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1-frame">
              <a:extLst>
                <a:ext uri="{FF2B5EF4-FFF2-40B4-BE49-F238E27FC236}">
                  <a16:creationId xmlns:a16="http://schemas.microsoft.com/office/drawing/2014/main" id="{C41D0D8D-B55E-4623-AD91-947B5D72E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ECE38968-C562-4CBC-8500-959A7D5BF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31-frame">
              <a:extLst>
                <a:ext uri="{FF2B5EF4-FFF2-40B4-BE49-F238E27FC236}">
                  <a16:creationId xmlns:a16="http://schemas.microsoft.com/office/drawing/2014/main" id="{A2FC35C0-CD1C-40CD-9ADB-E8CBEF649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0841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color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4" name="20-system-blue">
              <a:extLst>
                <a:ext uri="{FF2B5EF4-FFF2-40B4-BE49-F238E27FC236}">
                  <a16:creationId xmlns:a16="http://schemas.microsoft.com/office/drawing/2014/main" id="{D5551E28-FA39-4019-B168-884048569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30-layer-color">
              <a:extLst>
                <a:ext uri="{FF2B5EF4-FFF2-40B4-BE49-F238E27FC236}">
                  <a16:creationId xmlns:a16="http://schemas.microsoft.com/office/drawing/2014/main" id="{C5779FB1-29C3-4DFC-A98B-89C6E6DEA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6" name="32-name-color">
              <a:extLst>
                <a:ext uri="{FF2B5EF4-FFF2-40B4-BE49-F238E27FC236}">
                  <a16:creationId xmlns:a16="http://schemas.microsoft.com/office/drawing/2014/main" id="{64533A67-C38C-456B-96A4-9ABE466D0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0" name="20-system-blue">
              <a:extLst>
                <a:ext uri="{FF2B5EF4-FFF2-40B4-BE49-F238E27FC236}">
                  <a16:creationId xmlns:a16="http://schemas.microsoft.com/office/drawing/2014/main" id="{28CCAABB-D1D3-47BB-8A47-5687C249F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5" name="30-layer-color">
              <a:extLst>
                <a:ext uri="{FF2B5EF4-FFF2-40B4-BE49-F238E27FC236}">
                  <a16:creationId xmlns:a16="http://schemas.microsoft.com/office/drawing/2014/main" id="{F2A5A96B-50F9-40A5-8FD8-F7616B54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30-layer-color">
              <a:extLst>
                <a:ext uri="{FF2B5EF4-FFF2-40B4-BE49-F238E27FC236}">
                  <a16:creationId xmlns:a16="http://schemas.microsoft.com/office/drawing/2014/main" id="{3284570C-CC78-4F5E-B3BA-E5008FF5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2-name-color">
              <a:extLst>
                <a:ext uri="{FF2B5EF4-FFF2-40B4-BE49-F238E27FC236}">
                  <a16:creationId xmlns:a16="http://schemas.microsoft.com/office/drawing/2014/main" id="{E5ADEE0F-E5B6-418B-9F50-741701367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0-layer-color">
              <a:extLst>
                <a:ext uri="{FF2B5EF4-FFF2-40B4-BE49-F238E27FC236}">
                  <a16:creationId xmlns:a16="http://schemas.microsoft.com/office/drawing/2014/main" id="{2B3B6365-275E-4701-914F-164B3A73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8" name="20-system-blue">
              <a:extLst>
                <a:ext uri="{FF2B5EF4-FFF2-40B4-BE49-F238E27FC236}">
                  <a16:creationId xmlns:a16="http://schemas.microsoft.com/office/drawing/2014/main" id="{3BAEA8E5-CB7F-403C-A914-698CD3E9D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713F752A-AC45-4988-B988-197B5678F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32-acr-color">
              <a:extLst>
                <a:ext uri="{FF2B5EF4-FFF2-40B4-BE49-F238E27FC236}">
                  <a16:creationId xmlns:a16="http://schemas.microsoft.com/office/drawing/2014/main" id="{3B4969A7-AB8F-4383-ABDF-8B9ACAA6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D61ABBC2-3FE5-472C-9272-F1B04EB4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30-layer-color">
              <a:extLst>
                <a:ext uri="{FF2B5EF4-FFF2-40B4-BE49-F238E27FC236}">
                  <a16:creationId xmlns:a16="http://schemas.microsoft.com/office/drawing/2014/main" id="{79A45844-113E-42D4-91F9-F1EB68971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0-layer-color">
              <a:extLst>
                <a:ext uri="{FF2B5EF4-FFF2-40B4-BE49-F238E27FC236}">
                  <a16:creationId xmlns:a16="http://schemas.microsoft.com/office/drawing/2014/main" id="{A9C82D39-14D6-4108-A092-63AABBEE1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2-acr-color">
              <a:extLst>
                <a:ext uri="{FF2B5EF4-FFF2-40B4-BE49-F238E27FC236}">
                  <a16:creationId xmlns:a16="http://schemas.microsoft.com/office/drawing/2014/main" id="{BFC1388C-7C1A-430F-A4C9-76982E50C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0-layer-color">
              <a:extLst>
                <a:ext uri="{FF2B5EF4-FFF2-40B4-BE49-F238E27FC236}">
                  <a16:creationId xmlns:a16="http://schemas.microsoft.com/office/drawing/2014/main" id="{D0F27054-3B62-4593-8537-ED2CC2C55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281363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color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4" name="20-system-blue">
              <a:extLst>
                <a:ext uri="{FF2B5EF4-FFF2-40B4-BE49-F238E27FC236}">
                  <a16:creationId xmlns:a16="http://schemas.microsoft.com/office/drawing/2014/main" id="{D5551E28-FA39-4019-B168-884048569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30-layer-color">
              <a:extLst>
                <a:ext uri="{FF2B5EF4-FFF2-40B4-BE49-F238E27FC236}">
                  <a16:creationId xmlns:a16="http://schemas.microsoft.com/office/drawing/2014/main" id="{C5779FB1-29C3-4DFC-A98B-89C6E6DEA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1-frame-color">
              <a:extLst>
                <a:ext uri="{FF2B5EF4-FFF2-40B4-BE49-F238E27FC236}">
                  <a16:creationId xmlns:a16="http://schemas.microsoft.com/office/drawing/2014/main" id="{0DB574F7-2AF7-41C1-BC21-67FA69DE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32-name-color">
              <a:extLst>
                <a:ext uri="{FF2B5EF4-FFF2-40B4-BE49-F238E27FC236}">
                  <a16:creationId xmlns:a16="http://schemas.microsoft.com/office/drawing/2014/main" id="{64533A67-C38C-456B-96A4-9ABE466D0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0" name="20-system-blue">
              <a:extLst>
                <a:ext uri="{FF2B5EF4-FFF2-40B4-BE49-F238E27FC236}">
                  <a16:creationId xmlns:a16="http://schemas.microsoft.com/office/drawing/2014/main" id="{28CCAABB-D1D3-47BB-8A47-5687C249F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5" name="30-layer-color">
              <a:extLst>
                <a:ext uri="{FF2B5EF4-FFF2-40B4-BE49-F238E27FC236}">
                  <a16:creationId xmlns:a16="http://schemas.microsoft.com/office/drawing/2014/main" id="{F2A5A96B-50F9-40A5-8FD8-F7616B54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1-frame-color">
              <a:extLst>
                <a:ext uri="{FF2B5EF4-FFF2-40B4-BE49-F238E27FC236}">
                  <a16:creationId xmlns:a16="http://schemas.microsoft.com/office/drawing/2014/main" id="{3868522D-CE59-4B76-914C-B8535F71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30-layer-color">
              <a:extLst>
                <a:ext uri="{FF2B5EF4-FFF2-40B4-BE49-F238E27FC236}">
                  <a16:creationId xmlns:a16="http://schemas.microsoft.com/office/drawing/2014/main" id="{3284570C-CC78-4F5E-B3BA-E5008FF5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1-frame-color">
              <a:extLst>
                <a:ext uri="{FF2B5EF4-FFF2-40B4-BE49-F238E27FC236}">
                  <a16:creationId xmlns:a16="http://schemas.microsoft.com/office/drawing/2014/main" id="{6C8C5EFB-BBD5-4DDE-8C2B-DA51E501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2-name-color">
              <a:extLst>
                <a:ext uri="{FF2B5EF4-FFF2-40B4-BE49-F238E27FC236}">
                  <a16:creationId xmlns:a16="http://schemas.microsoft.com/office/drawing/2014/main" id="{E5ADEE0F-E5B6-418B-9F50-741701367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0-layer-color">
              <a:extLst>
                <a:ext uri="{FF2B5EF4-FFF2-40B4-BE49-F238E27FC236}">
                  <a16:creationId xmlns:a16="http://schemas.microsoft.com/office/drawing/2014/main" id="{2B3B6365-275E-4701-914F-164B3A73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1B494CB1-4BE0-4E49-97B7-C7547219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8" name="20-system-blue">
              <a:extLst>
                <a:ext uri="{FF2B5EF4-FFF2-40B4-BE49-F238E27FC236}">
                  <a16:creationId xmlns:a16="http://schemas.microsoft.com/office/drawing/2014/main" id="{3BAEA8E5-CB7F-403C-A914-698CD3E9D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713F752A-AC45-4988-B988-197B5678F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E4031E03-BA85-4BE4-931F-B2D6E6643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32-acr-color">
              <a:extLst>
                <a:ext uri="{FF2B5EF4-FFF2-40B4-BE49-F238E27FC236}">
                  <a16:creationId xmlns:a16="http://schemas.microsoft.com/office/drawing/2014/main" id="{3B4969A7-AB8F-4383-ABDF-8B9ACAA6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D61ABBC2-3FE5-472C-9272-F1B04EB4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30-layer-color">
              <a:extLst>
                <a:ext uri="{FF2B5EF4-FFF2-40B4-BE49-F238E27FC236}">
                  <a16:creationId xmlns:a16="http://schemas.microsoft.com/office/drawing/2014/main" id="{79A45844-113E-42D4-91F9-F1EB68971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1-frame-color">
              <a:extLst>
                <a:ext uri="{FF2B5EF4-FFF2-40B4-BE49-F238E27FC236}">
                  <a16:creationId xmlns:a16="http://schemas.microsoft.com/office/drawing/2014/main" id="{43D36CD7-81A3-48B4-8051-0F5D308E8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0-layer-color">
              <a:extLst>
                <a:ext uri="{FF2B5EF4-FFF2-40B4-BE49-F238E27FC236}">
                  <a16:creationId xmlns:a16="http://schemas.microsoft.com/office/drawing/2014/main" id="{A9C82D39-14D6-4108-A092-63AABBEE1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151DCB34-B386-4660-8327-09968A9A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10" name="32-acr-color">
              <a:extLst>
                <a:ext uri="{FF2B5EF4-FFF2-40B4-BE49-F238E27FC236}">
                  <a16:creationId xmlns:a16="http://schemas.microsoft.com/office/drawing/2014/main" id="{BFC1388C-7C1A-430F-A4C9-76982E50C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0-layer-color">
              <a:extLst>
                <a:ext uri="{FF2B5EF4-FFF2-40B4-BE49-F238E27FC236}">
                  <a16:creationId xmlns:a16="http://schemas.microsoft.com/office/drawing/2014/main" id="{D0F27054-3B62-4593-8537-ED2CC2C55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B539B8D2-5949-41ED-A0F2-BCB7B9DDD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929836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grey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8C7CE5B6-9651-4831-B0D9-71014F63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6" name="30-layer-grey">
              <a:extLst>
                <a:ext uri="{FF2B5EF4-FFF2-40B4-BE49-F238E27FC236}">
                  <a16:creationId xmlns:a16="http://schemas.microsoft.com/office/drawing/2014/main" id="{812F01DA-06BD-43A2-B891-95086F0F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6" name="20-system-blue">
              <a:extLst>
                <a:ext uri="{FF2B5EF4-FFF2-40B4-BE49-F238E27FC236}">
                  <a16:creationId xmlns:a16="http://schemas.microsoft.com/office/drawing/2014/main" id="{C8BA922F-2858-45A7-9438-FD0B0CF4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0-layer-grey">
              <a:extLst>
                <a:ext uri="{FF2B5EF4-FFF2-40B4-BE49-F238E27FC236}">
                  <a16:creationId xmlns:a16="http://schemas.microsoft.com/office/drawing/2014/main" id="{C0408E77-E8C8-4484-87FF-0CC3795E9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2" name="20-system-blue">
              <a:extLst>
                <a:ext uri="{FF2B5EF4-FFF2-40B4-BE49-F238E27FC236}">
                  <a16:creationId xmlns:a16="http://schemas.microsoft.com/office/drawing/2014/main" id="{87E90383-E1CD-43BD-AF30-7B8B85E3D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grey">
              <a:extLst>
                <a:ext uri="{FF2B5EF4-FFF2-40B4-BE49-F238E27FC236}">
                  <a16:creationId xmlns:a16="http://schemas.microsoft.com/office/drawing/2014/main" id="{DA95EE66-5729-429F-A7F7-9378F0EA1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4" name="30-layer-grey">
              <a:extLst>
                <a:ext uri="{FF2B5EF4-FFF2-40B4-BE49-F238E27FC236}">
                  <a16:creationId xmlns:a16="http://schemas.microsoft.com/office/drawing/2014/main" id="{6567D02B-0275-4D99-BFDA-C10CC15A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606BFE24-9D59-4BE6-B139-92032E837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7D44AB64-78F9-4DA4-8936-132251C6F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3437FF3E-741A-4375-9E95-B4B9271E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8FAAC764-EF6F-450D-AC2A-AC86E040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0-layer-grey">
              <a:extLst>
                <a:ext uri="{FF2B5EF4-FFF2-40B4-BE49-F238E27FC236}">
                  <a16:creationId xmlns:a16="http://schemas.microsoft.com/office/drawing/2014/main" id="{C3EDAAEB-4DB3-465F-AD7E-393D66A8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528228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grey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8C7CE5B6-9651-4831-B0D9-71014F63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1-frame-color">
              <a:extLst>
                <a:ext uri="{FF2B5EF4-FFF2-40B4-BE49-F238E27FC236}">
                  <a16:creationId xmlns:a16="http://schemas.microsoft.com/office/drawing/2014/main" id="{0DB574F7-2AF7-41C1-BC21-67FA69DE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6" name="30-layer-grey">
              <a:extLst>
                <a:ext uri="{FF2B5EF4-FFF2-40B4-BE49-F238E27FC236}">
                  <a16:creationId xmlns:a16="http://schemas.microsoft.com/office/drawing/2014/main" id="{812F01DA-06BD-43A2-B891-95086F0F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1-frame-color">
              <a:extLst>
                <a:ext uri="{FF2B5EF4-FFF2-40B4-BE49-F238E27FC236}">
                  <a16:creationId xmlns:a16="http://schemas.microsoft.com/office/drawing/2014/main" id="{3868522D-CE59-4B76-914C-B8535F71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6" name="20-system-blue">
              <a:extLst>
                <a:ext uri="{FF2B5EF4-FFF2-40B4-BE49-F238E27FC236}">
                  <a16:creationId xmlns:a16="http://schemas.microsoft.com/office/drawing/2014/main" id="{C8BA922F-2858-45A7-9438-FD0B0CF4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0-layer-grey">
              <a:extLst>
                <a:ext uri="{FF2B5EF4-FFF2-40B4-BE49-F238E27FC236}">
                  <a16:creationId xmlns:a16="http://schemas.microsoft.com/office/drawing/2014/main" id="{C0408E77-E8C8-4484-87FF-0CC3795E9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1-frame-color">
              <a:extLst>
                <a:ext uri="{FF2B5EF4-FFF2-40B4-BE49-F238E27FC236}">
                  <a16:creationId xmlns:a16="http://schemas.microsoft.com/office/drawing/2014/main" id="{6C8C5EFB-BBD5-4DDE-8C2B-DA51E501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2" name="20-system-blue">
              <a:extLst>
                <a:ext uri="{FF2B5EF4-FFF2-40B4-BE49-F238E27FC236}">
                  <a16:creationId xmlns:a16="http://schemas.microsoft.com/office/drawing/2014/main" id="{87E90383-E1CD-43BD-AF30-7B8B85E3D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grey">
              <a:extLst>
                <a:ext uri="{FF2B5EF4-FFF2-40B4-BE49-F238E27FC236}">
                  <a16:creationId xmlns:a16="http://schemas.microsoft.com/office/drawing/2014/main" id="{DA95EE66-5729-429F-A7F7-9378F0EA1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1B494CB1-4BE0-4E49-97B7-C7547219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4" name="30-layer-grey">
              <a:extLst>
                <a:ext uri="{FF2B5EF4-FFF2-40B4-BE49-F238E27FC236}">
                  <a16:creationId xmlns:a16="http://schemas.microsoft.com/office/drawing/2014/main" id="{6567D02B-0275-4D99-BFDA-C10CC15A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E4031E03-BA85-4BE4-931F-B2D6E6643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606BFE24-9D59-4BE6-B139-92032E837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1-frame-color">
              <a:extLst>
                <a:ext uri="{FF2B5EF4-FFF2-40B4-BE49-F238E27FC236}">
                  <a16:creationId xmlns:a16="http://schemas.microsoft.com/office/drawing/2014/main" id="{43D36CD7-81A3-48B4-8051-0F5D308E8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7D44AB64-78F9-4DA4-8936-132251C6F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3437FF3E-741A-4375-9E95-B4B9271E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151DCB34-B386-4660-8327-09968A9A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8FAAC764-EF6F-450D-AC2A-AC86E040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0-layer-grey">
              <a:extLst>
                <a:ext uri="{FF2B5EF4-FFF2-40B4-BE49-F238E27FC236}">
                  <a16:creationId xmlns:a16="http://schemas.microsoft.com/office/drawing/2014/main" id="{C3EDAAEB-4DB3-465F-AD7E-393D66A8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B539B8D2-5949-41ED-A0F2-BCB7B9DDD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132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DE2B7B-0BDC-4DF0-8093-8B88A1040987}"/>
              </a:ext>
            </a:extLst>
          </p:cNvPr>
          <p:cNvGrpSpPr>
            <a:grpSpLocks noChangeAspect="1"/>
          </p:cNvGrpSpPr>
          <p:nvPr/>
        </p:nvGrpSpPr>
        <p:grpSpPr>
          <a:xfrm>
            <a:off x="384790" y="1363346"/>
            <a:ext cx="11449670" cy="3088996"/>
            <a:chOff x="0" y="1784365"/>
            <a:chExt cx="12192000" cy="3289268"/>
          </a:xfrm>
        </p:grpSpPr>
        <p:pic>
          <p:nvPicPr>
            <p:cNvPr id="8" name="21-local">
              <a:extLst>
                <a:ext uri="{FF2B5EF4-FFF2-40B4-BE49-F238E27FC236}">
                  <a16:creationId xmlns:a16="http://schemas.microsoft.com/office/drawing/2014/main" id="{5E8F3629-5378-4F1E-B784-7BFBEE353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9" name="20-a-and-b">
              <a:extLst>
                <a:ext uri="{FF2B5EF4-FFF2-40B4-BE49-F238E27FC236}">
                  <a16:creationId xmlns:a16="http://schemas.microsoft.com/office/drawing/2014/main" id="{1F95619D-23BB-43C7-A210-8593538D7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4033632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9F7C-D4C9-4DA6-A522-98BCF323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frames, background mix</a:t>
            </a:r>
          </a:p>
        </p:txBody>
      </p:sp>
      <p:grpSp>
        <p:nvGrpSpPr>
          <p:cNvPr id="350" name="4R">
            <a:extLst>
              <a:ext uri="{FF2B5EF4-FFF2-40B4-BE49-F238E27FC236}">
                <a16:creationId xmlns:a16="http://schemas.microsoft.com/office/drawing/2014/main" id="{AE256D2D-C0DB-4494-AAAA-D4205FD4050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351" name="10-grid">
              <a:extLst>
                <a:ext uri="{FF2B5EF4-FFF2-40B4-BE49-F238E27FC236}">
                  <a16:creationId xmlns:a16="http://schemas.microsoft.com/office/drawing/2014/main" id="{A652516D-6968-4EEF-81EA-C38FE7451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3" name="11-phy-full">
              <a:extLst>
                <a:ext uri="{FF2B5EF4-FFF2-40B4-BE49-F238E27FC236}">
                  <a16:creationId xmlns:a16="http://schemas.microsoft.com/office/drawing/2014/main" id="{7266DBD7-C350-4BEA-96FC-5E56086B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5" name="20-system-blue">
              <a:extLst>
                <a:ext uri="{FF2B5EF4-FFF2-40B4-BE49-F238E27FC236}">
                  <a16:creationId xmlns:a16="http://schemas.microsoft.com/office/drawing/2014/main" id="{D586482D-9270-4342-AAB4-E8891C225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9" name="30-layer-color">
              <a:extLst>
                <a:ext uri="{FF2B5EF4-FFF2-40B4-BE49-F238E27FC236}">
                  <a16:creationId xmlns:a16="http://schemas.microsoft.com/office/drawing/2014/main" id="{1869F651-BD00-4D94-A73C-A22F6C7E1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0" name="31-frame-color">
              <a:extLst>
                <a:ext uri="{FF2B5EF4-FFF2-40B4-BE49-F238E27FC236}">
                  <a16:creationId xmlns:a16="http://schemas.microsoft.com/office/drawing/2014/main" id="{F557A068-627B-422C-8A25-AE9FEF48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62" name="32-name-color">
              <a:extLst>
                <a:ext uri="{FF2B5EF4-FFF2-40B4-BE49-F238E27FC236}">
                  <a16:creationId xmlns:a16="http://schemas.microsoft.com/office/drawing/2014/main" id="{00DE5442-3AE9-4803-A33D-C8DC56F4A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7" name="4L">
            <a:extLst>
              <a:ext uri="{FF2B5EF4-FFF2-40B4-BE49-F238E27FC236}">
                <a16:creationId xmlns:a16="http://schemas.microsoft.com/office/drawing/2014/main" id="{E8B27B28-4E65-4587-89A7-FAEEE149251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338" name="10-grid">
              <a:extLst>
                <a:ext uri="{FF2B5EF4-FFF2-40B4-BE49-F238E27FC236}">
                  <a16:creationId xmlns:a16="http://schemas.microsoft.com/office/drawing/2014/main" id="{8A1EAAB9-1712-4134-AF50-A3236BD4F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0" name="11-phy-full">
              <a:extLst>
                <a:ext uri="{FF2B5EF4-FFF2-40B4-BE49-F238E27FC236}">
                  <a16:creationId xmlns:a16="http://schemas.microsoft.com/office/drawing/2014/main" id="{F323AEB1-7DEE-4ADB-9A40-225B4E33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2" name="20-system-blue">
              <a:extLst>
                <a:ext uri="{FF2B5EF4-FFF2-40B4-BE49-F238E27FC236}">
                  <a16:creationId xmlns:a16="http://schemas.microsoft.com/office/drawing/2014/main" id="{30933B45-9AF2-46B6-8FD3-C8640847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6" name="30-layer-color">
              <a:extLst>
                <a:ext uri="{FF2B5EF4-FFF2-40B4-BE49-F238E27FC236}">
                  <a16:creationId xmlns:a16="http://schemas.microsoft.com/office/drawing/2014/main" id="{88BCF764-45F7-4907-92B6-B662EC12E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7" name="31-frame-color">
              <a:extLst>
                <a:ext uri="{FF2B5EF4-FFF2-40B4-BE49-F238E27FC236}">
                  <a16:creationId xmlns:a16="http://schemas.microsoft.com/office/drawing/2014/main" id="{E7F78C53-6A3E-481A-A15E-CC598DA51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324" name="3R">
            <a:extLst>
              <a:ext uri="{FF2B5EF4-FFF2-40B4-BE49-F238E27FC236}">
                <a16:creationId xmlns:a16="http://schemas.microsoft.com/office/drawing/2014/main" id="{6AF8FF66-AFE8-4839-B66C-F4E2F600C9B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325" name="10-grid">
              <a:extLst>
                <a:ext uri="{FF2B5EF4-FFF2-40B4-BE49-F238E27FC236}">
                  <a16:creationId xmlns:a16="http://schemas.microsoft.com/office/drawing/2014/main" id="{6275E693-4F0C-4727-AAE9-4D28156C6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6" name="11-phy">
              <a:extLst>
                <a:ext uri="{FF2B5EF4-FFF2-40B4-BE49-F238E27FC236}">
                  <a16:creationId xmlns:a16="http://schemas.microsoft.com/office/drawing/2014/main" id="{49BF06AD-031B-41FC-879C-21E3DAD95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8" name="12-system-names">
              <a:extLst>
                <a:ext uri="{FF2B5EF4-FFF2-40B4-BE49-F238E27FC236}">
                  <a16:creationId xmlns:a16="http://schemas.microsoft.com/office/drawing/2014/main" id="{B532270A-58DA-42D8-B958-83A7F6496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1" name="20-system-grey">
              <a:extLst>
                <a:ext uri="{FF2B5EF4-FFF2-40B4-BE49-F238E27FC236}">
                  <a16:creationId xmlns:a16="http://schemas.microsoft.com/office/drawing/2014/main" id="{5AD915EA-D1C0-497F-9495-0B92D4CC6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3" name="30-layer-color">
              <a:extLst>
                <a:ext uri="{FF2B5EF4-FFF2-40B4-BE49-F238E27FC236}">
                  <a16:creationId xmlns:a16="http://schemas.microsoft.com/office/drawing/2014/main" id="{4CAAA570-515B-48B8-AFC7-6425AB806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4" name="31-frame-color">
              <a:extLst>
                <a:ext uri="{FF2B5EF4-FFF2-40B4-BE49-F238E27FC236}">
                  <a16:creationId xmlns:a16="http://schemas.microsoft.com/office/drawing/2014/main" id="{06A14992-5711-4D91-A2F3-A5448EB25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36" name="32-name-color">
              <a:extLst>
                <a:ext uri="{FF2B5EF4-FFF2-40B4-BE49-F238E27FC236}">
                  <a16:creationId xmlns:a16="http://schemas.microsoft.com/office/drawing/2014/main" id="{AF05056E-90E6-40D8-A343-7DF3CC6E4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1" name="3L">
            <a:extLst>
              <a:ext uri="{FF2B5EF4-FFF2-40B4-BE49-F238E27FC236}">
                <a16:creationId xmlns:a16="http://schemas.microsoft.com/office/drawing/2014/main" id="{99DC8B32-8E9E-4CDD-9C78-E1C7DBB49E4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312" name="10-grid">
              <a:extLst>
                <a:ext uri="{FF2B5EF4-FFF2-40B4-BE49-F238E27FC236}">
                  <a16:creationId xmlns:a16="http://schemas.microsoft.com/office/drawing/2014/main" id="{27863F92-A9C5-46CB-88A5-910496797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3" name="11-phy">
              <a:extLst>
                <a:ext uri="{FF2B5EF4-FFF2-40B4-BE49-F238E27FC236}">
                  <a16:creationId xmlns:a16="http://schemas.microsoft.com/office/drawing/2014/main" id="{3702C91B-0840-4799-9C21-59BB40E0F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15" name="12-system-names">
              <a:extLst>
                <a:ext uri="{FF2B5EF4-FFF2-40B4-BE49-F238E27FC236}">
                  <a16:creationId xmlns:a16="http://schemas.microsoft.com/office/drawing/2014/main" id="{5AFAD9BA-5631-48AE-8D6D-44F7EDDE3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8" name="20-system-grey">
              <a:extLst>
                <a:ext uri="{FF2B5EF4-FFF2-40B4-BE49-F238E27FC236}">
                  <a16:creationId xmlns:a16="http://schemas.microsoft.com/office/drawing/2014/main" id="{CB24733B-722F-41BD-99C9-DF648A1E5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0" name="30-layer-color">
              <a:extLst>
                <a:ext uri="{FF2B5EF4-FFF2-40B4-BE49-F238E27FC236}">
                  <a16:creationId xmlns:a16="http://schemas.microsoft.com/office/drawing/2014/main" id="{C5DF3BAE-E902-40EA-876D-1DCA86790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1" name="31-frame-color">
              <a:extLst>
                <a:ext uri="{FF2B5EF4-FFF2-40B4-BE49-F238E27FC236}">
                  <a16:creationId xmlns:a16="http://schemas.microsoft.com/office/drawing/2014/main" id="{DD38B416-C251-4A79-A091-2BBE46351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298" name="2R">
            <a:extLst>
              <a:ext uri="{FF2B5EF4-FFF2-40B4-BE49-F238E27FC236}">
                <a16:creationId xmlns:a16="http://schemas.microsoft.com/office/drawing/2014/main" id="{B620E8B5-166B-44D6-B968-07F061240E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301" name="11-phy-full">
              <a:extLst>
                <a:ext uri="{FF2B5EF4-FFF2-40B4-BE49-F238E27FC236}">
                  <a16:creationId xmlns:a16="http://schemas.microsoft.com/office/drawing/2014/main" id="{26964F57-A979-4D0C-B849-33E967600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2" name="12-system-names">
              <a:extLst>
                <a:ext uri="{FF2B5EF4-FFF2-40B4-BE49-F238E27FC236}">
                  <a16:creationId xmlns:a16="http://schemas.microsoft.com/office/drawing/2014/main" id="{D2EA50AD-B72E-4744-ABDB-898AF1FFC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1420D575-D444-4C3F-86BF-9526A1669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30-layer-color">
              <a:extLst>
                <a:ext uri="{FF2B5EF4-FFF2-40B4-BE49-F238E27FC236}">
                  <a16:creationId xmlns:a16="http://schemas.microsoft.com/office/drawing/2014/main" id="{EFBBD25A-DCCA-4DC2-902E-2C69624C5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31-frame-color">
              <a:extLst>
                <a:ext uri="{FF2B5EF4-FFF2-40B4-BE49-F238E27FC236}">
                  <a16:creationId xmlns:a16="http://schemas.microsoft.com/office/drawing/2014/main" id="{391959BA-D48F-4F84-8296-4AD86B80D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09" name="32-acr-color">
              <a:extLst>
                <a:ext uri="{FF2B5EF4-FFF2-40B4-BE49-F238E27FC236}">
                  <a16:creationId xmlns:a16="http://schemas.microsoft.com/office/drawing/2014/main" id="{D41134D0-E3C3-443E-BED2-D949CB49B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2L">
            <a:extLst>
              <a:ext uri="{FF2B5EF4-FFF2-40B4-BE49-F238E27FC236}">
                <a16:creationId xmlns:a16="http://schemas.microsoft.com/office/drawing/2014/main" id="{DDC3EFE2-24A4-40FF-AAB7-E6BB5B4DA9A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57" name="11-phy-full">
              <a:extLst>
                <a:ext uri="{FF2B5EF4-FFF2-40B4-BE49-F238E27FC236}">
                  <a16:creationId xmlns:a16="http://schemas.microsoft.com/office/drawing/2014/main" id="{F2829F5B-6088-4DFA-8F54-5E519FB43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12-system-names">
              <a:extLst>
                <a:ext uri="{FF2B5EF4-FFF2-40B4-BE49-F238E27FC236}">
                  <a16:creationId xmlns:a16="http://schemas.microsoft.com/office/drawing/2014/main" id="{DB891994-C958-4CB4-BBF8-A85CD4F06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20-system-blue">
              <a:extLst>
                <a:ext uri="{FF2B5EF4-FFF2-40B4-BE49-F238E27FC236}">
                  <a16:creationId xmlns:a16="http://schemas.microsoft.com/office/drawing/2014/main" id="{C393D006-3264-4C07-8C5C-9A214B11D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0BAF2A2F-BADC-43A0-A9CA-02F46BEE0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30-layer-color">
              <a:extLst>
                <a:ext uri="{FF2B5EF4-FFF2-40B4-BE49-F238E27FC236}">
                  <a16:creationId xmlns:a16="http://schemas.microsoft.com/office/drawing/2014/main" id="{D6EEF3D0-810B-4F6E-9183-A75F1D644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-color">
              <a:extLst>
                <a:ext uri="{FF2B5EF4-FFF2-40B4-BE49-F238E27FC236}">
                  <a16:creationId xmlns:a16="http://schemas.microsoft.com/office/drawing/2014/main" id="{46C2ADDC-654A-4883-AC63-FB931DA61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272" name="1R">
            <a:extLst>
              <a:ext uri="{FF2B5EF4-FFF2-40B4-BE49-F238E27FC236}">
                <a16:creationId xmlns:a16="http://schemas.microsoft.com/office/drawing/2014/main" id="{EA9A542F-6837-4315-B8C9-9C90FD814AA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74" name="11-phy">
              <a:extLst>
                <a:ext uri="{FF2B5EF4-FFF2-40B4-BE49-F238E27FC236}">
                  <a16:creationId xmlns:a16="http://schemas.microsoft.com/office/drawing/2014/main" id="{4FAD097A-E3DA-4B87-9B5C-32C722A5F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9" name="20-system-grey">
              <a:extLst>
                <a:ext uri="{FF2B5EF4-FFF2-40B4-BE49-F238E27FC236}">
                  <a16:creationId xmlns:a16="http://schemas.microsoft.com/office/drawing/2014/main" id="{AA8D2AE8-CD1B-4FDA-9298-53D28F380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30-layer-color">
              <a:extLst>
                <a:ext uri="{FF2B5EF4-FFF2-40B4-BE49-F238E27FC236}">
                  <a16:creationId xmlns:a16="http://schemas.microsoft.com/office/drawing/2014/main" id="{A5DEAC4E-DBC6-49E5-AD58-64ED668AE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2" name="31-frame-color">
              <a:extLst>
                <a:ext uri="{FF2B5EF4-FFF2-40B4-BE49-F238E27FC236}">
                  <a16:creationId xmlns:a16="http://schemas.microsoft.com/office/drawing/2014/main" id="{2247216A-75A9-4172-B173-06A1A83F0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283" name="32-acr-color">
              <a:extLst>
                <a:ext uri="{FF2B5EF4-FFF2-40B4-BE49-F238E27FC236}">
                  <a16:creationId xmlns:a16="http://schemas.microsoft.com/office/drawing/2014/main" id="{49246F99-9472-46E0-A2C7-4099B2E5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3" name="1L">
            <a:extLst>
              <a:ext uri="{FF2B5EF4-FFF2-40B4-BE49-F238E27FC236}">
                <a16:creationId xmlns:a16="http://schemas.microsoft.com/office/drawing/2014/main" id="{95EA95DB-C2E6-46A2-BF2F-0E3C17B6FFE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46" name="11-phy">
              <a:extLst>
                <a:ext uri="{FF2B5EF4-FFF2-40B4-BE49-F238E27FC236}">
                  <a16:creationId xmlns:a16="http://schemas.microsoft.com/office/drawing/2014/main" id="{4A8CEB48-74CC-4FC8-8241-73C2825FC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52" name="20-system-grey">
              <a:extLst>
                <a:ext uri="{FF2B5EF4-FFF2-40B4-BE49-F238E27FC236}">
                  <a16:creationId xmlns:a16="http://schemas.microsoft.com/office/drawing/2014/main" id="{6DD50704-7848-4D4D-A630-024812297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3" name="21-cells">
              <a:extLst>
                <a:ext uri="{FF2B5EF4-FFF2-40B4-BE49-F238E27FC236}">
                  <a16:creationId xmlns:a16="http://schemas.microsoft.com/office/drawing/2014/main" id="{7F33126B-65AF-4A27-9FB5-C1FE6E2C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5" name="30-layer-color">
              <a:extLst>
                <a:ext uri="{FF2B5EF4-FFF2-40B4-BE49-F238E27FC236}">
                  <a16:creationId xmlns:a16="http://schemas.microsoft.com/office/drawing/2014/main" id="{39C959EC-EE5E-4154-AFCC-D296389F2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31-frame-color">
              <a:extLst>
                <a:ext uri="{FF2B5EF4-FFF2-40B4-BE49-F238E27FC236}">
                  <a16:creationId xmlns:a16="http://schemas.microsoft.com/office/drawing/2014/main" id="{DD46B2B8-D609-4A23-8731-E0BB1266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895693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98864910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Combination 1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1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306048938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blue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30b,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30b,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30b,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3EE92CB2-ACF6-498A-B1AA-17BFE5BC654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20-system-color">
              <a:extLst>
                <a:ext uri="{FF2B5EF4-FFF2-40B4-BE49-F238E27FC236}">
                  <a16:creationId xmlns:a16="http://schemas.microsoft.com/office/drawing/2014/main" id="{67B5A36E-3F15-44AA-9A90-698910070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A80E61A5-21D3-41E2-9285-AB8646B36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2-name">
              <a:extLst>
                <a:ext uri="{FF2B5EF4-FFF2-40B4-BE49-F238E27FC236}">
                  <a16:creationId xmlns:a16="http://schemas.microsoft.com/office/drawing/2014/main" id="{E4F71AEA-F2AA-43B7-8F79-114923839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4L">
            <a:extLst>
              <a:ext uri="{FF2B5EF4-FFF2-40B4-BE49-F238E27FC236}">
                <a16:creationId xmlns:a16="http://schemas.microsoft.com/office/drawing/2014/main" id="{78478C44-72F0-4808-B69A-83C6715721D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9CC3853E-8C93-4FDE-BE47-881F4BD50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7F3B8ABD-F336-4E6F-956C-DECB1AF4F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FBA71B94-3E43-4E2A-BA36-6251EEA614D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20-system-grey">
              <a:extLst>
                <a:ext uri="{FF2B5EF4-FFF2-40B4-BE49-F238E27FC236}">
                  <a16:creationId xmlns:a16="http://schemas.microsoft.com/office/drawing/2014/main" id="{B65B1479-DF65-4BE0-BD2C-C94DA37D2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0-layer-blue">
              <a:extLst>
                <a:ext uri="{FF2B5EF4-FFF2-40B4-BE49-F238E27FC236}">
                  <a16:creationId xmlns:a16="http://schemas.microsoft.com/office/drawing/2014/main" id="{CDF50E89-7013-45A6-AE67-3D5C0EBE6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2-name">
              <a:extLst>
                <a:ext uri="{FF2B5EF4-FFF2-40B4-BE49-F238E27FC236}">
                  <a16:creationId xmlns:a16="http://schemas.microsoft.com/office/drawing/2014/main" id="{704231EB-C8C0-4D24-A37F-12AA9B1E5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L">
            <a:extLst>
              <a:ext uri="{FF2B5EF4-FFF2-40B4-BE49-F238E27FC236}">
                <a16:creationId xmlns:a16="http://schemas.microsoft.com/office/drawing/2014/main" id="{00FB4634-29C5-4A15-A17D-5224D65BDD2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1" name="20-system-grey">
              <a:extLst>
                <a:ext uri="{FF2B5EF4-FFF2-40B4-BE49-F238E27FC236}">
                  <a16:creationId xmlns:a16="http://schemas.microsoft.com/office/drawing/2014/main" id="{7AAAB513-3136-400C-8F03-34F6368B2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39D71791-0513-4393-B489-7C6FA98AF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A7B791F4-F4E4-404B-88D8-5CCEF5D517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808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45CBF1BA-08DC-4410-A643-9E576B494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30-layer-blue">
              <a:extLst>
                <a:ext uri="{FF2B5EF4-FFF2-40B4-BE49-F238E27FC236}">
                  <a16:creationId xmlns:a16="http://schemas.microsoft.com/office/drawing/2014/main" id="{3B97FCE9-515A-40DC-A34A-96320E439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">
              <a:extLst>
                <a:ext uri="{FF2B5EF4-FFF2-40B4-BE49-F238E27FC236}">
                  <a16:creationId xmlns:a16="http://schemas.microsoft.com/office/drawing/2014/main" id="{230DAB45-AE18-44B8-A872-3B89BDFFC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2L">
            <a:extLst>
              <a:ext uri="{FF2B5EF4-FFF2-40B4-BE49-F238E27FC236}">
                <a16:creationId xmlns:a16="http://schemas.microsoft.com/office/drawing/2014/main" id="{7A108885-D5E7-4383-9FE8-62212EDDECB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80800"/>
            <a:ext cx="2966400" cy="800302"/>
            <a:chOff x="0" y="1784365"/>
            <a:chExt cx="12192000" cy="3289269"/>
          </a:xfrm>
        </p:grpSpPr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4311AD3B-E3D0-4204-9E76-24F9F403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4A7F851C-E2A5-454F-B2A5-BD4870DCF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376B9143-DF38-40F0-A72C-45AB13C45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1R">
            <a:extLst>
              <a:ext uri="{FF2B5EF4-FFF2-40B4-BE49-F238E27FC236}">
                <a16:creationId xmlns:a16="http://schemas.microsoft.com/office/drawing/2014/main" id="{0838D6F3-81FD-4D0C-8244-C89CAEC4560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2" name="20-system-grey">
              <a:extLst>
                <a:ext uri="{FF2B5EF4-FFF2-40B4-BE49-F238E27FC236}">
                  <a16:creationId xmlns:a16="http://schemas.microsoft.com/office/drawing/2014/main" id="{E6BD6C3E-DF5E-4A00-ACB4-881ED33EE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0-layer-blue">
              <a:extLst>
                <a:ext uri="{FF2B5EF4-FFF2-40B4-BE49-F238E27FC236}">
                  <a16:creationId xmlns:a16="http://schemas.microsoft.com/office/drawing/2014/main" id="{542438E8-1AB2-4FB3-9DA4-D1E4231AD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32-acr">
              <a:extLst>
                <a:ext uri="{FF2B5EF4-FFF2-40B4-BE49-F238E27FC236}">
                  <a16:creationId xmlns:a16="http://schemas.microsoft.com/office/drawing/2014/main" id="{50B1C763-5129-4369-9869-EF9B0C135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1L">
            <a:extLst>
              <a:ext uri="{FF2B5EF4-FFF2-40B4-BE49-F238E27FC236}">
                <a16:creationId xmlns:a16="http://schemas.microsoft.com/office/drawing/2014/main" id="{D5DC731E-4D8F-47B3-936B-6698C829737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96035144-FA93-4AAC-B587-ED05538B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074CDC0-21DA-4C71-9399-5B06DC745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1C0CF716-B482-45C4-A6BB-7D360A43A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72562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blue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30b, 31f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31f,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30b, 31f,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30b, 31f,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30b, 31f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30b, 31f,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30b, 31f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71025A2D-C40D-4263-AE90-B869847D7EE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973E76BC-9EE0-4FB7-A577-C5BA9FFCF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blue">
              <a:extLst>
                <a:ext uri="{FF2B5EF4-FFF2-40B4-BE49-F238E27FC236}">
                  <a16:creationId xmlns:a16="http://schemas.microsoft.com/office/drawing/2014/main" id="{A519A658-3A82-467B-8817-8AE8E3DAE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">
              <a:extLst>
                <a:ext uri="{FF2B5EF4-FFF2-40B4-BE49-F238E27FC236}">
                  <a16:creationId xmlns:a16="http://schemas.microsoft.com/office/drawing/2014/main" id="{58FABDE4-BECF-4CC4-B44D-D2547046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">
              <a:extLst>
                <a:ext uri="{FF2B5EF4-FFF2-40B4-BE49-F238E27FC236}">
                  <a16:creationId xmlns:a16="http://schemas.microsoft.com/office/drawing/2014/main" id="{E12268CB-7400-4695-BB08-3752ADC2E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A736A60D-D23A-4628-8A99-8645590C423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AE8A0862-0C26-44BF-AE99-41283F7A0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8" name="30-layer-blue">
              <a:extLst>
                <a:ext uri="{FF2B5EF4-FFF2-40B4-BE49-F238E27FC236}">
                  <a16:creationId xmlns:a16="http://schemas.microsoft.com/office/drawing/2014/main" id="{F71946A2-C4CD-4F3A-9B21-23C9E29C8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">
              <a:extLst>
                <a:ext uri="{FF2B5EF4-FFF2-40B4-BE49-F238E27FC236}">
                  <a16:creationId xmlns:a16="http://schemas.microsoft.com/office/drawing/2014/main" id="{5864AA0E-6DD5-44FC-B8E7-1D50AAED7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21DE2437-48CC-4979-9278-15D58499667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D7B005C9-1EFC-41BA-BF7B-30FBF2746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75B634F8-E338-4D51-B8E2-CE45211F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">
              <a:extLst>
                <a:ext uri="{FF2B5EF4-FFF2-40B4-BE49-F238E27FC236}">
                  <a16:creationId xmlns:a16="http://schemas.microsoft.com/office/drawing/2014/main" id="{1DDCB00E-8BC2-4AD4-9C5F-F0946DE0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528BC28D-BEDE-4010-98FE-8426D542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EE262F0E-0567-4BCD-A799-9FEC9A340C5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grey">
              <a:extLst>
                <a:ext uri="{FF2B5EF4-FFF2-40B4-BE49-F238E27FC236}">
                  <a16:creationId xmlns:a16="http://schemas.microsoft.com/office/drawing/2014/main" id="{C6571730-5A2F-43F6-8C6C-D9322AF4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blue">
              <a:extLst>
                <a:ext uri="{FF2B5EF4-FFF2-40B4-BE49-F238E27FC236}">
                  <a16:creationId xmlns:a16="http://schemas.microsoft.com/office/drawing/2014/main" id="{121778F5-DEEF-4730-8368-002B1E4D8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">
              <a:extLst>
                <a:ext uri="{FF2B5EF4-FFF2-40B4-BE49-F238E27FC236}">
                  <a16:creationId xmlns:a16="http://schemas.microsoft.com/office/drawing/2014/main" id="{DFC78EB7-8AD8-41A5-83F8-0FC9BE8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E273BB24-C737-480F-87FE-576E08D209B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93663FDF-2407-4404-B42E-A10A81AB7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997476A8-1EA0-464A-B556-DEE32B45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">
              <a:extLst>
                <a:ext uri="{FF2B5EF4-FFF2-40B4-BE49-F238E27FC236}">
                  <a16:creationId xmlns:a16="http://schemas.microsoft.com/office/drawing/2014/main" id="{F73FB2E6-5261-4EF0-B211-CB41940A4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">
              <a:extLst>
                <a:ext uri="{FF2B5EF4-FFF2-40B4-BE49-F238E27FC236}">
                  <a16:creationId xmlns:a16="http://schemas.microsoft.com/office/drawing/2014/main" id="{1D12AD01-18EA-4859-8555-1FC595A25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50800AB5-8B6F-47D0-9927-112890A7F16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3FCD2770-BF57-4D86-95FA-79679B13E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74B0CC9F-EA7A-446D-A7B0-AAEAD793F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blue">
              <a:extLst>
                <a:ext uri="{FF2B5EF4-FFF2-40B4-BE49-F238E27FC236}">
                  <a16:creationId xmlns:a16="http://schemas.microsoft.com/office/drawing/2014/main" id="{91F9F3EE-5DC7-42AE-842B-8C5C56692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">
              <a:extLst>
                <a:ext uri="{FF2B5EF4-FFF2-40B4-BE49-F238E27FC236}">
                  <a16:creationId xmlns:a16="http://schemas.microsoft.com/office/drawing/2014/main" id="{B3086C41-B34D-4F7E-ADC0-F67F46288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1A9FDABD-0F5F-4BFF-B28F-92B1E71858E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E3F4D9A6-63D7-443A-8000-9CD61C16D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blue">
              <a:extLst>
                <a:ext uri="{FF2B5EF4-FFF2-40B4-BE49-F238E27FC236}">
                  <a16:creationId xmlns:a16="http://schemas.microsoft.com/office/drawing/2014/main" id="{39C8BB3C-9FEB-48A9-9A64-FEEF926A3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">
              <a:extLst>
                <a:ext uri="{FF2B5EF4-FFF2-40B4-BE49-F238E27FC236}">
                  <a16:creationId xmlns:a16="http://schemas.microsoft.com/office/drawing/2014/main" id="{B4DCE4C2-1CB5-439E-8501-E75987854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">
              <a:extLst>
                <a:ext uri="{FF2B5EF4-FFF2-40B4-BE49-F238E27FC236}">
                  <a16:creationId xmlns:a16="http://schemas.microsoft.com/office/drawing/2014/main" id="{E4A6ACA5-95EA-4A4F-A3AB-9639EA005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AE71E78A-C376-4FF7-9A41-7DB32A10A74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3CDC2F3F-80BF-4A10-8F40-D88C1E82E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ED9044C2-4E36-44CE-89E3-70865DCCF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0A588F78-64F3-43CD-825E-A5D555C65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">
              <a:extLst>
                <a:ext uri="{FF2B5EF4-FFF2-40B4-BE49-F238E27FC236}">
                  <a16:creationId xmlns:a16="http://schemas.microsoft.com/office/drawing/2014/main" id="{A3D8DF7A-F108-4529-8D32-A3263434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684842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20b, 30c,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20b, 30c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09633EC-2633-43BB-A044-D8B6D4F25A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blue">
              <a:extLst>
                <a:ext uri="{FF2B5EF4-FFF2-40B4-BE49-F238E27FC236}">
                  <a16:creationId xmlns:a16="http://schemas.microsoft.com/office/drawing/2014/main" id="{32D6C235-9466-49E7-810A-DAFC6902D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0-layer-color">
              <a:extLst>
                <a:ext uri="{FF2B5EF4-FFF2-40B4-BE49-F238E27FC236}">
                  <a16:creationId xmlns:a16="http://schemas.microsoft.com/office/drawing/2014/main" id="{7E3004C5-B600-456E-B0C1-B98385B34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BE0F7FEC-47FE-40BE-ABCE-46713E18F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4L">
            <a:extLst>
              <a:ext uri="{FF2B5EF4-FFF2-40B4-BE49-F238E27FC236}">
                <a16:creationId xmlns:a16="http://schemas.microsoft.com/office/drawing/2014/main" id="{E618500C-8069-48E8-9004-1162FD133C5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6" name="20-system-blue">
              <a:extLst>
                <a:ext uri="{FF2B5EF4-FFF2-40B4-BE49-F238E27FC236}">
                  <a16:creationId xmlns:a16="http://schemas.microsoft.com/office/drawing/2014/main" id="{E319F5DE-BEBA-47E9-B94F-BAAA7703F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56820442-A11A-429F-9991-7B8D37CAF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3R">
            <a:extLst>
              <a:ext uri="{FF2B5EF4-FFF2-40B4-BE49-F238E27FC236}">
                <a16:creationId xmlns:a16="http://schemas.microsoft.com/office/drawing/2014/main" id="{86F520B5-9629-4F94-BEE1-103B0F5EC8D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4814F05A-C087-4F50-9E13-8480B074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0-layer-color">
              <a:extLst>
                <a:ext uri="{FF2B5EF4-FFF2-40B4-BE49-F238E27FC236}">
                  <a16:creationId xmlns:a16="http://schemas.microsoft.com/office/drawing/2014/main" id="{785EF95F-679B-45EC-8B71-0F20AB3DB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2-name-color">
              <a:extLst>
                <a:ext uri="{FF2B5EF4-FFF2-40B4-BE49-F238E27FC236}">
                  <a16:creationId xmlns:a16="http://schemas.microsoft.com/office/drawing/2014/main" id="{7E9630D0-6665-4B1F-8628-8814F7890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L">
            <a:extLst>
              <a:ext uri="{FF2B5EF4-FFF2-40B4-BE49-F238E27FC236}">
                <a16:creationId xmlns:a16="http://schemas.microsoft.com/office/drawing/2014/main" id="{8B732F3F-CF85-4852-B29D-4E75569950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3" name="20-system-grey">
              <a:extLst>
                <a:ext uri="{FF2B5EF4-FFF2-40B4-BE49-F238E27FC236}">
                  <a16:creationId xmlns:a16="http://schemas.microsoft.com/office/drawing/2014/main" id="{CD85ED8C-0112-41C2-AC51-F84104480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color">
              <a:extLst>
                <a:ext uri="{FF2B5EF4-FFF2-40B4-BE49-F238E27FC236}">
                  <a16:creationId xmlns:a16="http://schemas.microsoft.com/office/drawing/2014/main" id="{43D0E29B-C09E-4500-880D-560F16196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2R">
            <a:extLst>
              <a:ext uri="{FF2B5EF4-FFF2-40B4-BE49-F238E27FC236}">
                <a16:creationId xmlns:a16="http://schemas.microsoft.com/office/drawing/2014/main" id="{A7ACC5AE-20E2-47D4-AC2E-A52FDDADBEA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26" name="20-system-blue">
              <a:extLst>
                <a:ext uri="{FF2B5EF4-FFF2-40B4-BE49-F238E27FC236}">
                  <a16:creationId xmlns:a16="http://schemas.microsoft.com/office/drawing/2014/main" id="{690CAE84-01B4-4E20-9E2B-9BE83E0D3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color">
              <a:extLst>
                <a:ext uri="{FF2B5EF4-FFF2-40B4-BE49-F238E27FC236}">
                  <a16:creationId xmlns:a16="http://schemas.microsoft.com/office/drawing/2014/main" id="{56190FA9-C912-47B8-A8C9-E3E390DFA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-color">
              <a:extLst>
                <a:ext uri="{FF2B5EF4-FFF2-40B4-BE49-F238E27FC236}">
                  <a16:creationId xmlns:a16="http://schemas.microsoft.com/office/drawing/2014/main" id="{60EAACD6-E72D-44A9-883B-39B08E076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9" name="2L">
            <a:extLst>
              <a:ext uri="{FF2B5EF4-FFF2-40B4-BE49-F238E27FC236}">
                <a16:creationId xmlns:a16="http://schemas.microsoft.com/office/drawing/2014/main" id="{78819B12-BFCC-4118-B362-2DD9DF769EE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ECE415BC-052C-40DB-94D3-A6B695C53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683813EC-0B7B-46A5-AC3C-0C62DF002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8AFBC639-35FA-4D28-9544-D80BE75FF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1R">
            <a:extLst>
              <a:ext uri="{FF2B5EF4-FFF2-40B4-BE49-F238E27FC236}">
                <a16:creationId xmlns:a16="http://schemas.microsoft.com/office/drawing/2014/main" id="{1C9F202F-719C-4970-BEB7-E801C1C1A9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E81B6FF8-2191-494A-B9D8-AD8A7E2C3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color">
              <a:extLst>
                <a:ext uri="{FF2B5EF4-FFF2-40B4-BE49-F238E27FC236}">
                  <a16:creationId xmlns:a16="http://schemas.microsoft.com/office/drawing/2014/main" id="{F9B3CF52-F4C2-45D0-89D9-F92C298F3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-color">
              <a:extLst>
                <a:ext uri="{FF2B5EF4-FFF2-40B4-BE49-F238E27FC236}">
                  <a16:creationId xmlns:a16="http://schemas.microsoft.com/office/drawing/2014/main" id="{81F84C34-574F-49B9-A18A-CA45E2824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1L">
            <a:extLst>
              <a:ext uri="{FF2B5EF4-FFF2-40B4-BE49-F238E27FC236}">
                <a16:creationId xmlns:a16="http://schemas.microsoft.com/office/drawing/2014/main" id="{566CEDD6-0B78-41E3-A8A8-FFABE67F438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56CD82AE-BB86-4982-92EB-1A3344E1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E86386C5-E3FD-4EC1-AB82-A17D4F255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29116A61-9525-4AF9-A35A-CAA1540DE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92222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30c,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31fc,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30c, 31fc,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30c,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20b, 30c, 31fc,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20b, 30c,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6EBF637A-2624-4E00-B858-482B9C83BCF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blue">
              <a:extLst>
                <a:ext uri="{FF2B5EF4-FFF2-40B4-BE49-F238E27FC236}">
                  <a16:creationId xmlns:a16="http://schemas.microsoft.com/office/drawing/2014/main" id="{EF28B8A4-BE2D-4639-8167-E99142368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0-layer-color">
              <a:extLst>
                <a:ext uri="{FF2B5EF4-FFF2-40B4-BE49-F238E27FC236}">
                  <a16:creationId xmlns:a16="http://schemas.microsoft.com/office/drawing/2014/main" id="{15628D03-8F12-4C7F-91AD-7FC7AF043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-color">
              <a:extLst>
                <a:ext uri="{FF2B5EF4-FFF2-40B4-BE49-F238E27FC236}">
                  <a16:creationId xmlns:a16="http://schemas.microsoft.com/office/drawing/2014/main" id="{14788C83-69ED-4232-872B-EAC61A46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-color">
              <a:extLst>
                <a:ext uri="{FF2B5EF4-FFF2-40B4-BE49-F238E27FC236}">
                  <a16:creationId xmlns:a16="http://schemas.microsoft.com/office/drawing/2014/main" id="{2572F2CC-B784-4088-B054-E55E47E0F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D7D91866-A010-4BC6-8670-CD7FBD76389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blue">
              <a:extLst>
                <a:ext uri="{FF2B5EF4-FFF2-40B4-BE49-F238E27FC236}">
                  <a16:creationId xmlns:a16="http://schemas.microsoft.com/office/drawing/2014/main" id="{F8E880AD-25CA-43D6-A91A-388719AFD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609B136C-DCC3-47C6-AF3C-41C2A7729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1F375751-7871-401A-BE44-67B55FFED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6F80081E-18BB-49FD-87B0-CCB093602E3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C89D58FC-5130-42C5-A81A-842B672AC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A2C0E68E-0CBD-4FD7-B756-89A546005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5340A8CF-3E15-44C9-B62D-F598445CB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AE873C92-C87B-46BA-B7D0-BEA65EBC4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2A172E7A-34E2-46CA-B9AA-0632BE32A4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grey">
              <a:extLst>
                <a:ext uri="{FF2B5EF4-FFF2-40B4-BE49-F238E27FC236}">
                  <a16:creationId xmlns:a16="http://schemas.microsoft.com/office/drawing/2014/main" id="{8D0ECE7E-CE03-4892-81C6-9E2E6B674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color">
              <a:extLst>
                <a:ext uri="{FF2B5EF4-FFF2-40B4-BE49-F238E27FC236}">
                  <a16:creationId xmlns:a16="http://schemas.microsoft.com/office/drawing/2014/main" id="{BEE8FC98-743E-4226-8791-9C5A747C8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21BA89D0-AEDF-4AC2-9F92-5BA2DD49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665E560C-DF1E-46A3-B9F7-E9BC022AC39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CC05B2FD-D76C-44F9-AE8D-A40FD47C9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0-layer-color">
              <a:extLst>
                <a:ext uri="{FF2B5EF4-FFF2-40B4-BE49-F238E27FC236}">
                  <a16:creationId xmlns:a16="http://schemas.microsoft.com/office/drawing/2014/main" id="{50EB7238-F24D-432E-BCA4-917B49AD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-color">
              <a:extLst>
                <a:ext uri="{FF2B5EF4-FFF2-40B4-BE49-F238E27FC236}">
                  <a16:creationId xmlns:a16="http://schemas.microsoft.com/office/drawing/2014/main" id="{D89D57A1-1AA1-4D78-9269-38B052D20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-color">
              <a:extLst>
                <a:ext uri="{FF2B5EF4-FFF2-40B4-BE49-F238E27FC236}">
                  <a16:creationId xmlns:a16="http://schemas.microsoft.com/office/drawing/2014/main" id="{1294C28A-9721-4EA6-BE28-B4BD44B5B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1C972431-2FBC-491B-8A7A-EF454A6CD5C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blue">
              <a:extLst>
                <a:ext uri="{FF2B5EF4-FFF2-40B4-BE49-F238E27FC236}">
                  <a16:creationId xmlns:a16="http://schemas.microsoft.com/office/drawing/2014/main" id="{5E240475-0BDA-460C-8FE3-77C46F7A0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CC3980BE-0301-4C57-9123-4E2B1B31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color">
              <a:extLst>
                <a:ext uri="{FF2B5EF4-FFF2-40B4-BE49-F238E27FC236}">
                  <a16:creationId xmlns:a16="http://schemas.microsoft.com/office/drawing/2014/main" id="{6630797F-9B2D-4FA4-882B-ED7860F38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325F51DB-48DC-4ED5-8AA9-51D8EE160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69ACB8DD-2203-460B-AA4D-FB015CAF96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5C5374EA-280D-471C-B783-3EDA0709A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color">
              <a:extLst>
                <a:ext uri="{FF2B5EF4-FFF2-40B4-BE49-F238E27FC236}">
                  <a16:creationId xmlns:a16="http://schemas.microsoft.com/office/drawing/2014/main" id="{66C68AC4-6570-41E2-8268-8AA971E1E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06466BD4-E589-4E81-8894-6F51A12AB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-color">
              <a:extLst>
                <a:ext uri="{FF2B5EF4-FFF2-40B4-BE49-F238E27FC236}">
                  <a16:creationId xmlns:a16="http://schemas.microsoft.com/office/drawing/2014/main" id="{2CCBAD2D-12B4-4820-BA28-9840AC706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1E994B3D-0508-490E-BEF0-BD2A86BBFFD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D761CCFD-23FE-4EF5-8A61-1DAE7279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DC3AC36F-5BE3-4E81-8872-249F6C38F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5AA50235-A1BB-4309-8DF5-663958E31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-color">
              <a:extLst>
                <a:ext uri="{FF2B5EF4-FFF2-40B4-BE49-F238E27FC236}">
                  <a16:creationId xmlns:a16="http://schemas.microsoft.com/office/drawing/2014/main" id="{6327237E-D2D0-45AA-A817-707D54FA2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220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grey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21cs, 30g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30g,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20b, 30g,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20b, 30g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30g,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B628B2C6-AF93-4637-B31C-1E6C5DDFD68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CA46211E-0AE7-4859-AE72-3F212FC73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grey">
              <a:extLst>
                <a:ext uri="{FF2B5EF4-FFF2-40B4-BE49-F238E27FC236}">
                  <a16:creationId xmlns:a16="http://schemas.microsoft.com/office/drawing/2014/main" id="{FF125517-053F-4FA5-B0C9-68B198FAD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21D7A19B-C18F-412F-BBC5-82F4156B2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4L">
            <a:extLst>
              <a:ext uri="{FF2B5EF4-FFF2-40B4-BE49-F238E27FC236}">
                <a16:creationId xmlns:a16="http://schemas.microsoft.com/office/drawing/2014/main" id="{A480A6F0-DFA6-40D0-94E5-A3E2AD32D8C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A751026F-647E-47BE-AD62-C0C4375F1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7" name="30-layer-grey">
              <a:extLst>
                <a:ext uri="{FF2B5EF4-FFF2-40B4-BE49-F238E27FC236}">
                  <a16:creationId xmlns:a16="http://schemas.microsoft.com/office/drawing/2014/main" id="{3184DE33-ED5B-4323-8631-4508DB812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3R">
            <a:extLst>
              <a:ext uri="{FF2B5EF4-FFF2-40B4-BE49-F238E27FC236}">
                <a16:creationId xmlns:a16="http://schemas.microsoft.com/office/drawing/2014/main" id="{AA6AA882-AFB9-49DA-8A96-5A355895A83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02030335-5CCE-42F8-8BF3-723A252F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0-layer-grey">
              <a:extLst>
                <a:ext uri="{FF2B5EF4-FFF2-40B4-BE49-F238E27FC236}">
                  <a16:creationId xmlns:a16="http://schemas.microsoft.com/office/drawing/2014/main" id="{1D402710-9363-4EA8-B254-2183DE62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2-name">
              <a:extLst>
                <a:ext uri="{FF2B5EF4-FFF2-40B4-BE49-F238E27FC236}">
                  <a16:creationId xmlns:a16="http://schemas.microsoft.com/office/drawing/2014/main" id="{485818C3-3BAC-4FB7-ADC6-C942DEEC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L">
            <a:extLst>
              <a:ext uri="{FF2B5EF4-FFF2-40B4-BE49-F238E27FC236}">
                <a16:creationId xmlns:a16="http://schemas.microsoft.com/office/drawing/2014/main" id="{9713D5D6-01BF-4925-817D-CDCED3BA139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E411E877-08A6-404E-BD26-77258609E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grey">
              <a:extLst>
                <a:ext uri="{FF2B5EF4-FFF2-40B4-BE49-F238E27FC236}">
                  <a16:creationId xmlns:a16="http://schemas.microsoft.com/office/drawing/2014/main" id="{CCF7110B-6CA6-4A14-88E9-3F5E3FCA9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2R">
            <a:extLst>
              <a:ext uri="{FF2B5EF4-FFF2-40B4-BE49-F238E27FC236}">
                <a16:creationId xmlns:a16="http://schemas.microsoft.com/office/drawing/2014/main" id="{F4BDEDDF-7A31-4487-A294-D67AF4392BC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26" name="20-system-color">
              <a:extLst>
                <a:ext uri="{FF2B5EF4-FFF2-40B4-BE49-F238E27FC236}">
                  <a16:creationId xmlns:a16="http://schemas.microsoft.com/office/drawing/2014/main" id="{D8472E90-3EF2-4399-80B7-9C13D8E4B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7" name="30-layer-grey">
              <a:extLst>
                <a:ext uri="{FF2B5EF4-FFF2-40B4-BE49-F238E27FC236}">
                  <a16:creationId xmlns:a16="http://schemas.microsoft.com/office/drawing/2014/main" id="{E5023791-1A95-4A9C-9E40-8448D7161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">
              <a:extLst>
                <a:ext uri="{FF2B5EF4-FFF2-40B4-BE49-F238E27FC236}">
                  <a16:creationId xmlns:a16="http://schemas.microsoft.com/office/drawing/2014/main" id="{EBEF0CD6-CF20-4B8D-A7A4-CA4FB1FC6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9" name="2L">
            <a:extLst>
              <a:ext uri="{FF2B5EF4-FFF2-40B4-BE49-F238E27FC236}">
                <a16:creationId xmlns:a16="http://schemas.microsoft.com/office/drawing/2014/main" id="{05AC31DB-2838-45B6-8556-0E9F93CD85F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5067B1CD-6A72-48E0-88C2-B3AE440F5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5323AE6A-1EB3-4DBB-B649-CD07F31D1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DB774FB6-C958-4C6A-A261-736D2786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1R">
            <a:extLst>
              <a:ext uri="{FF2B5EF4-FFF2-40B4-BE49-F238E27FC236}">
                <a16:creationId xmlns:a16="http://schemas.microsoft.com/office/drawing/2014/main" id="{A1100B38-3922-4E0E-9959-D10156C8AA3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34" name="20-system-blue">
              <a:extLst>
                <a:ext uri="{FF2B5EF4-FFF2-40B4-BE49-F238E27FC236}">
                  <a16:creationId xmlns:a16="http://schemas.microsoft.com/office/drawing/2014/main" id="{1FD23AF4-1438-4F1E-831A-E09CC7EE4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grey">
              <a:extLst>
                <a:ext uri="{FF2B5EF4-FFF2-40B4-BE49-F238E27FC236}">
                  <a16:creationId xmlns:a16="http://schemas.microsoft.com/office/drawing/2014/main" id="{02379CB3-B280-471A-B636-6310BA59F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">
              <a:extLst>
                <a:ext uri="{FF2B5EF4-FFF2-40B4-BE49-F238E27FC236}">
                  <a16:creationId xmlns:a16="http://schemas.microsoft.com/office/drawing/2014/main" id="{39E69A76-220F-4D05-A417-74D614C88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1L">
            <a:extLst>
              <a:ext uri="{FF2B5EF4-FFF2-40B4-BE49-F238E27FC236}">
                <a16:creationId xmlns:a16="http://schemas.microsoft.com/office/drawing/2014/main" id="{46C4031A-3CC9-43B7-ABDA-82230270C14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C3FBE40E-744E-414D-A0BC-1CE8D414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80912D6E-4D73-4CA0-B1D7-1559566F9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019C3484-1D60-41ED-A7FE-0F12FB623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41889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grey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21cs, 30g,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31fc,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30g, 31fc,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20b, 30g, 31fc,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20b, 30g,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30g, 31fc,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30g,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848AFB6F-2BFB-41C3-93E3-824B07B96D4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29F9017A-546A-4C36-9E8F-4ECF57FA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grey">
              <a:extLst>
                <a:ext uri="{FF2B5EF4-FFF2-40B4-BE49-F238E27FC236}">
                  <a16:creationId xmlns:a16="http://schemas.microsoft.com/office/drawing/2014/main" id="{13342733-C23A-432C-B09B-5B221C26F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-color">
              <a:extLst>
                <a:ext uri="{FF2B5EF4-FFF2-40B4-BE49-F238E27FC236}">
                  <a16:creationId xmlns:a16="http://schemas.microsoft.com/office/drawing/2014/main" id="{52D2A47D-B8F8-41CB-9512-87EADF162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">
              <a:extLst>
                <a:ext uri="{FF2B5EF4-FFF2-40B4-BE49-F238E27FC236}">
                  <a16:creationId xmlns:a16="http://schemas.microsoft.com/office/drawing/2014/main" id="{6DA23BF4-BC45-4742-8F85-4AF5D56B1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7E45BC5B-E0CB-440D-BE5E-9117A8801B9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195DE41A-FC78-48C7-AD0C-7869C8AC4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87C1EEF2-AA04-4A9C-AE3E-BF955506B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B3038FB9-4049-4B30-95E7-4107DE42D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FB806563-D342-4701-800D-F373E848D63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33ED5D28-9923-440E-8361-50F35E2E5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grey">
              <a:extLst>
                <a:ext uri="{FF2B5EF4-FFF2-40B4-BE49-F238E27FC236}">
                  <a16:creationId xmlns:a16="http://schemas.microsoft.com/office/drawing/2014/main" id="{2B477582-360D-49AF-8F85-80C68A54D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B09B909D-F97F-44C6-9ECA-932835F38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A7D770C6-B265-4F64-A885-33F0D9A4F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FAFFFC9B-F0A2-4673-B78D-8DBE75F766C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blue">
              <a:extLst>
                <a:ext uri="{FF2B5EF4-FFF2-40B4-BE49-F238E27FC236}">
                  <a16:creationId xmlns:a16="http://schemas.microsoft.com/office/drawing/2014/main" id="{11578595-71F8-435A-B14F-BEBFCFED0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grey">
              <a:extLst>
                <a:ext uri="{FF2B5EF4-FFF2-40B4-BE49-F238E27FC236}">
                  <a16:creationId xmlns:a16="http://schemas.microsoft.com/office/drawing/2014/main" id="{98E64D6B-76D9-420B-B9DD-E03BE134C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20F2580E-BDB4-425A-AC81-16797DEA9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E27AACA2-66BE-429E-91DC-C629BEDA98B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D535DCDA-5AF3-40DF-B1CE-9A741E9D5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0-layer-grey">
              <a:extLst>
                <a:ext uri="{FF2B5EF4-FFF2-40B4-BE49-F238E27FC236}">
                  <a16:creationId xmlns:a16="http://schemas.microsoft.com/office/drawing/2014/main" id="{97344BF8-8159-4E4E-B4CC-D88B64A10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-color">
              <a:extLst>
                <a:ext uri="{FF2B5EF4-FFF2-40B4-BE49-F238E27FC236}">
                  <a16:creationId xmlns:a16="http://schemas.microsoft.com/office/drawing/2014/main" id="{32939B88-05C0-4417-B02F-A5EE521DA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">
              <a:extLst>
                <a:ext uri="{FF2B5EF4-FFF2-40B4-BE49-F238E27FC236}">
                  <a16:creationId xmlns:a16="http://schemas.microsoft.com/office/drawing/2014/main" id="{5361BA0C-0527-4EE5-BE46-D99836820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BF1F6944-1D04-4EC5-81CD-0BF7ED9BC7A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94AE5246-28D5-402E-ACD5-2BC0994C3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B61E8374-FEBC-4CD3-BEF7-1397C31A9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grey">
              <a:extLst>
                <a:ext uri="{FF2B5EF4-FFF2-40B4-BE49-F238E27FC236}">
                  <a16:creationId xmlns:a16="http://schemas.microsoft.com/office/drawing/2014/main" id="{2271A7F2-D6D9-430C-8A3A-415161700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588E6D44-EEEC-4882-8816-8C8F8C829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365D753D-06FE-41AC-A35B-AAA66CCAA8F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blue">
              <a:extLst>
                <a:ext uri="{FF2B5EF4-FFF2-40B4-BE49-F238E27FC236}">
                  <a16:creationId xmlns:a16="http://schemas.microsoft.com/office/drawing/2014/main" id="{8A242F42-264C-4159-B9F5-0E79FB0A5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grey">
              <a:extLst>
                <a:ext uri="{FF2B5EF4-FFF2-40B4-BE49-F238E27FC236}">
                  <a16:creationId xmlns:a16="http://schemas.microsoft.com/office/drawing/2014/main" id="{8AD42B43-918E-430E-8CD8-A650F3790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D452DF89-BC0C-4A23-B80A-5682B22F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">
              <a:extLst>
                <a:ext uri="{FF2B5EF4-FFF2-40B4-BE49-F238E27FC236}">
                  <a16:creationId xmlns:a16="http://schemas.microsoft.com/office/drawing/2014/main" id="{B5A24AE5-2B93-4905-A410-E5561DCCD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8083512A-CF51-4407-96E4-A2C33F760A9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9662ABDB-013C-4363-89B5-43FDF4C12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E3A22D1F-4091-43BE-858B-82032458A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B2CB0AE0-9429-46B9-9895-CA8ECC0A0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-color">
              <a:extLst>
                <a:ext uri="{FF2B5EF4-FFF2-40B4-BE49-F238E27FC236}">
                  <a16:creationId xmlns:a16="http://schemas.microsoft.com/office/drawing/2014/main" id="{53EB1D6A-0D29-48D6-A231-BB32C255F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248560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20g, 21cs, 30c,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20g, 30c, 31fc,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12sn, 20b, 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12sn, 20b, 21cs, 30c,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20g, 30c, 31fc,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20g, 30c,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20b, 30c, 31fc,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20b, 30c,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8E3E34F-743A-42EB-909C-C1D4456F1E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944796A5-BF87-479E-BFD6-2E0405010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8F68305D-0AA7-4B66-B9CE-E3CAC6EE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0-system-blue">
              <a:extLst>
                <a:ext uri="{FF2B5EF4-FFF2-40B4-BE49-F238E27FC236}">
                  <a16:creationId xmlns:a16="http://schemas.microsoft.com/office/drawing/2014/main" id="{F63CCE53-1AB0-4F1A-AF7F-3A69EAA9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506AD731-B92A-4C5E-951F-A716A025F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-color">
              <a:extLst>
                <a:ext uri="{FF2B5EF4-FFF2-40B4-BE49-F238E27FC236}">
                  <a16:creationId xmlns:a16="http://schemas.microsoft.com/office/drawing/2014/main" id="{93BD8240-0080-4CB1-A3ED-951CACE5A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7" name="32-name-color">
              <a:extLst>
                <a:ext uri="{FF2B5EF4-FFF2-40B4-BE49-F238E27FC236}">
                  <a16:creationId xmlns:a16="http://schemas.microsoft.com/office/drawing/2014/main" id="{0BB782D8-6A1A-4D04-9B7F-1987E7629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4L">
            <a:extLst>
              <a:ext uri="{FF2B5EF4-FFF2-40B4-BE49-F238E27FC236}">
                <a16:creationId xmlns:a16="http://schemas.microsoft.com/office/drawing/2014/main" id="{CEB61D2A-1018-4B2D-A2F5-AEB3988F6AD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0EA09416-F6D4-445C-8592-65E424614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F067EB5A-347E-4AB6-B49F-68836528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E793969D-2BC3-46F9-9DA8-13AA688EE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7A26BA9A-372D-4CF9-8E95-A8C95B6C2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D1D4680F-A25B-438D-9111-88BEE0B7A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4" name="3R">
            <a:extLst>
              <a:ext uri="{FF2B5EF4-FFF2-40B4-BE49-F238E27FC236}">
                <a16:creationId xmlns:a16="http://schemas.microsoft.com/office/drawing/2014/main" id="{157F0182-D512-42A4-811A-EA91E888834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5" name="10-grid">
              <a:extLst>
                <a:ext uri="{FF2B5EF4-FFF2-40B4-BE49-F238E27FC236}">
                  <a16:creationId xmlns:a16="http://schemas.microsoft.com/office/drawing/2014/main" id="{19954018-AD1F-419A-AA67-91DD1D47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">
              <a:extLst>
                <a:ext uri="{FF2B5EF4-FFF2-40B4-BE49-F238E27FC236}">
                  <a16:creationId xmlns:a16="http://schemas.microsoft.com/office/drawing/2014/main" id="{74F38949-51C3-4E72-9039-377D32403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7" name="12-system-names">
              <a:extLst>
                <a:ext uri="{FF2B5EF4-FFF2-40B4-BE49-F238E27FC236}">
                  <a16:creationId xmlns:a16="http://schemas.microsoft.com/office/drawing/2014/main" id="{ECD25DA5-1FE2-4F9E-87A9-89C3F6AAC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0-system-grey">
              <a:extLst>
                <a:ext uri="{FF2B5EF4-FFF2-40B4-BE49-F238E27FC236}">
                  <a16:creationId xmlns:a16="http://schemas.microsoft.com/office/drawing/2014/main" id="{63A4E2FB-9039-4E9E-ADC7-3712E70B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81661CD-4E52-4FB8-984A-02C22665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1-frame-color">
              <a:extLst>
                <a:ext uri="{FF2B5EF4-FFF2-40B4-BE49-F238E27FC236}">
                  <a16:creationId xmlns:a16="http://schemas.microsoft.com/office/drawing/2014/main" id="{50C41337-6BBA-4EC3-A2E3-2C87A1490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2-name-color">
              <a:extLst>
                <a:ext uri="{FF2B5EF4-FFF2-40B4-BE49-F238E27FC236}">
                  <a16:creationId xmlns:a16="http://schemas.microsoft.com/office/drawing/2014/main" id="{6E4F5DE4-493B-4054-8AE1-4711444B2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2" name="3L">
            <a:extLst>
              <a:ext uri="{FF2B5EF4-FFF2-40B4-BE49-F238E27FC236}">
                <a16:creationId xmlns:a16="http://schemas.microsoft.com/office/drawing/2014/main" id="{3BB5866F-7443-4C4A-A14A-B4CE34A95E8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3" name="10-grid">
              <a:extLst>
                <a:ext uri="{FF2B5EF4-FFF2-40B4-BE49-F238E27FC236}">
                  <a16:creationId xmlns:a16="http://schemas.microsoft.com/office/drawing/2014/main" id="{95275EE9-EC63-4DDD-8202-127EABCF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11-phy">
              <a:extLst>
                <a:ext uri="{FF2B5EF4-FFF2-40B4-BE49-F238E27FC236}">
                  <a16:creationId xmlns:a16="http://schemas.microsoft.com/office/drawing/2014/main" id="{112B1364-3983-4346-B0B5-13F5B520D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12-system-names">
              <a:extLst>
                <a:ext uri="{FF2B5EF4-FFF2-40B4-BE49-F238E27FC236}">
                  <a16:creationId xmlns:a16="http://schemas.microsoft.com/office/drawing/2014/main" id="{D0D2DAAE-90AA-4F42-BEB3-AEC9FEE4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0-system-grey">
              <a:extLst>
                <a:ext uri="{FF2B5EF4-FFF2-40B4-BE49-F238E27FC236}">
                  <a16:creationId xmlns:a16="http://schemas.microsoft.com/office/drawing/2014/main" id="{F83EF740-BAFD-409C-B216-A8FB0B732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color">
              <a:extLst>
                <a:ext uri="{FF2B5EF4-FFF2-40B4-BE49-F238E27FC236}">
                  <a16:creationId xmlns:a16="http://schemas.microsoft.com/office/drawing/2014/main" id="{00E86801-4860-49AC-ADD9-4BA0728EF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B1EC8406-96D2-4010-9E14-0B97D1731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2R">
            <a:extLst>
              <a:ext uri="{FF2B5EF4-FFF2-40B4-BE49-F238E27FC236}">
                <a16:creationId xmlns:a16="http://schemas.microsoft.com/office/drawing/2014/main" id="{4E7F76EE-5CB8-42E2-9F82-8ACA8FEDEC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0" name="11-phy-full">
              <a:extLst>
                <a:ext uri="{FF2B5EF4-FFF2-40B4-BE49-F238E27FC236}">
                  <a16:creationId xmlns:a16="http://schemas.microsoft.com/office/drawing/2014/main" id="{921A336E-AB0D-4CAF-8518-DE104E432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12-system-names">
              <a:extLst>
                <a:ext uri="{FF2B5EF4-FFF2-40B4-BE49-F238E27FC236}">
                  <a16:creationId xmlns:a16="http://schemas.microsoft.com/office/drawing/2014/main" id="{3D16668A-203D-4D0B-8F1B-57A1DDF02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20-system-blue">
              <a:extLst>
                <a:ext uri="{FF2B5EF4-FFF2-40B4-BE49-F238E27FC236}">
                  <a16:creationId xmlns:a16="http://schemas.microsoft.com/office/drawing/2014/main" id="{E8147623-B49D-4261-AC16-6E0FADB36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0-layer-color">
              <a:extLst>
                <a:ext uri="{FF2B5EF4-FFF2-40B4-BE49-F238E27FC236}">
                  <a16:creationId xmlns:a16="http://schemas.microsoft.com/office/drawing/2014/main" id="{AB54F774-D8AA-411A-AFED-0F3B8D369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31-frame-color">
              <a:extLst>
                <a:ext uri="{FF2B5EF4-FFF2-40B4-BE49-F238E27FC236}">
                  <a16:creationId xmlns:a16="http://schemas.microsoft.com/office/drawing/2014/main" id="{94D07E74-0B86-4D8E-A6BC-3AE68582A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5" name="32-acr-color">
              <a:extLst>
                <a:ext uri="{FF2B5EF4-FFF2-40B4-BE49-F238E27FC236}">
                  <a16:creationId xmlns:a16="http://schemas.microsoft.com/office/drawing/2014/main" id="{93D1201B-8CD9-4EFC-9705-DCF74723C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2L">
            <a:extLst>
              <a:ext uri="{FF2B5EF4-FFF2-40B4-BE49-F238E27FC236}">
                <a16:creationId xmlns:a16="http://schemas.microsoft.com/office/drawing/2014/main" id="{D20DC7BB-A334-4398-AACA-6BB7D9C1BDF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5" name="11-phy-full">
              <a:extLst>
                <a:ext uri="{FF2B5EF4-FFF2-40B4-BE49-F238E27FC236}">
                  <a16:creationId xmlns:a16="http://schemas.microsoft.com/office/drawing/2014/main" id="{F22D4FDD-7DB0-4671-B2AF-8964DB456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77E51AA9-D630-403B-9ECB-9D5B99DB2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E4F01E15-9EF3-495F-8428-D62DC7ED7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1-cells">
              <a:extLst>
                <a:ext uri="{FF2B5EF4-FFF2-40B4-BE49-F238E27FC236}">
                  <a16:creationId xmlns:a16="http://schemas.microsoft.com/office/drawing/2014/main" id="{948E7F27-BD44-4D89-BED6-DF88F5139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color">
              <a:extLst>
                <a:ext uri="{FF2B5EF4-FFF2-40B4-BE49-F238E27FC236}">
                  <a16:creationId xmlns:a16="http://schemas.microsoft.com/office/drawing/2014/main" id="{8349D375-3D9C-4F81-84D1-A74B89029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1-frame-color">
              <a:extLst>
                <a:ext uri="{FF2B5EF4-FFF2-40B4-BE49-F238E27FC236}">
                  <a16:creationId xmlns:a16="http://schemas.microsoft.com/office/drawing/2014/main" id="{B9B83892-FC23-4EBF-B79B-3E1DC7BFB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47C7AE9F-6240-4363-9105-4CE86FA6D1D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BF63CF-0BFF-4E57-BEFE-F9B02D83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4" name="20-system-grey">
              <a:extLst>
                <a:ext uri="{FF2B5EF4-FFF2-40B4-BE49-F238E27FC236}">
                  <a16:creationId xmlns:a16="http://schemas.microsoft.com/office/drawing/2014/main" id="{79E121F2-05A4-45C1-804A-F38ED1269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0-layer-color">
              <a:extLst>
                <a:ext uri="{FF2B5EF4-FFF2-40B4-BE49-F238E27FC236}">
                  <a16:creationId xmlns:a16="http://schemas.microsoft.com/office/drawing/2014/main" id="{C129FE5F-1773-44C6-9913-F562F5F74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586334E3-765F-4F36-86D7-DCA348E6A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7" name="32-acr-color">
              <a:extLst>
                <a:ext uri="{FF2B5EF4-FFF2-40B4-BE49-F238E27FC236}">
                  <a16:creationId xmlns:a16="http://schemas.microsoft.com/office/drawing/2014/main" id="{C2D10DFF-56EA-4627-9678-DDD030A2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1L">
            <a:extLst>
              <a:ext uri="{FF2B5EF4-FFF2-40B4-BE49-F238E27FC236}">
                <a16:creationId xmlns:a16="http://schemas.microsoft.com/office/drawing/2014/main" id="{024C8A6A-1F37-4928-BA93-528001C2AF4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9" name="11-phy">
              <a:extLst>
                <a:ext uri="{FF2B5EF4-FFF2-40B4-BE49-F238E27FC236}">
                  <a16:creationId xmlns:a16="http://schemas.microsoft.com/office/drawing/2014/main" id="{00CB09CB-423D-4FB7-A47C-2237B87CA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5FB1731C-320A-46AA-8629-D5642D6BD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4FBC4DC0-E2A9-4C49-B935-1D3B48E68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9F92C1F5-E731-4641-A754-699C402DF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A4AD33F1-30C3-4D50-9014-B7C067A8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3404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3C7357-73AF-45E2-9EF4-AB6079E9DDC0}"/>
              </a:ext>
            </a:extLst>
          </p:cNvPr>
          <p:cNvGrpSpPr>
            <a:grpSpLocks noChangeAspect="1"/>
          </p:cNvGrpSpPr>
          <p:nvPr/>
        </p:nvGrpSpPr>
        <p:grpSpPr>
          <a:xfrm>
            <a:off x="384790" y="1363346"/>
            <a:ext cx="11449670" cy="3088996"/>
            <a:chOff x="0" y="1784365"/>
            <a:chExt cx="12192000" cy="3289268"/>
          </a:xfrm>
        </p:grpSpPr>
        <p:pic>
          <p:nvPicPr>
            <p:cNvPr id="7" name="22-hosts">
              <a:extLst>
                <a:ext uri="{FF2B5EF4-FFF2-40B4-BE49-F238E27FC236}">
                  <a16:creationId xmlns:a16="http://schemas.microsoft.com/office/drawing/2014/main" id="{646B32C8-B9FC-4A9F-B298-C8FB8D4CF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8" name="21-local">
              <a:extLst>
                <a:ext uri="{FF2B5EF4-FFF2-40B4-BE49-F238E27FC236}">
                  <a16:creationId xmlns:a16="http://schemas.microsoft.com/office/drawing/2014/main" id="{E11969C4-7CA1-40D3-B980-6139D23D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9" name="20-a-and-b">
              <a:extLst>
                <a:ext uri="{FF2B5EF4-FFF2-40B4-BE49-F238E27FC236}">
                  <a16:creationId xmlns:a16="http://schemas.microsoft.com/office/drawing/2014/main" id="{55AF7C67-4FF7-47A5-877C-37A7F24FB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65373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6F20FA-FDC1-4197-BE79-2DCC63471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1DB476A-8011-4046-A52E-8140F8FC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2</a:t>
            </a:r>
          </a:p>
        </p:txBody>
      </p:sp>
    </p:spTree>
    <p:extLst>
      <p:ext uri="{BB962C8B-B14F-4D97-AF65-F5344CB8AC3E}">
        <p14:creationId xmlns:p14="http://schemas.microsoft.com/office/powerpoint/2010/main" val="221603474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A9C1F454-6907-4717-9ABD-6B9D62AC6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9C1A9CA2-B1BD-4288-AE6F-C8D2D7532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0-process-color">
              <a:extLst>
                <a:ext uri="{FF2B5EF4-FFF2-40B4-BE49-F238E27FC236}">
                  <a16:creationId xmlns:a16="http://schemas.microsoft.com/office/drawing/2014/main" id="{14E08454-78AE-4CEB-BA56-50DBB230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9C8643E8-6E68-4989-B51D-24DA2E169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2CF0CB22-1140-4855-9C48-93BD3FA4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0-process-color">
              <a:extLst>
                <a:ext uri="{FF2B5EF4-FFF2-40B4-BE49-F238E27FC236}">
                  <a16:creationId xmlns:a16="http://schemas.microsoft.com/office/drawing/2014/main" id="{9885C2E2-658C-4A44-9951-450E1145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5" name="30-layer-blue">
              <a:extLst>
                <a:ext uri="{FF2B5EF4-FFF2-40B4-BE49-F238E27FC236}">
                  <a16:creationId xmlns:a16="http://schemas.microsoft.com/office/drawing/2014/main" id="{15FAE31B-16CD-44A0-A3C9-5AFAE19AE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0-process-color">
              <a:extLst>
                <a:ext uri="{FF2B5EF4-FFF2-40B4-BE49-F238E27FC236}">
                  <a16:creationId xmlns:a16="http://schemas.microsoft.com/office/drawing/2014/main" id="{FA3B1ADD-83BE-4676-A983-1B0C70D29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-color">
              <a:extLst>
                <a:ext uri="{FF2B5EF4-FFF2-40B4-BE49-F238E27FC236}">
                  <a16:creationId xmlns:a16="http://schemas.microsoft.com/office/drawing/2014/main" id="{FF27279D-6B29-46D0-BC8E-686D68C93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4" name="30-layer-blue">
              <a:extLst>
                <a:ext uri="{FF2B5EF4-FFF2-40B4-BE49-F238E27FC236}">
                  <a16:creationId xmlns:a16="http://schemas.microsoft.com/office/drawing/2014/main" id="{F51D23B3-BD22-4A8F-9955-C8EAD8237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color">
              <a:extLst>
                <a:ext uri="{FF2B5EF4-FFF2-40B4-BE49-F238E27FC236}">
                  <a16:creationId xmlns:a16="http://schemas.microsoft.com/office/drawing/2014/main" id="{2A4A2A99-BC4D-4BB0-89D3-25521146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2-acr-color">
              <a:extLst>
                <a:ext uri="{FF2B5EF4-FFF2-40B4-BE49-F238E27FC236}">
                  <a16:creationId xmlns:a16="http://schemas.microsoft.com/office/drawing/2014/main" id="{94D59FB6-D26F-4458-9D0D-36B02F3A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2" name="30-layer-blue">
              <a:extLst>
                <a:ext uri="{FF2B5EF4-FFF2-40B4-BE49-F238E27FC236}">
                  <a16:creationId xmlns:a16="http://schemas.microsoft.com/office/drawing/2014/main" id="{8CCCF37A-994F-4969-BAF8-AF06FA1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1-frame">
              <a:extLst>
                <a:ext uri="{FF2B5EF4-FFF2-40B4-BE49-F238E27FC236}">
                  <a16:creationId xmlns:a16="http://schemas.microsoft.com/office/drawing/2014/main" id="{FD0AA4F9-6B91-4916-B314-255A2F5BE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6" name="40-process-color">
              <a:extLst>
                <a:ext uri="{FF2B5EF4-FFF2-40B4-BE49-F238E27FC236}">
                  <a16:creationId xmlns:a16="http://schemas.microsoft.com/office/drawing/2014/main" id="{92C9758D-31F1-4729-9832-6B134AE0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42-name-color">
              <a:extLst>
                <a:ext uri="{FF2B5EF4-FFF2-40B4-BE49-F238E27FC236}">
                  <a16:creationId xmlns:a16="http://schemas.microsoft.com/office/drawing/2014/main" id="{5E0D2906-937F-4F39-9D58-070233004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0" name="30-layer-blue">
              <a:extLst>
                <a:ext uri="{FF2B5EF4-FFF2-40B4-BE49-F238E27FC236}">
                  <a16:creationId xmlns:a16="http://schemas.microsoft.com/office/drawing/2014/main" id="{8E909B41-3FE1-4CC2-9D13-556AAF677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">
              <a:extLst>
                <a:ext uri="{FF2B5EF4-FFF2-40B4-BE49-F238E27FC236}">
                  <a16:creationId xmlns:a16="http://schemas.microsoft.com/office/drawing/2014/main" id="{F9A9B858-539E-463D-B3E9-CD205A1DD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40-process-color">
              <a:extLst>
                <a:ext uri="{FF2B5EF4-FFF2-40B4-BE49-F238E27FC236}">
                  <a16:creationId xmlns:a16="http://schemas.microsoft.com/office/drawing/2014/main" id="{0B7F0486-3BE9-4136-B1A4-F9B8D5BD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2-acr-color">
              <a:extLst>
                <a:ext uri="{FF2B5EF4-FFF2-40B4-BE49-F238E27FC236}">
                  <a16:creationId xmlns:a16="http://schemas.microsoft.com/office/drawing/2014/main" id="{D2CDFDA3-C4FA-4BFD-B7CD-09E66C35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4" name="30-layer-blue">
              <a:extLst>
                <a:ext uri="{FF2B5EF4-FFF2-40B4-BE49-F238E27FC236}">
                  <a16:creationId xmlns:a16="http://schemas.microsoft.com/office/drawing/2014/main" id="{A5A18C9C-B741-429E-BFB9-B88C77A7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4" name="40-process-color">
              <a:extLst>
                <a:ext uri="{FF2B5EF4-FFF2-40B4-BE49-F238E27FC236}">
                  <a16:creationId xmlns:a16="http://schemas.microsoft.com/office/drawing/2014/main" id="{46530DB4-8701-41FF-BA5E-16514A40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3" name="30-layer-blue">
              <a:extLst>
                <a:ext uri="{FF2B5EF4-FFF2-40B4-BE49-F238E27FC236}">
                  <a16:creationId xmlns:a16="http://schemas.microsoft.com/office/drawing/2014/main" id="{605ED6E1-19B3-4111-9E61-278DD396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3" name="40-process-color">
              <a:extLst>
                <a:ext uri="{FF2B5EF4-FFF2-40B4-BE49-F238E27FC236}">
                  <a16:creationId xmlns:a16="http://schemas.microsoft.com/office/drawing/2014/main" id="{3C113AEB-4918-44D5-8A31-C6D02CAC2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39441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A9C1F454-6907-4717-9ABD-6B9D62AC6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9C1A9CA2-B1BD-4288-AE6F-C8D2D7532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5DBB5617-F0F4-4F9B-B150-39C35F303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9C8643E8-6E68-4989-B51D-24DA2E169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2CF0CB22-1140-4855-9C48-93BD3FA4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0-process-grey">
              <a:extLst>
                <a:ext uri="{FF2B5EF4-FFF2-40B4-BE49-F238E27FC236}">
                  <a16:creationId xmlns:a16="http://schemas.microsoft.com/office/drawing/2014/main" id="{0AC28171-9F71-4AF1-A078-B164D4DA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5" name="30-layer-blue">
              <a:extLst>
                <a:ext uri="{FF2B5EF4-FFF2-40B4-BE49-F238E27FC236}">
                  <a16:creationId xmlns:a16="http://schemas.microsoft.com/office/drawing/2014/main" id="{15FAE31B-16CD-44A0-A3C9-5AFAE19AE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045B7FAB-4666-474E-BC3C-056FA311B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4" name="30-layer-blue">
              <a:extLst>
                <a:ext uri="{FF2B5EF4-FFF2-40B4-BE49-F238E27FC236}">
                  <a16:creationId xmlns:a16="http://schemas.microsoft.com/office/drawing/2014/main" id="{F51D23B3-BD22-4A8F-9955-C8EAD8237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4BF12BDF-61BE-4B77-AE27-785EF2EFF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2" name="30-layer-blue">
              <a:extLst>
                <a:ext uri="{FF2B5EF4-FFF2-40B4-BE49-F238E27FC236}">
                  <a16:creationId xmlns:a16="http://schemas.microsoft.com/office/drawing/2014/main" id="{8CCCF37A-994F-4969-BAF8-AF06FA1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1-frame">
              <a:extLst>
                <a:ext uri="{FF2B5EF4-FFF2-40B4-BE49-F238E27FC236}">
                  <a16:creationId xmlns:a16="http://schemas.microsoft.com/office/drawing/2014/main" id="{FD0AA4F9-6B91-4916-B314-255A2F5BE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40-process-grey">
              <a:extLst>
                <a:ext uri="{FF2B5EF4-FFF2-40B4-BE49-F238E27FC236}">
                  <a16:creationId xmlns:a16="http://schemas.microsoft.com/office/drawing/2014/main" id="{84A05485-6AB3-4DAC-A2C1-2211474F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0" name="30-layer-blue">
              <a:extLst>
                <a:ext uri="{FF2B5EF4-FFF2-40B4-BE49-F238E27FC236}">
                  <a16:creationId xmlns:a16="http://schemas.microsoft.com/office/drawing/2014/main" id="{8E909B41-3FE1-4CC2-9D13-556AAF677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">
              <a:extLst>
                <a:ext uri="{FF2B5EF4-FFF2-40B4-BE49-F238E27FC236}">
                  <a16:creationId xmlns:a16="http://schemas.microsoft.com/office/drawing/2014/main" id="{F9A9B858-539E-463D-B3E9-CD205A1DD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40-process-grey">
              <a:extLst>
                <a:ext uri="{FF2B5EF4-FFF2-40B4-BE49-F238E27FC236}">
                  <a16:creationId xmlns:a16="http://schemas.microsoft.com/office/drawing/2014/main" id="{C133FC72-F212-4FF8-AE76-3F204C79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4" name="30-layer-blue">
              <a:extLst>
                <a:ext uri="{FF2B5EF4-FFF2-40B4-BE49-F238E27FC236}">
                  <a16:creationId xmlns:a16="http://schemas.microsoft.com/office/drawing/2014/main" id="{A5A18C9C-B741-429E-BFB9-B88C77A7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40-process-grey">
              <a:extLst>
                <a:ext uri="{FF2B5EF4-FFF2-40B4-BE49-F238E27FC236}">
                  <a16:creationId xmlns:a16="http://schemas.microsoft.com/office/drawing/2014/main" id="{FB00C26D-AE43-4CE2-83D1-57C7BA066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3" name="30-layer-blue">
              <a:extLst>
                <a:ext uri="{FF2B5EF4-FFF2-40B4-BE49-F238E27FC236}">
                  <a16:creationId xmlns:a16="http://schemas.microsoft.com/office/drawing/2014/main" id="{605ED6E1-19B3-4111-9E61-278DD396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ADD189D-0EA5-4C6B-883B-14C661440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237824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3" name="30-layer-color">
              <a:extLst>
                <a:ext uri="{FF2B5EF4-FFF2-40B4-BE49-F238E27FC236}">
                  <a16:creationId xmlns:a16="http://schemas.microsoft.com/office/drawing/2014/main" id="{6178F2F2-B20A-4C6F-9826-73AC39DB4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0" name="32-name-color">
              <a:extLst>
                <a:ext uri="{FF2B5EF4-FFF2-40B4-BE49-F238E27FC236}">
                  <a16:creationId xmlns:a16="http://schemas.microsoft.com/office/drawing/2014/main" id="{C9FB4433-9E47-4CB3-AAA5-366890134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blue">
              <a:extLst>
                <a:ext uri="{FF2B5EF4-FFF2-40B4-BE49-F238E27FC236}">
                  <a16:creationId xmlns:a16="http://schemas.microsoft.com/office/drawing/2014/main" id="{8E477258-2CFF-41A2-8B01-7FDC8592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F560C71-15C6-47D8-AF73-E43181DA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32-acr-color">
              <a:extLst>
                <a:ext uri="{FF2B5EF4-FFF2-40B4-BE49-F238E27FC236}">
                  <a16:creationId xmlns:a16="http://schemas.microsoft.com/office/drawing/2014/main" id="{6CD82A2A-9569-404E-8D8D-EFF9970D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0-process-blue">
              <a:extLst>
                <a:ext uri="{FF2B5EF4-FFF2-40B4-BE49-F238E27FC236}">
                  <a16:creationId xmlns:a16="http://schemas.microsoft.com/office/drawing/2014/main" id="{0785AAF1-A14C-4A84-917F-43844190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1693E27D-4759-4CAF-AB0C-6B0A63507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2-name-color">
              <a:extLst>
                <a:ext uri="{FF2B5EF4-FFF2-40B4-BE49-F238E27FC236}">
                  <a16:creationId xmlns:a16="http://schemas.microsoft.com/office/drawing/2014/main" id="{6B6227F6-0F7F-4632-BB6C-D2685A5C7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blue">
              <a:extLst>
                <a:ext uri="{FF2B5EF4-FFF2-40B4-BE49-F238E27FC236}">
                  <a16:creationId xmlns:a16="http://schemas.microsoft.com/office/drawing/2014/main" id="{EF4DC908-4E97-4A45-AC2B-DE5D8D07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5" name="30-layer-color">
              <a:extLst>
                <a:ext uri="{FF2B5EF4-FFF2-40B4-BE49-F238E27FC236}">
                  <a16:creationId xmlns:a16="http://schemas.microsoft.com/office/drawing/2014/main" id="{8AA76163-8614-4FC3-B433-09E052B0E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2-acr-color">
              <a:extLst>
                <a:ext uri="{FF2B5EF4-FFF2-40B4-BE49-F238E27FC236}">
                  <a16:creationId xmlns:a16="http://schemas.microsoft.com/office/drawing/2014/main" id="{19FC940F-9AD8-4458-9906-8AE463B3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0-process-blue">
              <a:extLst>
                <a:ext uri="{FF2B5EF4-FFF2-40B4-BE49-F238E27FC236}">
                  <a16:creationId xmlns:a16="http://schemas.microsoft.com/office/drawing/2014/main" id="{478ED807-5676-40A7-93AD-88AD4FBF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3" name="30-layer-color">
              <a:extLst>
                <a:ext uri="{FF2B5EF4-FFF2-40B4-BE49-F238E27FC236}">
                  <a16:creationId xmlns:a16="http://schemas.microsoft.com/office/drawing/2014/main" id="{C747143B-4C33-4EB1-9C07-5AA8745D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5" name="40-process-blue">
              <a:extLst>
                <a:ext uri="{FF2B5EF4-FFF2-40B4-BE49-F238E27FC236}">
                  <a16:creationId xmlns:a16="http://schemas.microsoft.com/office/drawing/2014/main" id="{1291087A-9700-40E3-A740-4F4DD5121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1" name="30-layer-color">
              <a:extLst>
                <a:ext uri="{FF2B5EF4-FFF2-40B4-BE49-F238E27FC236}">
                  <a16:creationId xmlns:a16="http://schemas.microsoft.com/office/drawing/2014/main" id="{06456BDF-EE8D-4DCB-80C1-619D6075E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3" name="40-process-blue">
              <a:extLst>
                <a:ext uri="{FF2B5EF4-FFF2-40B4-BE49-F238E27FC236}">
                  <a16:creationId xmlns:a16="http://schemas.microsoft.com/office/drawing/2014/main" id="{6E451CE5-D4AD-4C8A-A93A-7842320B5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5" name="30-layer-color">
              <a:extLst>
                <a:ext uri="{FF2B5EF4-FFF2-40B4-BE49-F238E27FC236}">
                  <a16:creationId xmlns:a16="http://schemas.microsoft.com/office/drawing/2014/main" id="{5FCB417E-EE21-452D-86EA-BA84CDE4A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40-process-blue">
              <a:extLst>
                <a:ext uri="{FF2B5EF4-FFF2-40B4-BE49-F238E27FC236}">
                  <a16:creationId xmlns:a16="http://schemas.microsoft.com/office/drawing/2014/main" id="{3BA47D9C-7195-40D7-8AF4-85A1D1E28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BB14BC64-7F14-48CC-8CE4-2D55D5FE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blue">
              <a:extLst>
                <a:ext uri="{FF2B5EF4-FFF2-40B4-BE49-F238E27FC236}">
                  <a16:creationId xmlns:a16="http://schemas.microsoft.com/office/drawing/2014/main" id="{01C74A11-9CD3-4658-870E-6379EF457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83636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3" name="30-layer-color">
              <a:extLst>
                <a:ext uri="{FF2B5EF4-FFF2-40B4-BE49-F238E27FC236}">
                  <a16:creationId xmlns:a16="http://schemas.microsoft.com/office/drawing/2014/main" id="{6178F2F2-B20A-4C6F-9826-73AC39DB4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0" name="32-name-color">
              <a:extLst>
                <a:ext uri="{FF2B5EF4-FFF2-40B4-BE49-F238E27FC236}">
                  <a16:creationId xmlns:a16="http://schemas.microsoft.com/office/drawing/2014/main" id="{C9FB4433-9E47-4CB3-AAA5-366890134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5DBB5617-F0F4-4F9B-B150-39C35F303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F560C71-15C6-47D8-AF73-E43181DA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32-acr-color">
              <a:extLst>
                <a:ext uri="{FF2B5EF4-FFF2-40B4-BE49-F238E27FC236}">
                  <a16:creationId xmlns:a16="http://schemas.microsoft.com/office/drawing/2014/main" id="{6CD82A2A-9569-404E-8D8D-EFF9970D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0-process-grey">
              <a:extLst>
                <a:ext uri="{FF2B5EF4-FFF2-40B4-BE49-F238E27FC236}">
                  <a16:creationId xmlns:a16="http://schemas.microsoft.com/office/drawing/2014/main" id="{0AC28171-9F71-4AF1-A078-B164D4DA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1693E27D-4759-4CAF-AB0C-6B0A63507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2-name-color">
              <a:extLst>
                <a:ext uri="{FF2B5EF4-FFF2-40B4-BE49-F238E27FC236}">
                  <a16:creationId xmlns:a16="http://schemas.microsoft.com/office/drawing/2014/main" id="{6B6227F6-0F7F-4632-BB6C-D2685A5C7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045B7FAB-4666-474E-BC3C-056FA311B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5" name="30-layer-color">
              <a:extLst>
                <a:ext uri="{FF2B5EF4-FFF2-40B4-BE49-F238E27FC236}">
                  <a16:creationId xmlns:a16="http://schemas.microsoft.com/office/drawing/2014/main" id="{8AA76163-8614-4FC3-B433-09E052B0E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2-acr-color">
              <a:extLst>
                <a:ext uri="{FF2B5EF4-FFF2-40B4-BE49-F238E27FC236}">
                  <a16:creationId xmlns:a16="http://schemas.microsoft.com/office/drawing/2014/main" id="{19FC940F-9AD8-4458-9906-8AE463B3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4BF12BDF-61BE-4B77-AE27-785EF2EFF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3" name="30-layer-color">
              <a:extLst>
                <a:ext uri="{FF2B5EF4-FFF2-40B4-BE49-F238E27FC236}">
                  <a16:creationId xmlns:a16="http://schemas.microsoft.com/office/drawing/2014/main" id="{C747143B-4C33-4EB1-9C07-5AA8745D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40-process-grey">
              <a:extLst>
                <a:ext uri="{FF2B5EF4-FFF2-40B4-BE49-F238E27FC236}">
                  <a16:creationId xmlns:a16="http://schemas.microsoft.com/office/drawing/2014/main" id="{84A05485-6AB3-4DAC-A2C1-2211474F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1" name="30-layer-color">
              <a:extLst>
                <a:ext uri="{FF2B5EF4-FFF2-40B4-BE49-F238E27FC236}">
                  <a16:creationId xmlns:a16="http://schemas.microsoft.com/office/drawing/2014/main" id="{06456BDF-EE8D-4DCB-80C1-619D6075E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40-process-grey">
              <a:extLst>
                <a:ext uri="{FF2B5EF4-FFF2-40B4-BE49-F238E27FC236}">
                  <a16:creationId xmlns:a16="http://schemas.microsoft.com/office/drawing/2014/main" id="{C133FC72-F212-4FF8-AE76-3F204C79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5" name="30-layer-color">
              <a:extLst>
                <a:ext uri="{FF2B5EF4-FFF2-40B4-BE49-F238E27FC236}">
                  <a16:creationId xmlns:a16="http://schemas.microsoft.com/office/drawing/2014/main" id="{5FCB417E-EE21-452D-86EA-BA84CDE4A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40-process-grey">
              <a:extLst>
                <a:ext uri="{FF2B5EF4-FFF2-40B4-BE49-F238E27FC236}">
                  <a16:creationId xmlns:a16="http://schemas.microsoft.com/office/drawing/2014/main" id="{FB00C26D-AE43-4CE2-83D1-57C7BA066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BB14BC64-7F14-48CC-8CE4-2D55D5FE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ADD189D-0EA5-4C6B-883B-14C661440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01544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9AE254BA-9A1E-4B07-AC41-DBE6F25A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blue">
              <a:extLst>
                <a:ext uri="{FF2B5EF4-FFF2-40B4-BE49-F238E27FC236}">
                  <a16:creationId xmlns:a16="http://schemas.microsoft.com/office/drawing/2014/main" id="{8E477258-2CFF-41A2-8B01-7FDC8592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88978A9-9DA8-45FC-BC79-A4C5FC6A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0-process-blue">
              <a:extLst>
                <a:ext uri="{FF2B5EF4-FFF2-40B4-BE49-F238E27FC236}">
                  <a16:creationId xmlns:a16="http://schemas.microsoft.com/office/drawing/2014/main" id="{0785AAF1-A14C-4A84-917F-43844190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3736AF12-D112-437C-81E3-4D7A25FF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blue">
              <a:extLst>
                <a:ext uri="{FF2B5EF4-FFF2-40B4-BE49-F238E27FC236}">
                  <a16:creationId xmlns:a16="http://schemas.microsoft.com/office/drawing/2014/main" id="{EF4DC908-4E97-4A45-AC2B-DE5D8D07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6" name="30-layer-grey">
              <a:extLst>
                <a:ext uri="{FF2B5EF4-FFF2-40B4-BE49-F238E27FC236}">
                  <a16:creationId xmlns:a16="http://schemas.microsoft.com/office/drawing/2014/main" id="{4562C5D6-A9FD-4A46-B097-1CE191888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0-process-blue">
              <a:extLst>
                <a:ext uri="{FF2B5EF4-FFF2-40B4-BE49-F238E27FC236}">
                  <a16:creationId xmlns:a16="http://schemas.microsoft.com/office/drawing/2014/main" id="{478ED807-5676-40A7-93AD-88AD4FBF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4" name="30-layer-grey">
              <a:extLst>
                <a:ext uri="{FF2B5EF4-FFF2-40B4-BE49-F238E27FC236}">
                  <a16:creationId xmlns:a16="http://schemas.microsoft.com/office/drawing/2014/main" id="{69517BEC-F73C-4F14-B44E-806D005FD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5" name="40-process-blue">
              <a:extLst>
                <a:ext uri="{FF2B5EF4-FFF2-40B4-BE49-F238E27FC236}">
                  <a16:creationId xmlns:a16="http://schemas.microsoft.com/office/drawing/2014/main" id="{1291087A-9700-40E3-A740-4F4DD5121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2" name="30-layer-grey">
              <a:extLst>
                <a:ext uri="{FF2B5EF4-FFF2-40B4-BE49-F238E27FC236}">
                  <a16:creationId xmlns:a16="http://schemas.microsoft.com/office/drawing/2014/main" id="{9EA669BF-5CFD-400F-935F-ABDB0953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3" name="40-process-blue">
              <a:extLst>
                <a:ext uri="{FF2B5EF4-FFF2-40B4-BE49-F238E27FC236}">
                  <a16:creationId xmlns:a16="http://schemas.microsoft.com/office/drawing/2014/main" id="{6E451CE5-D4AD-4C8A-A93A-7842320B5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6" name="30-layer-grey">
              <a:extLst>
                <a:ext uri="{FF2B5EF4-FFF2-40B4-BE49-F238E27FC236}">
                  <a16:creationId xmlns:a16="http://schemas.microsoft.com/office/drawing/2014/main" id="{94F2171B-D93E-40F2-A8CD-8F973DCDC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40-process-blue">
              <a:extLst>
                <a:ext uri="{FF2B5EF4-FFF2-40B4-BE49-F238E27FC236}">
                  <a16:creationId xmlns:a16="http://schemas.microsoft.com/office/drawing/2014/main" id="{3BA47D9C-7195-40D7-8AF4-85A1D1E28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5" name="30-layer-grey">
              <a:extLst>
                <a:ext uri="{FF2B5EF4-FFF2-40B4-BE49-F238E27FC236}">
                  <a16:creationId xmlns:a16="http://schemas.microsoft.com/office/drawing/2014/main" id="{4B056259-0A6A-4D9B-98BD-26569CA3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blue">
              <a:extLst>
                <a:ext uri="{FF2B5EF4-FFF2-40B4-BE49-F238E27FC236}">
                  <a16:creationId xmlns:a16="http://schemas.microsoft.com/office/drawing/2014/main" id="{01C74A11-9CD3-4658-870E-6379EF457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457556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9AE254BA-9A1E-4B07-AC41-DBE6F25A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0-process-color">
              <a:extLst>
                <a:ext uri="{FF2B5EF4-FFF2-40B4-BE49-F238E27FC236}">
                  <a16:creationId xmlns:a16="http://schemas.microsoft.com/office/drawing/2014/main" id="{14E08454-78AE-4CEB-BA56-50DBB230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88978A9-9DA8-45FC-BC79-A4C5FC6A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0-process-color">
              <a:extLst>
                <a:ext uri="{FF2B5EF4-FFF2-40B4-BE49-F238E27FC236}">
                  <a16:creationId xmlns:a16="http://schemas.microsoft.com/office/drawing/2014/main" id="{9885C2E2-658C-4A44-9951-450E1145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3736AF12-D112-437C-81E3-4D7A25FF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0-process-color">
              <a:extLst>
                <a:ext uri="{FF2B5EF4-FFF2-40B4-BE49-F238E27FC236}">
                  <a16:creationId xmlns:a16="http://schemas.microsoft.com/office/drawing/2014/main" id="{FA3B1ADD-83BE-4676-A983-1B0C70D29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-color">
              <a:extLst>
                <a:ext uri="{FF2B5EF4-FFF2-40B4-BE49-F238E27FC236}">
                  <a16:creationId xmlns:a16="http://schemas.microsoft.com/office/drawing/2014/main" id="{FF27279D-6B29-46D0-BC8E-686D68C93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6" name="30-layer-grey">
              <a:extLst>
                <a:ext uri="{FF2B5EF4-FFF2-40B4-BE49-F238E27FC236}">
                  <a16:creationId xmlns:a16="http://schemas.microsoft.com/office/drawing/2014/main" id="{4562C5D6-A9FD-4A46-B097-1CE191888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color">
              <a:extLst>
                <a:ext uri="{FF2B5EF4-FFF2-40B4-BE49-F238E27FC236}">
                  <a16:creationId xmlns:a16="http://schemas.microsoft.com/office/drawing/2014/main" id="{2A4A2A99-BC4D-4BB0-89D3-25521146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2-acr-color">
              <a:extLst>
                <a:ext uri="{FF2B5EF4-FFF2-40B4-BE49-F238E27FC236}">
                  <a16:creationId xmlns:a16="http://schemas.microsoft.com/office/drawing/2014/main" id="{94D59FB6-D26F-4458-9D0D-36B02F3A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4" name="30-layer-grey">
              <a:extLst>
                <a:ext uri="{FF2B5EF4-FFF2-40B4-BE49-F238E27FC236}">
                  <a16:creationId xmlns:a16="http://schemas.microsoft.com/office/drawing/2014/main" id="{69517BEC-F73C-4F14-B44E-806D005FD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6" name="40-process-color">
              <a:extLst>
                <a:ext uri="{FF2B5EF4-FFF2-40B4-BE49-F238E27FC236}">
                  <a16:creationId xmlns:a16="http://schemas.microsoft.com/office/drawing/2014/main" id="{92C9758D-31F1-4729-9832-6B134AE0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42-name-color">
              <a:extLst>
                <a:ext uri="{FF2B5EF4-FFF2-40B4-BE49-F238E27FC236}">
                  <a16:creationId xmlns:a16="http://schemas.microsoft.com/office/drawing/2014/main" id="{5E0D2906-937F-4F39-9D58-070233004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2" name="30-layer-grey">
              <a:extLst>
                <a:ext uri="{FF2B5EF4-FFF2-40B4-BE49-F238E27FC236}">
                  <a16:creationId xmlns:a16="http://schemas.microsoft.com/office/drawing/2014/main" id="{9EA669BF-5CFD-400F-935F-ABDB0953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40-process-color">
              <a:extLst>
                <a:ext uri="{FF2B5EF4-FFF2-40B4-BE49-F238E27FC236}">
                  <a16:creationId xmlns:a16="http://schemas.microsoft.com/office/drawing/2014/main" id="{0B7F0486-3BE9-4136-B1A4-F9B8D5BD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2-acr-color">
              <a:extLst>
                <a:ext uri="{FF2B5EF4-FFF2-40B4-BE49-F238E27FC236}">
                  <a16:creationId xmlns:a16="http://schemas.microsoft.com/office/drawing/2014/main" id="{D2CDFDA3-C4FA-4BFD-B7CD-09E66C35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6" name="30-layer-grey">
              <a:extLst>
                <a:ext uri="{FF2B5EF4-FFF2-40B4-BE49-F238E27FC236}">
                  <a16:creationId xmlns:a16="http://schemas.microsoft.com/office/drawing/2014/main" id="{94F2171B-D93E-40F2-A8CD-8F973DCDC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4" name="40-process-color">
              <a:extLst>
                <a:ext uri="{FF2B5EF4-FFF2-40B4-BE49-F238E27FC236}">
                  <a16:creationId xmlns:a16="http://schemas.microsoft.com/office/drawing/2014/main" id="{46530DB4-8701-41FF-BA5E-16514A40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5" name="30-layer-grey">
              <a:extLst>
                <a:ext uri="{FF2B5EF4-FFF2-40B4-BE49-F238E27FC236}">
                  <a16:creationId xmlns:a16="http://schemas.microsoft.com/office/drawing/2014/main" id="{4B056259-0A6A-4D9B-98BD-26569CA3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3" name="40-process-color">
              <a:extLst>
                <a:ext uri="{FF2B5EF4-FFF2-40B4-BE49-F238E27FC236}">
                  <a16:creationId xmlns:a16="http://schemas.microsoft.com/office/drawing/2014/main" id="{3C113AEB-4918-44D5-8A31-C6D02CAC2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71118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  <a:endParaRPr lang="en-US" noProof="0" dirty="0"/>
          </a:p>
        </p:txBody>
      </p:sp>
      <p:grpSp>
        <p:nvGrpSpPr>
          <p:cNvPr id="44" name="4R">
            <a:extLst>
              <a:ext uri="{FF2B5EF4-FFF2-40B4-BE49-F238E27FC236}">
                <a16:creationId xmlns:a16="http://schemas.microsoft.com/office/drawing/2014/main" id="{6BF07DBB-E3AA-4BF9-A48E-3B324B0AB7A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46" name="10-grid">
              <a:extLst>
                <a:ext uri="{FF2B5EF4-FFF2-40B4-BE49-F238E27FC236}">
                  <a16:creationId xmlns:a16="http://schemas.microsoft.com/office/drawing/2014/main" id="{78E2F663-5679-4F61-B160-42B9261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11-phy-full">
              <a:extLst>
                <a:ext uri="{FF2B5EF4-FFF2-40B4-BE49-F238E27FC236}">
                  <a16:creationId xmlns:a16="http://schemas.microsoft.com/office/drawing/2014/main" id="{AA051C26-7DC5-4954-8413-49499DB5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30-layer-color">
              <a:extLst>
                <a:ext uri="{FF2B5EF4-FFF2-40B4-BE49-F238E27FC236}">
                  <a16:creationId xmlns:a16="http://schemas.microsoft.com/office/drawing/2014/main" id="{E09ED1A8-897D-44BA-B77D-B0CE1FE78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-color">
              <a:extLst>
                <a:ext uri="{FF2B5EF4-FFF2-40B4-BE49-F238E27FC236}">
                  <a16:creationId xmlns:a16="http://schemas.microsoft.com/office/drawing/2014/main" id="{8721CF85-915D-43EC-85F5-C57ACF4AF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7" name="32-name-color">
              <a:extLst>
                <a:ext uri="{FF2B5EF4-FFF2-40B4-BE49-F238E27FC236}">
                  <a16:creationId xmlns:a16="http://schemas.microsoft.com/office/drawing/2014/main" id="{85D6A717-AAB5-41B3-AA18-AEE40C007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0-process-grey">
              <a:extLst>
                <a:ext uri="{FF2B5EF4-FFF2-40B4-BE49-F238E27FC236}">
                  <a16:creationId xmlns:a16="http://schemas.microsoft.com/office/drawing/2014/main" id="{FB3C0B69-4A07-4A3B-87A2-93F70BBF9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3-edge-system">
              <a:extLst>
                <a:ext uri="{FF2B5EF4-FFF2-40B4-BE49-F238E27FC236}">
                  <a16:creationId xmlns:a16="http://schemas.microsoft.com/office/drawing/2014/main" id="{C41815B9-16D4-4D1E-AF55-650E69DF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4L">
            <a:extLst>
              <a:ext uri="{FF2B5EF4-FFF2-40B4-BE49-F238E27FC236}">
                <a16:creationId xmlns:a16="http://schemas.microsoft.com/office/drawing/2014/main" id="{051009F3-80D6-414E-B27D-D8C6FA140DC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83" name="10-grid">
              <a:extLst>
                <a:ext uri="{FF2B5EF4-FFF2-40B4-BE49-F238E27FC236}">
                  <a16:creationId xmlns:a16="http://schemas.microsoft.com/office/drawing/2014/main" id="{A509C4BE-5166-4E3A-9441-55A1FE77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11-phy-full">
              <a:extLst>
                <a:ext uri="{FF2B5EF4-FFF2-40B4-BE49-F238E27FC236}">
                  <a16:creationId xmlns:a16="http://schemas.microsoft.com/office/drawing/2014/main" id="{363F7293-21CE-4FDA-881E-93D37B552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30-layer-color">
              <a:extLst>
                <a:ext uri="{FF2B5EF4-FFF2-40B4-BE49-F238E27FC236}">
                  <a16:creationId xmlns:a16="http://schemas.microsoft.com/office/drawing/2014/main" id="{BD985337-4C20-40FC-AFF0-26BA70FDC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31-frame-color">
              <a:extLst>
                <a:ext uri="{FF2B5EF4-FFF2-40B4-BE49-F238E27FC236}">
                  <a16:creationId xmlns:a16="http://schemas.microsoft.com/office/drawing/2014/main" id="{E5C62AF4-87D8-4D0B-B471-2DC236A47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90" name="32-acr-color">
              <a:extLst>
                <a:ext uri="{FF2B5EF4-FFF2-40B4-BE49-F238E27FC236}">
                  <a16:creationId xmlns:a16="http://schemas.microsoft.com/office/drawing/2014/main" id="{B6FC7CB3-02E1-4711-ACE5-7BF104B73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0-process-grey">
              <a:extLst>
                <a:ext uri="{FF2B5EF4-FFF2-40B4-BE49-F238E27FC236}">
                  <a16:creationId xmlns:a16="http://schemas.microsoft.com/office/drawing/2014/main" id="{BF2FE65B-5250-4ED8-AC71-147FAB0C0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7" name="3R">
            <a:extLst>
              <a:ext uri="{FF2B5EF4-FFF2-40B4-BE49-F238E27FC236}">
                <a16:creationId xmlns:a16="http://schemas.microsoft.com/office/drawing/2014/main" id="{D0504762-5502-49FC-8369-5FB6E9CD3A9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69" name="10-grid">
              <a:extLst>
                <a:ext uri="{FF2B5EF4-FFF2-40B4-BE49-F238E27FC236}">
                  <a16:creationId xmlns:a16="http://schemas.microsoft.com/office/drawing/2014/main" id="{9700B438-44A0-42E5-A3C4-3E19054E5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11-phy">
              <a:extLst>
                <a:ext uri="{FF2B5EF4-FFF2-40B4-BE49-F238E27FC236}">
                  <a16:creationId xmlns:a16="http://schemas.microsoft.com/office/drawing/2014/main" id="{8CC6CC59-04B5-4848-AADB-8965E6D79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2" name="12-system-names">
              <a:extLst>
                <a:ext uri="{FF2B5EF4-FFF2-40B4-BE49-F238E27FC236}">
                  <a16:creationId xmlns:a16="http://schemas.microsoft.com/office/drawing/2014/main" id="{4A1900D9-B79D-4F82-911E-9E4563567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30-layer-color">
              <a:extLst>
                <a:ext uri="{FF2B5EF4-FFF2-40B4-BE49-F238E27FC236}">
                  <a16:creationId xmlns:a16="http://schemas.microsoft.com/office/drawing/2014/main" id="{CA6D0B7D-EAE0-4E72-B8FD-36A80B307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2-name-color">
              <a:extLst>
                <a:ext uri="{FF2B5EF4-FFF2-40B4-BE49-F238E27FC236}">
                  <a16:creationId xmlns:a16="http://schemas.microsoft.com/office/drawing/2014/main" id="{2A04F743-01A2-4F0D-81F1-88C3F7285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0" name="40-process-grey">
              <a:extLst>
                <a:ext uri="{FF2B5EF4-FFF2-40B4-BE49-F238E27FC236}">
                  <a16:creationId xmlns:a16="http://schemas.microsoft.com/office/drawing/2014/main" id="{9C555EC3-002E-4732-B29E-F8E64CD79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3" name="42-name">
              <a:extLst>
                <a:ext uri="{FF2B5EF4-FFF2-40B4-BE49-F238E27FC236}">
                  <a16:creationId xmlns:a16="http://schemas.microsoft.com/office/drawing/2014/main" id="{CE0BBBAF-F21C-4E48-97CC-A2F42316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B0A42CE8-6E66-4183-ADF5-BBBB2F7F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7" name="3L">
            <a:extLst>
              <a:ext uri="{FF2B5EF4-FFF2-40B4-BE49-F238E27FC236}">
                <a16:creationId xmlns:a16="http://schemas.microsoft.com/office/drawing/2014/main" id="{9FC8DCB8-8C71-413F-A052-877EE27098A1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88" name="10-grid">
              <a:extLst>
                <a:ext uri="{FF2B5EF4-FFF2-40B4-BE49-F238E27FC236}">
                  <a16:creationId xmlns:a16="http://schemas.microsoft.com/office/drawing/2014/main" id="{4CAA142A-D7F7-48F5-B68A-12DA8C927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11-phy">
              <a:extLst>
                <a:ext uri="{FF2B5EF4-FFF2-40B4-BE49-F238E27FC236}">
                  <a16:creationId xmlns:a16="http://schemas.microsoft.com/office/drawing/2014/main" id="{134CD0F3-23BD-4FE7-8B0A-4F0605B14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1" name="12-system-names">
              <a:extLst>
                <a:ext uri="{FF2B5EF4-FFF2-40B4-BE49-F238E27FC236}">
                  <a16:creationId xmlns:a16="http://schemas.microsoft.com/office/drawing/2014/main" id="{0BC8A1CB-C51F-4584-A7FD-91687354D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color">
              <a:extLst>
                <a:ext uri="{FF2B5EF4-FFF2-40B4-BE49-F238E27FC236}">
                  <a16:creationId xmlns:a16="http://schemas.microsoft.com/office/drawing/2014/main" id="{38C71BEE-3A84-443E-AA19-9BD7DF085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2-acr-color">
              <a:extLst>
                <a:ext uri="{FF2B5EF4-FFF2-40B4-BE49-F238E27FC236}">
                  <a16:creationId xmlns:a16="http://schemas.microsoft.com/office/drawing/2014/main" id="{8EC86423-AAAC-4A8C-A570-832156263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0-process-grey">
              <a:extLst>
                <a:ext uri="{FF2B5EF4-FFF2-40B4-BE49-F238E27FC236}">
                  <a16:creationId xmlns:a16="http://schemas.microsoft.com/office/drawing/2014/main" id="{86A0E5C6-239C-4BA4-A609-9959D21A6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9" name="42-acr">
              <a:extLst>
                <a:ext uri="{FF2B5EF4-FFF2-40B4-BE49-F238E27FC236}">
                  <a16:creationId xmlns:a16="http://schemas.microsoft.com/office/drawing/2014/main" id="{9BD9FCE2-6284-4CA7-B0A6-D9824474F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2R">
            <a:extLst>
              <a:ext uri="{FF2B5EF4-FFF2-40B4-BE49-F238E27FC236}">
                <a16:creationId xmlns:a16="http://schemas.microsoft.com/office/drawing/2014/main" id="{70A9048A-D812-4101-93EA-6F814BAECE7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02" name="11-phy-full">
              <a:extLst>
                <a:ext uri="{FF2B5EF4-FFF2-40B4-BE49-F238E27FC236}">
                  <a16:creationId xmlns:a16="http://schemas.microsoft.com/office/drawing/2014/main" id="{E8F881A4-79F7-4B32-90B6-F1A72B92F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color">
              <a:extLst>
                <a:ext uri="{FF2B5EF4-FFF2-40B4-BE49-F238E27FC236}">
                  <a16:creationId xmlns:a16="http://schemas.microsoft.com/office/drawing/2014/main" id="{76458254-62C3-47D7-A77C-61C5C3B9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1-frame-color">
              <a:extLst>
                <a:ext uri="{FF2B5EF4-FFF2-40B4-BE49-F238E27FC236}">
                  <a16:creationId xmlns:a16="http://schemas.microsoft.com/office/drawing/2014/main" id="{6E73F52B-4D1F-4525-B8B2-B119DB67F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40-process-grey">
              <a:extLst>
                <a:ext uri="{FF2B5EF4-FFF2-40B4-BE49-F238E27FC236}">
                  <a16:creationId xmlns:a16="http://schemas.microsoft.com/office/drawing/2014/main" id="{294014F9-68F9-452F-BFB1-7B5D4B47E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2-name">
              <a:extLst>
                <a:ext uri="{FF2B5EF4-FFF2-40B4-BE49-F238E27FC236}">
                  <a16:creationId xmlns:a16="http://schemas.microsoft.com/office/drawing/2014/main" id="{9A02D245-B553-4C57-8F89-F0B18C79C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4-edge-layer">
              <a:extLst>
                <a:ext uri="{FF2B5EF4-FFF2-40B4-BE49-F238E27FC236}">
                  <a16:creationId xmlns:a16="http://schemas.microsoft.com/office/drawing/2014/main" id="{6B2CA76E-D465-42D2-B312-CA8EDAD0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5" name="2L">
            <a:extLst>
              <a:ext uri="{FF2B5EF4-FFF2-40B4-BE49-F238E27FC236}">
                <a16:creationId xmlns:a16="http://schemas.microsoft.com/office/drawing/2014/main" id="{0836EC16-26F8-462C-B8C5-C21C3E8315C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20" name="11-phy-full">
              <a:extLst>
                <a:ext uri="{FF2B5EF4-FFF2-40B4-BE49-F238E27FC236}">
                  <a16:creationId xmlns:a16="http://schemas.microsoft.com/office/drawing/2014/main" id="{030198A5-84C5-4721-BBF8-B382FE64A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color">
              <a:extLst>
                <a:ext uri="{FF2B5EF4-FFF2-40B4-BE49-F238E27FC236}">
                  <a16:creationId xmlns:a16="http://schemas.microsoft.com/office/drawing/2014/main" id="{05CA2293-6BE5-482C-A565-A13988C6B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FC48F22-5205-436E-8971-20674D08F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28" name="40-process-grey">
              <a:extLst>
                <a:ext uri="{FF2B5EF4-FFF2-40B4-BE49-F238E27FC236}">
                  <a16:creationId xmlns:a16="http://schemas.microsoft.com/office/drawing/2014/main" id="{41776EA5-E795-4650-9250-D7B433516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2-acr">
              <a:extLst>
                <a:ext uri="{FF2B5EF4-FFF2-40B4-BE49-F238E27FC236}">
                  <a16:creationId xmlns:a16="http://schemas.microsoft.com/office/drawing/2014/main" id="{0C4E053B-5BA5-4931-896C-8A40982A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0" name="1R">
            <a:extLst>
              <a:ext uri="{FF2B5EF4-FFF2-40B4-BE49-F238E27FC236}">
                <a16:creationId xmlns:a16="http://schemas.microsoft.com/office/drawing/2014/main" id="{024563A9-285C-4076-B34E-9693E1ACC6F5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54" name="11-phy">
              <a:extLst>
                <a:ext uri="{FF2B5EF4-FFF2-40B4-BE49-F238E27FC236}">
                  <a16:creationId xmlns:a16="http://schemas.microsoft.com/office/drawing/2014/main" id="{55A524D0-180C-4FD8-B900-ABA9BAAD6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6" name="12-system-names">
              <a:extLst>
                <a:ext uri="{FF2B5EF4-FFF2-40B4-BE49-F238E27FC236}">
                  <a16:creationId xmlns:a16="http://schemas.microsoft.com/office/drawing/2014/main" id="{E562713E-0748-49BC-88CB-FE2142990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0-layer-color">
              <a:extLst>
                <a:ext uri="{FF2B5EF4-FFF2-40B4-BE49-F238E27FC236}">
                  <a16:creationId xmlns:a16="http://schemas.microsoft.com/office/drawing/2014/main" id="{804DF028-27F8-4524-8C78-41D411E08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40-process-grey">
              <a:extLst>
                <a:ext uri="{FF2B5EF4-FFF2-40B4-BE49-F238E27FC236}">
                  <a16:creationId xmlns:a16="http://schemas.microsoft.com/office/drawing/2014/main" id="{F8F58CE4-88CD-4471-9AC9-F7107451E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5" name="43-edge-system">
              <a:extLst>
                <a:ext uri="{FF2B5EF4-FFF2-40B4-BE49-F238E27FC236}">
                  <a16:creationId xmlns:a16="http://schemas.microsoft.com/office/drawing/2014/main" id="{230C3494-8E42-47DF-BC0C-5CA2F6664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6" name="44-edge-layer">
              <a:extLst>
                <a:ext uri="{FF2B5EF4-FFF2-40B4-BE49-F238E27FC236}">
                  <a16:creationId xmlns:a16="http://schemas.microsoft.com/office/drawing/2014/main" id="{F4C6872C-81BD-4A9A-8ACE-1229719A8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4" name="1L">
            <a:extLst>
              <a:ext uri="{FF2B5EF4-FFF2-40B4-BE49-F238E27FC236}">
                <a16:creationId xmlns:a16="http://schemas.microsoft.com/office/drawing/2014/main" id="{573BB7D0-CCAD-4249-AC83-A1C20926665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36" name="11-phy">
              <a:extLst>
                <a:ext uri="{FF2B5EF4-FFF2-40B4-BE49-F238E27FC236}">
                  <a16:creationId xmlns:a16="http://schemas.microsoft.com/office/drawing/2014/main" id="{CB959352-C876-4FB4-8677-6C00CB0F0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12-system-names">
              <a:extLst>
                <a:ext uri="{FF2B5EF4-FFF2-40B4-BE49-F238E27FC236}">
                  <a16:creationId xmlns:a16="http://schemas.microsoft.com/office/drawing/2014/main" id="{409C4F1D-7073-4F42-B7F2-5F5C2DA22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0-layer-color">
              <a:extLst>
                <a:ext uri="{FF2B5EF4-FFF2-40B4-BE49-F238E27FC236}">
                  <a16:creationId xmlns:a16="http://schemas.microsoft.com/office/drawing/2014/main" id="{27F7C4CF-1CD4-472E-9AD2-A04DE4DC2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40-process-grey">
              <a:extLst>
                <a:ext uri="{FF2B5EF4-FFF2-40B4-BE49-F238E27FC236}">
                  <a16:creationId xmlns:a16="http://schemas.microsoft.com/office/drawing/2014/main" id="{5CC262C8-BE9C-4C0C-83F3-3541FF8E9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495864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noProof="0" dirty="0"/>
              <a:t>Process</a:t>
            </a:r>
            <a:r>
              <a:rPr lang="en-US" noProof="0" dirty="0"/>
              <a:t> 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53199703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2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2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46744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A0A1D4-C459-46A6-8771-B5092820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do you want to see?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623191-5021-4132-9376-F9A747876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7" y="1052896"/>
            <a:ext cx="5760640" cy="5472608"/>
          </a:xfrm>
        </p:spPr>
        <p:txBody>
          <a:bodyPr/>
          <a:lstStyle/>
          <a:p>
            <a:r>
              <a:rPr lang="en-US" dirty="0">
                <a:hlinkClick r:id="rId3" action="ppaction://hlinksldjump"/>
              </a:rPr>
              <a:t>Part V: Systems</a:t>
            </a:r>
            <a:endParaRPr lang="en-US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systems</a:t>
            </a:r>
            <a:r>
              <a:rPr lang="en-US" dirty="0"/>
              <a:t>, what can we see and learn?</a:t>
            </a:r>
          </a:p>
          <a:p>
            <a:pPr lvl="1"/>
            <a:endParaRPr lang="en-US" dirty="0"/>
          </a:p>
          <a:p>
            <a:r>
              <a:rPr lang="en-US" noProof="0" dirty="0">
                <a:hlinkClick r:id="rId4" action="ppaction://hlinksldjump"/>
              </a:rPr>
              <a:t>Part VI: Layers</a:t>
            </a:r>
            <a:endParaRPr lang="en-US" noProof="0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layers</a:t>
            </a:r>
            <a:r>
              <a:rPr lang="en-US" dirty="0"/>
              <a:t>, what can we see and learn?</a:t>
            </a:r>
          </a:p>
          <a:p>
            <a:pPr lvl="1"/>
            <a:endParaRPr lang="en-US" noProof="0" dirty="0"/>
          </a:p>
          <a:p>
            <a:r>
              <a:rPr lang="en-US" dirty="0">
                <a:hlinkClick r:id="rId5" action="ppaction://hlinksldjump"/>
              </a:rPr>
              <a:t>Part VII: Processes</a:t>
            </a:r>
            <a:endParaRPr lang="en-US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processes</a:t>
            </a:r>
            <a:r>
              <a:rPr lang="en-US" dirty="0"/>
              <a:t>, what can we see and learn?</a:t>
            </a:r>
          </a:p>
          <a:p>
            <a:pPr lvl="1"/>
            <a:endParaRPr lang="en-US" dirty="0"/>
          </a:p>
          <a:p>
            <a:r>
              <a:rPr lang="en-US" dirty="0">
                <a:hlinkClick r:id="rId6" action="ppaction://hlinksldjump"/>
              </a:rPr>
              <a:t>Part VIII: Applications</a:t>
            </a:r>
            <a:endParaRPr lang="en-US" dirty="0"/>
          </a:p>
          <a:p>
            <a:pPr lvl="1"/>
            <a:r>
              <a:rPr lang="en-US" dirty="0"/>
              <a:t>Model, Management</a:t>
            </a:r>
          </a:p>
          <a:p>
            <a:pPr lvl="1"/>
            <a:endParaRPr lang="en-US" dirty="0"/>
          </a:p>
          <a:p>
            <a:r>
              <a:rPr lang="en-US" dirty="0">
                <a:hlinkClick r:id="rId7" action="ppaction://hlinksldjump"/>
              </a:rPr>
              <a:t>Part IX: Mechanisms</a:t>
            </a:r>
            <a:endParaRPr lang="en-US" dirty="0"/>
          </a:p>
          <a:p>
            <a:pPr lvl="1"/>
            <a:r>
              <a:rPr lang="en-US" dirty="0"/>
              <a:t>IPC in action, the mechanisms explored</a:t>
            </a:r>
          </a:p>
          <a:p>
            <a:pPr lvl="1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7E7755-89CD-4120-957C-62E2B6F59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344" y="1052736"/>
            <a:ext cx="5760640" cy="5472608"/>
          </a:xfrm>
        </p:spPr>
        <p:txBody>
          <a:bodyPr>
            <a:noAutofit/>
          </a:bodyPr>
          <a:lstStyle/>
          <a:p>
            <a:r>
              <a:rPr lang="en-US" noProof="0" dirty="0">
                <a:hlinkClick r:id="rId8" action="ppaction://hlinksldjump"/>
              </a:rPr>
              <a:t>Part I: Introduction</a:t>
            </a:r>
            <a:endParaRPr lang="en-US" noProof="0" dirty="0"/>
          </a:p>
          <a:p>
            <a:pPr lvl="1"/>
            <a:r>
              <a:rPr lang="en-US" dirty="0"/>
              <a:t>Starting point, background, </a:t>
            </a:r>
            <a:r>
              <a:rPr lang="en-US" noProof="0" dirty="0"/>
              <a:t>visual IPC, graphic elements, example network</a:t>
            </a:r>
          </a:p>
          <a:p>
            <a:pPr lvl="1"/>
            <a:endParaRPr lang="en-US" noProof="0" dirty="0"/>
          </a:p>
          <a:p>
            <a:r>
              <a:rPr lang="en-US" noProof="0" dirty="0">
                <a:hlinkClick r:id="rId9" action="ppaction://hlinksldjump"/>
              </a:rPr>
              <a:t>Part II: Network Schema</a:t>
            </a:r>
            <a:endParaRPr lang="en-US" noProof="0" dirty="0"/>
          </a:p>
          <a:p>
            <a:pPr lvl="1"/>
            <a:r>
              <a:rPr lang="en-US" dirty="0"/>
              <a:t>Essence of a network, graphic invariants, coding graphic layers, many examples</a:t>
            </a:r>
            <a:endParaRPr lang="en-US" noProof="0" dirty="0"/>
          </a:p>
          <a:p>
            <a:pPr lvl="1"/>
            <a:endParaRPr lang="en-US" noProof="0" dirty="0"/>
          </a:p>
          <a:p>
            <a:r>
              <a:rPr lang="en-US" dirty="0">
                <a:hlinkClick r:id="rId10" action="ppaction://hlinksldjump"/>
              </a:rPr>
              <a:t>Part III: Network Graphs</a:t>
            </a:r>
            <a:endParaRPr lang="en-US" dirty="0"/>
          </a:p>
          <a:p>
            <a:pPr lvl="1"/>
            <a:r>
              <a:rPr lang="en-US" noProof="0" dirty="0"/>
              <a:t>For whole networks: </a:t>
            </a:r>
            <a:r>
              <a:rPr lang="en-US" i="1" noProof="0" dirty="0"/>
              <a:t>system</a:t>
            </a:r>
            <a:r>
              <a:rPr lang="en-US" noProof="0" dirty="0"/>
              <a:t> graph, </a:t>
            </a:r>
            <a:r>
              <a:rPr lang="en-US" i="1" noProof="0" dirty="0"/>
              <a:t>layer</a:t>
            </a:r>
            <a:r>
              <a:rPr lang="en-US" noProof="0" dirty="0"/>
              <a:t> graph, </a:t>
            </a:r>
            <a:r>
              <a:rPr lang="en-US" i="1" noProof="0" dirty="0"/>
              <a:t>process</a:t>
            </a:r>
            <a:r>
              <a:rPr lang="en-US" noProof="0" dirty="0"/>
              <a:t> graph, PHY graph</a:t>
            </a:r>
          </a:p>
          <a:p>
            <a:pPr lvl="1"/>
            <a:endParaRPr lang="en-US" noProof="0" dirty="0"/>
          </a:p>
          <a:p>
            <a:r>
              <a:rPr lang="en-US" dirty="0">
                <a:hlinkClick r:id="rId11" action="ppaction://hlinksldjump"/>
              </a:rPr>
              <a:t>Part VI: Schemas and Networks</a:t>
            </a:r>
            <a:endParaRPr lang="en-US" dirty="0"/>
          </a:p>
          <a:p>
            <a:pPr lvl="1"/>
            <a:r>
              <a:rPr lang="en-US" dirty="0"/>
              <a:t>Encoding, complexity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57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C6925C-4D6B-40FE-8BA3-FC014FC6E537}"/>
              </a:ext>
            </a:extLst>
          </p:cNvPr>
          <p:cNvGrpSpPr>
            <a:grpSpLocks noChangeAspect="1"/>
          </p:cNvGrpSpPr>
          <p:nvPr/>
        </p:nvGrpSpPr>
        <p:grpSpPr>
          <a:xfrm>
            <a:off x="384790" y="1363346"/>
            <a:ext cx="11449670" cy="3088997"/>
            <a:chOff x="0" y="1784365"/>
            <a:chExt cx="12192000" cy="3289269"/>
          </a:xfrm>
        </p:grpSpPr>
        <p:pic>
          <p:nvPicPr>
            <p:cNvPr id="5" name="23-network">
              <a:extLst>
                <a:ext uri="{FF2B5EF4-FFF2-40B4-BE49-F238E27FC236}">
                  <a16:creationId xmlns:a16="http://schemas.microsoft.com/office/drawing/2014/main" id="{01B04AD0-E4AE-43E1-B708-72EA497D7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2-hosts">
              <a:extLst>
                <a:ext uri="{FF2B5EF4-FFF2-40B4-BE49-F238E27FC236}">
                  <a16:creationId xmlns:a16="http://schemas.microsoft.com/office/drawing/2014/main" id="{EA57579B-DBC3-4C39-B333-5ECF8384B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11" name="21-local">
              <a:extLst>
                <a:ext uri="{FF2B5EF4-FFF2-40B4-BE49-F238E27FC236}">
                  <a16:creationId xmlns:a16="http://schemas.microsoft.com/office/drawing/2014/main" id="{E6DC7E74-A315-4C64-A3EF-09CA4A086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9" name="20-a-and-b">
              <a:extLst>
                <a:ext uri="{FF2B5EF4-FFF2-40B4-BE49-F238E27FC236}">
                  <a16:creationId xmlns:a16="http://schemas.microsoft.com/office/drawing/2014/main" id="{8D4D6291-E25C-4A98-81BE-6EBAF3B8C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1901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30b,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30b, 31f,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548D82A0-CEA3-4DF1-9496-AC53333AE06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30-layer-blue">
              <a:extLst>
                <a:ext uri="{FF2B5EF4-FFF2-40B4-BE49-F238E27FC236}">
                  <a16:creationId xmlns:a16="http://schemas.microsoft.com/office/drawing/2014/main" id="{FC0F4E42-0704-4CD8-BCC3-C3D808AE6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1-frame">
              <a:extLst>
                <a:ext uri="{FF2B5EF4-FFF2-40B4-BE49-F238E27FC236}">
                  <a16:creationId xmlns:a16="http://schemas.microsoft.com/office/drawing/2014/main" id="{53F19F9D-ED8E-480E-8925-0F1A345F9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2-name">
              <a:extLst>
                <a:ext uri="{FF2B5EF4-FFF2-40B4-BE49-F238E27FC236}">
                  <a16:creationId xmlns:a16="http://schemas.microsoft.com/office/drawing/2014/main" id="{5B1B2CE4-C45F-44B0-BAF7-A99E61E8A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color">
              <a:extLst>
                <a:ext uri="{FF2B5EF4-FFF2-40B4-BE49-F238E27FC236}">
                  <a16:creationId xmlns:a16="http://schemas.microsoft.com/office/drawing/2014/main" id="{28B907B6-A27D-4075-95B5-D4D45658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3-edge-system">
              <a:extLst>
                <a:ext uri="{FF2B5EF4-FFF2-40B4-BE49-F238E27FC236}">
                  <a16:creationId xmlns:a16="http://schemas.microsoft.com/office/drawing/2014/main" id="{179052C5-99B3-4F7A-AE91-456443889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L">
            <a:extLst>
              <a:ext uri="{FF2B5EF4-FFF2-40B4-BE49-F238E27FC236}">
                <a16:creationId xmlns:a16="http://schemas.microsoft.com/office/drawing/2014/main" id="{4AF7C7D7-C2CB-45BF-888A-441A68451A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6" name="30-layer-blue">
              <a:extLst>
                <a:ext uri="{FF2B5EF4-FFF2-40B4-BE49-F238E27FC236}">
                  <a16:creationId xmlns:a16="http://schemas.microsoft.com/office/drawing/2014/main" id="{1C94614F-A146-49B3-BFBB-71D8AEE70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9799F195-DB10-4C43-A620-9604CBE81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">
              <a:extLst>
                <a:ext uri="{FF2B5EF4-FFF2-40B4-BE49-F238E27FC236}">
                  <a16:creationId xmlns:a16="http://schemas.microsoft.com/office/drawing/2014/main" id="{90AD932D-BF40-4CF0-AB1D-C78A9FD04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color">
              <a:extLst>
                <a:ext uri="{FF2B5EF4-FFF2-40B4-BE49-F238E27FC236}">
                  <a16:creationId xmlns:a16="http://schemas.microsoft.com/office/drawing/2014/main" id="{D7E44968-3C24-48F7-BDF7-5307F3A9C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R">
            <a:extLst>
              <a:ext uri="{FF2B5EF4-FFF2-40B4-BE49-F238E27FC236}">
                <a16:creationId xmlns:a16="http://schemas.microsoft.com/office/drawing/2014/main" id="{16B1C316-E43F-4BFF-97A8-F519CB6969C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FBDE6B79-DAEE-46AB-9FB8-99774DF09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2-name">
              <a:extLst>
                <a:ext uri="{FF2B5EF4-FFF2-40B4-BE49-F238E27FC236}">
                  <a16:creationId xmlns:a16="http://schemas.microsoft.com/office/drawing/2014/main" id="{B33E38EC-35D1-4839-924E-27A8178BB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F76FA5E4-72AD-428D-A73E-7F94D6B66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2-name-color">
              <a:extLst>
                <a:ext uri="{FF2B5EF4-FFF2-40B4-BE49-F238E27FC236}">
                  <a16:creationId xmlns:a16="http://schemas.microsoft.com/office/drawing/2014/main" id="{D66CF7C9-4EB0-4414-A75A-74375A074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3-edge-system">
              <a:extLst>
                <a:ext uri="{FF2B5EF4-FFF2-40B4-BE49-F238E27FC236}">
                  <a16:creationId xmlns:a16="http://schemas.microsoft.com/office/drawing/2014/main" id="{E25E60C6-EEB4-4D61-BBC5-75EDC64B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L">
            <a:extLst>
              <a:ext uri="{FF2B5EF4-FFF2-40B4-BE49-F238E27FC236}">
                <a16:creationId xmlns:a16="http://schemas.microsoft.com/office/drawing/2014/main" id="{B2104989-B681-460B-9C8C-0D2B8B15544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7" name="30-layer-blue">
              <a:extLst>
                <a:ext uri="{FF2B5EF4-FFF2-40B4-BE49-F238E27FC236}">
                  <a16:creationId xmlns:a16="http://schemas.microsoft.com/office/drawing/2014/main" id="{DC0AF3CE-7BB0-4F32-B731-46E846E24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2-acr">
              <a:extLst>
                <a:ext uri="{FF2B5EF4-FFF2-40B4-BE49-F238E27FC236}">
                  <a16:creationId xmlns:a16="http://schemas.microsoft.com/office/drawing/2014/main" id="{E4D71BB2-BA18-4EFD-B8E8-806ABD081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0-process-color">
              <a:extLst>
                <a:ext uri="{FF2B5EF4-FFF2-40B4-BE49-F238E27FC236}">
                  <a16:creationId xmlns:a16="http://schemas.microsoft.com/office/drawing/2014/main" id="{54B509EF-C3BA-4BD9-8AE7-301A2DF94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CF8DEA07-DB0E-46F1-8F7D-244EA539E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2B515482-B9FD-4B9F-86E4-57050C7AEA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30-layer-blue">
              <a:extLst>
                <a:ext uri="{FF2B5EF4-FFF2-40B4-BE49-F238E27FC236}">
                  <a16:creationId xmlns:a16="http://schemas.microsoft.com/office/drawing/2014/main" id="{272C4BE2-517C-4C05-B9FB-BA4C700F7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1-frame">
              <a:extLst>
                <a:ext uri="{FF2B5EF4-FFF2-40B4-BE49-F238E27FC236}">
                  <a16:creationId xmlns:a16="http://schemas.microsoft.com/office/drawing/2014/main" id="{08D7F42E-BB34-4A46-A59D-653F16FAC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0-process-color">
              <a:extLst>
                <a:ext uri="{FF2B5EF4-FFF2-40B4-BE49-F238E27FC236}">
                  <a16:creationId xmlns:a16="http://schemas.microsoft.com/office/drawing/2014/main" id="{404450CC-BB27-4EAD-9DE9-3A45A2BB3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2-name-color">
              <a:extLst>
                <a:ext uri="{FF2B5EF4-FFF2-40B4-BE49-F238E27FC236}">
                  <a16:creationId xmlns:a16="http://schemas.microsoft.com/office/drawing/2014/main" id="{877ED621-6E53-418B-A4FA-FC1CFE3CB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8C73F6AB-285D-4F65-98B7-0DE18299B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2L">
            <a:extLst>
              <a:ext uri="{FF2B5EF4-FFF2-40B4-BE49-F238E27FC236}">
                <a16:creationId xmlns:a16="http://schemas.microsoft.com/office/drawing/2014/main" id="{8BD3FF5D-63D8-4C28-9B48-360E1AA8BF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6D7A710A-D96B-4C95-83D9-A938E5BBF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1-frame">
              <a:extLst>
                <a:ext uri="{FF2B5EF4-FFF2-40B4-BE49-F238E27FC236}">
                  <a16:creationId xmlns:a16="http://schemas.microsoft.com/office/drawing/2014/main" id="{E5BD5167-2C11-4564-865E-F3DC2D638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2B2666D0-33F7-42C4-8F90-0FFB14D2C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BDA29E42-E3E1-4B11-B40E-02F99A2BD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5FFC4C3F-E638-4ED7-A0C9-3D74B1AFCE2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30-layer-blue">
              <a:extLst>
                <a:ext uri="{FF2B5EF4-FFF2-40B4-BE49-F238E27FC236}">
                  <a16:creationId xmlns:a16="http://schemas.microsoft.com/office/drawing/2014/main" id="{83AC7790-1C8B-49B6-9CE0-767E9EAB6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color">
              <a:extLst>
                <a:ext uri="{FF2B5EF4-FFF2-40B4-BE49-F238E27FC236}">
                  <a16:creationId xmlns:a16="http://schemas.microsoft.com/office/drawing/2014/main" id="{2235290C-8B2F-4551-9261-B0132D972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A13C1097-0D7A-4612-9038-92005D486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A61FF691-C2D9-4FEE-BE5C-88E70C520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1L">
            <a:extLst>
              <a:ext uri="{FF2B5EF4-FFF2-40B4-BE49-F238E27FC236}">
                <a16:creationId xmlns:a16="http://schemas.microsoft.com/office/drawing/2014/main" id="{09D263C9-F3AA-4A17-810B-747AD37B365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8" name="30-layer-blue">
              <a:extLst>
                <a:ext uri="{FF2B5EF4-FFF2-40B4-BE49-F238E27FC236}">
                  <a16:creationId xmlns:a16="http://schemas.microsoft.com/office/drawing/2014/main" id="{C5AB2064-8221-4BF6-8816-BC61F338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DF661C40-5E21-409B-93F9-41B1CF267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020437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30b, 31f,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30b, 31f, 32a,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31983E7-99EE-440A-B5E7-FF87B90797B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blue">
              <a:extLst>
                <a:ext uri="{FF2B5EF4-FFF2-40B4-BE49-F238E27FC236}">
                  <a16:creationId xmlns:a16="http://schemas.microsoft.com/office/drawing/2014/main" id="{3CAA3D0A-3132-4EFB-A9B4-FA74B164A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">
              <a:extLst>
                <a:ext uri="{FF2B5EF4-FFF2-40B4-BE49-F238E27FC236}">
                  <a16:creationId xmlns:a16="http://schemas.microsoft.com/office/drawing/2014/main" id="{9F2B07C5-0BE8-4848-96FE-A572D3BBD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8E826A6A-3525-40A7-A34E-86BED0D54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EEC58604-56DB-4FAC-9917-3813FD722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D2F54F72-73F7-49AC-8D63-8EE62F476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844511A-FCB9-4E4B-ACFA-CD8039D16E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blue">
              <a:extLst>
                <a:ext uri="{FF2B5EF4-FFF2-40B4-BE49-F238E27FC236}">
                  <a16:creationId xmlns:a16="http://schemas.microsoft.com/office/drawing/2014/main" id="{425077D1-5B25-46AE-94DA-6092F1153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">
              <a:extLst>
                <a:ext uri="{FF2B5EF4-FFF2-40B4-BE49-F238E27FC236}">
                  <a16:creationId xmlns:a16="http://schemas.microsoft.com/office/drawing/2014/main" id="{465CE627-0D15-4746-90CD-8D3404913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61FF21F9-E41A-419A-B834-DD28186BD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023F020A-D14B-49A6-BD13-2DDE1ABF7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A3C7113-AB90-44E1-AF79-781D2725BAE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848654BB-E8D9-4FB8-B888-D1FD8446D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432AA66A-3D5B-4D3E-9807-59DE8955A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89B7FE2F-971C-4251-9AC5-D8CDF6CCB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DB0260E6-3DD0-42CA-BF80-8901C7624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0915BD4-DA79-4809-8192-CBDD4F8EB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EB4BDCAE-7A85-4C1E-A7DA-B8993A4E478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blue">
              <a:extLst>
                <a:ext uri="{FF2B5EF4-FFF2-40B4-BE49-F238E27FC236}">
                  <a16:creationId xmlns:a16="http://schemas.microsoft.com/office/drawing/2014/main" id="{770C6DE1-98B1-4E71-9375-49884C94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012461D0-5510-41EA-B505-1B9D103BA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CD537B0C-59AF-4167-872A-5D64C609E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22804BA-1A7C-4D7D-A930-0BED334AD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D0058CEB-C225-4F55-B8BA-940FD3377F1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blue">
              <a:extLst>
                <a:ext uri="{FF2B5EF4-FFF2-40B4-BE49-F238E27FC236}">
                  <a16:creationId xmlns:a16="http://schemas.microsoft.com/office/drawing/2014/main" id="{8CEC6606-47D5-4B28-9719-46B7DD90B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">
              <a:extLst>
                <a:ext uri="{FF2B5EF4-FFF2-40B4-BE49-F238E27FC236}">
                  <a16:creationId xmlns:a16="http://schemas.microsoft.com/office/drawing/2014/main" id="{C1FA281A-002C-4FB7-BB1E-72823D1EA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DE9DF900-316E-4BFA-84E1-11087FC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2DCFBF5F-88C1-454D-9A8D-F748B0ADE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965E27D4-1796-42D9-A3D6-59894414C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9CAA2D90-6C43-4832-A3BE-F88FCCF576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56FDD4EF-7A60-4BB6-B9C4-B68F9F890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">
              <a:extLst>
                <a:ext uri="{FF2B5EF4-FFF2-40B4-BE49-F238E27FC236}">
                  <a16:creationId xmlns:a16="http://schemas.microsoft.com/office/drawing/2014/main" id="{16F67D34-230B-492A-9F41-AE9C6D0BF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52FD7271-1AA6-407E-9DB0-253DFA3A8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456D8B69-C0A5-4937-A1B0-CFDC71B1F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205062EC-EBE1-4C07-9F8B-D51664025E0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blue">
              <a:extLst>
                <a:ext uri="{FF2B5EF4-FFF2-40B4-BE49-F238E27FC236}">
                  <a16:creationId xmlns:a16="http://schemas.microsoft.com/office/drawing/2014/main" id="{8454CDE4-D940-452E-A695-D0B9B9F3A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9AF76A91-6564-444A-855F-2DE6A27DC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11002792-6F65-4AFC-BA8F-E37AB3C6E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B7645943-C835-44C8-9953-8A4515BA7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21A3361B-E0DB-4854-B616-887736BE65F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blue">
              <a:extLst>
                <a:ext uri="{FF2B5EF4-FFF2-40B4-BE49-F238E27FC236}">
                  <a16:creationId xmlns:a16="http://schemas.microsoft.com/office/drawing/2014/main" id="{F2433321-83FA-4FF4-8B31-0563F16BC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449205E7-CA1F-4D24-9F74-805D8738B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98695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30c, 31fc,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30c, 31fc, 32ac,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B1D527D-E431-4960-9775-A46242309F4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color">
              <a:extLst>
                <a:ext uri="{FF2B5EF4-FFF2-40B4-BE49-F238E27FC236}">
                  <a16:creationId xmlns:a16="http://schemas.microsoft.com/office/drawing/2014/main" id="{F52D4196-3016-4426-85F4-5062B0C9C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3C73AC9C-556C-47E0-830A-A18B1585D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D2024595-2AB0-4304-A88D-EDB58B382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137A9528-EAA3-47F7-A781-039F04480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543ECF20-7A03-4E54-B51E-E7762B440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35CEC349-24ED-4F80-B06A-640E1D6435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ABDDB7CC-A758-43CA-94E8-19E0C74BD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D3F8077D-EAA0-45AB-B2EA-022F0F7C7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59C393C9-6FD5-4ADD-B782-885001106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64AD76B3-3550-4685-A010-7F8975DED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9450EA0-0DD4-4E0F-932A-0C2CE2FCEE6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010BE4CD-0519-4702-895F-84EADD38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EAC79FF1-30E3-4E42-ADFD-3EFE01412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4EBD08FD-E73B-40DF-92AA-225404C98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99BA4396-ABBC-4C32-9BC7-785A05F3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417E61E7-8C24-4F15-B448-8EB5BF3AC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2BA1A286-A9D9-4604-BADB-7C04DE06467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A0D5E13-09FC-4DC3-A60D-2B03F7B3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-color">
              <a:extLst>
                <a:ext uri="{FF2B5EF4-FFF2-40B4-BE49-F238E27FC236}">
                  <a16:creationId xmlns:a16="http://schemas.microsoft.com/office/drawing/2014/main" id="{4D9ACDDE-71E1-495A-9A61-A91EFBD65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C44A1ED7-1779-45F7-B04E-B21CEB36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89323B29-0CA6-47F6-8AD0-20E6CDBD4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A3CB8B19-9CAC-4924-BACC-4B4A1BB644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color">
              <a:extLst>
                <a:ext uri="{FF2B5EF4-FFF2-40B4-BE49-F238E27FC236}">
                  <a16:creationId xmlns:a16="http://schemas.microsoft.com/office/drawing/2014/main" id="{60C98405-9CDC-4024-A677-D4CFAF1BF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E7C138EE-39FA-43EE-9DF9-0D4C68CD2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5D901289-9E08-4E72-ABE6-9D3C1AF82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B8F211AE-C97B-4E8C-AC0E-CFB0B022E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61EB68D7-7330-45D9-8556-73C25C8E6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DBB5556-8B8A-4B5A-97FF-465F7A546B0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01B67F12-0B0E-409D-9182-AEBB46DCF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D4D26459-6310-45CD-B25D-CB9FD06D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49D104FB-30B3-496F-A6AA-CED36A8F0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412FACB1-DA84-4FD9-8672-66024BA5F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B6379911-B26C-4FAB-A520-3B9BE6AEC3F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8DA61592-DB54-465E-9406-94BD576C7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D3E99575-FFA7-4058-8A93-8C92B029C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5C1B0412-B9F0-47EA-B132-0A1E6FBC8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C7EEBEB-EFF8-4C21-9028-9F027516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96624388-6F48-4F40-9AE4-CC2C9CEB652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color">
              <a:extLst>
                <a:ext uri="{FF2B5EF4-FFF2-40B4-BE49-F238E27FC236}">
                  <a16:creationId xmlns:a16="http://schemas.microsoft.com/office/drawing/2014/main" id="{19C0215E-3887-434D-A9D7-96CEDA095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8722BBD8-AD64-4CDB-B3CC-5CDD639C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472683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30c, 31fc,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30c, 31fc, 32ac,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4E6ADC92-6976-4680-8126-2B1EB4862CB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color">
              <a:extLst>
                <a:ext uri="{FF2B5EF4-FFF2-40B4-BE49-F238E27FC236}">
                  <a16:creationId xmlns:a16="http://schemas.microsoft.com/office/drawing/2014/main" id="{A0598EC5-526D-480F-8491-73B3AAFC4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4BEB14D5-D2A1-49BF-88FC-B1FB1395A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4B8728C9-E8F0-4012-8AD9-9DC5F4979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34CFD0DE-7D66-458C-B90D-4C7905D2F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B4C7FF9D-1CB3-4BC4-ADC5-90CB79123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3BEF1B3-3066-4AC1-B6B0-EF00B305864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98D8277F-7AF2-4D43-85A1-892E49C26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56346DA9-4C73-4AE2-9ABB-7294AC13F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98C70BE3-FD13-435A-BE9A-8D3716420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1642C764-A077-4114-93BE-2B93269F7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B043306F-4380-498D-A260-DB7C70286E9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D8C1848C-1F15-4FC2-94F9-9C9E23663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8794EBFE-DE01-4643-9AD5-5C2677A1C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C1308506-E914-4929-82C6-7F8951EB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F363ED46-5E47-4516-82B9-B51B04DE9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C16C63CD-6C11-4CFB-B370-7A35EF2E8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3946A85B-116A-4701-BAB3-D2A42AD031F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B2C10F6-2361-4320-888B-1210152AE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-color">
              <a:extLst>
                <a:ext uri="{FF2B5EF4-FFF2-40B4-BE49-F238E27FC236}">
                  <a16:creationId xmlns:a16="http://schemas.microsoft.com/office/drawing/2014/main" id="{77BB5A36-BAC3-4D7A-A206-852993F30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12F386B2-ED58-4D78-B8CB-6205B9BF3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60A8D2CA-A31B-42B8-A805-CA19C1BD3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C1D026FC-B828-48D3-AF28-C53665A6769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color">
              <a:extLst>
                <a:ext uri="{FF2B5EF4-FFF2-40B4-BE49-F238E27FC236}">
                  <a16:creationId xmlns:a16="http://schemas.microsoft.com/office/drawing/2014/main" id="{3E2C70B1-9806-4CAD-94D6-D527ECA0B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E3F041CC-2997-48FA-B0CA-F6B61661B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C2D2173B-B0B9-4BEB-B1BC-488ED60E1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9D52753D-DEA5-48AB-B7F5-A448A1DD2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F439F43E-7BD3-4748-ADF7-F87C6C4BA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705ED65A-3A60-45C6-A129-3B65E06ED61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B42DBAFD-5EF6-4269-880A-54860658A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61022E02-DE06-41D1-ABD0-A09298D0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27D00CDA-B8E9-467B-A73D-11EC5C81D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371906C4-357F-4A37-9303-679926C13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43756345-10FD-434D-B2D4-EFE9E8BD25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4CC7E0A5-B81A-46AD-9B63-2EE2B60B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360FDF4B-3B4E-4BBC-8556-FEE75072A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E0E7A606-673F-4311-9D9C-E1488B317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21DC43A4-45D7-40DE-B4AD-1C5F63D05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DAF02939-4624-4CE5-A798-72BC0944635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color">
              <a:extLst>
                <a:ext uri="{FF2B5EF4-FFF2-40B4-BE49-F238E27FC236}">
                  <a16:creationId xmlns:a16="http://schemas.microsoft.com/office/drawing/2014/main" id="{ABAC4732-B135-47B2-8089-C4B781C73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2BAD7F26-E7BC-4922-AAC9-A8380EA17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60513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30g, 31f,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30g,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30g, 31f, 32a,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F0DC61C4-E18C-4E51-A82D-CA664DF86B0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CBB3E973-2B64-4297-BD0C-7399C579D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0F228EE2-8253-4855-8660-B6FDF3B1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E8287919-4F90-4863-92C1-EB505CEA7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7CA539C1-EACD-46E3-BED8-864BD7F75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FA84F634-DA74-4D5B-81D2-31CB25C3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5386F80B-2B7B-430A-BF13-A7A4DD2F207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3B51A3EB-881E-405C-85C7-240133D2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C15F45E9-3D9E-4F12-B594-A6C2C4354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E6802DA0-875E-498F-A867-E6FD0D37A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26D2D4F3-9272-4151-A384-0BC33AEC8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E8B46C63-6042-484F-A491-E2908A483E2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ABC68DD2-5DB5-47C6-BD07-68FA51D35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B6E1B0C3-D917-49D4-A070-483547F32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2021397F-3258-4B8A-B23E-026DBCD0E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F4706669-7C4F-42D6-959C-C43542F1B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F5E182C0-837B-4B47-AA19-0CA62E60F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FBAE0A0D-FA3C-48B0-8110-08A48B62E5B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grey">
              <a:extLst>
                <a:ext uri="{FF2B5EF4-FFF2-40B4-BE49-F238E27FC236}">
                  <a16:creationId xmlns:a16="http://schemas.microsoft.com/office/drawing/2014/main" id="{0C25B026-C56E-4CF7-9A72-573C619C5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7E02B71B-F6D1-4352-B29A-1178595C9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94F4B8B6-872B-48F0-9CE1-5031C3120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C44A7F82-9111-41A0-BD57-C646B3933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F18C2792-A211-4EEC-BE58-7D8389CE4C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grey">
              <a:extLst>
                <a:ext uri="{FF2B5EF4-FFF2-40B4-BE49-F238E27FC236}">
                  <a16:creationId xmlns:a16="http://schemas.microsoft.com/office/drawing/2014/main" id="{59FD9C4B-4EBD-4E68-A367-667D598EF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52F365B1-1FEF-4DC8-8DAD-97B4B6915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4EEEF391-FCCC-403E-A985-BCF16A745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1A25760D-0E11-4D37-9F27-A7DC2DF8F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AE4AAB42-CB47-4337-AE90-D218B6DD0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F1207904-1D2D-4B30-91E1-BD4CF71B86A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9BADAEEF-0448-4009-AEDA-26A61CE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165F16E9-CFCA-448E-A0AB-85A9C637D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2A58686D-1CB7-40AE-9D61-BB6EE22A5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EF7E102B-8706-4C19-B828-65A1BCED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7CFB2E45-7536-4A4F-AF6C-5C00D8C7DE7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grey">
              <a:extLst>
                <a:ext uri="{FF2B5EF4-FFF2-40B4-BE49-F238E27FC236}">
                  <a16:creationId xmlns:a16="http://schemas.microsoft.com/office/drawing/2014/main" id="{B4EB4E02-0457-42EE-968A-23652B77B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0C8EECE1-60B7-4521-BD6F-1F1DE1F7F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45384913-58AC-405C-BA5F-F57DD4F65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575FBF8-6C8A-4B29-97FC-5B538C9EC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897BB6E6-81E6-4489-8FC9-B594C6388F1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3A63167B-957D-4D59-96C7-96C883A60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84B328B3-EEC1-465C-827A-3A2AE1EF1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011090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30g, 31f,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30g, 31f, 32a, 40c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7D5D5612-19B5-4EFE-8623-A30A73CBEB2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BC406812-4D6F-4922-ABBB-F01BDC0C0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55A30F9B-B310-4429-AE28-4A08EC942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2AAA28A3-C6EC-419E-B034-3910BD2D8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84CA9E5A-1305-4B94-9C35-D90938898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5DAB5A6C-64C9-4B18-B8C6-07A3FAC45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3FAF00D1-74F1-4326-9DEF-9A7F745ECCF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83DF9ECB-F55F-4A67-A77E-C48068A40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9C512C96-13DA-4FF5-9262-A9FF9AFDF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30C29411-5CBA-45FF-970D-A16E797E0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ECB9EDDB-E3DA-4A59-948F-357257E8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01E3A608-98B7-41F7-83E5-534A49253D9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8CE5D4D9-DAAF-4806-97AD-F5A0C51DC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453B74A0-431F-4F96-82E9-088B8B5A5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color">
              <a:extLst>
                <a:ext uri="{FF2B5EF4-FFF2-40B4-BE49-F238E27FC236}">
                  <a16:creationId xmlns:a16="http://schemas.microsoft.com/office/drawing/2014/main" id="{8B5AEA53-6CF1-46B0-8D69-5B389E840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-color">
              <a:extLst>
                <a:ext uri="{FF2B5EF4-FFF2-40B4-BE49-F238E27FC236}">
                  <a16:creationId xmlns:a16="http://schemas.microsoft.com/office/drawing/2014/main" id="{627C136D-D547-4733-9EE6-0EBA782E5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4BA32ADC-2ED7-4ADE-9729-413B0B148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8E01C7AF-BEA0-404A-B59D-6059B33769A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grey">
              <a:extLst>
                <a:ext uri="{FF2B5EF4-FFF2-40B4-BE49-F238E27FC236}">
                  <a16:creationId xmlns:a16="http://schemas.microsoft.com/office/drawing/2014/main" id="{30871E80-6B04-42FF-854D-9CDB750EA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680535D4-F156-4542-A0A5-47B438AE6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color">
              <a:extLst>
                <a:ext uri="{FF2B5EF4-FFF2-40B4-BE49-F238E27FC236}">
                  <a16:creationId xmlns:a16="http://schemas.microsoft.com/office/drawing/2014/main" id="{9019DDEE-1F50-48C9-B9A0-D849A4903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-color">
              <a:extLst>
                <a:ext uri="{FF2B5EF4-FFF2-40B4-BE49-F238E27FC236}">
                  <a16:creationId xmlns:a16="http://schemas.microsoft.com/office/drawing/2014/main" id="{D9914266-4120-4097-98F8-29121A766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49EE01AB-A7FE-4B99-A9E1-841D11E5029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grey">
              <a:extLst>
                <a:ext uri="{FF2B5EF4-FFF2-40B4-BE49-F238E27FC236}">
                  <a16:creationId xmlns:a16="http://schemas.microsoft.com/office/drawing/2014/main" id="{310EEEE0-8799-448E-8101-8D0573D27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65417497-88BA-43FC-9A05-B69345E2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color">
              <a:extLst>
                <a:ext uri="{FF2B5EF4-FFF2-40B4-BE49-F238E27FC236}">
                  <a16:creationId xmlns:a16="http://schemas.microsoft.com/office/drawing/2014/main" id="{A5CA605B-E42F-4A90-9510-C5757BACD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-color">
              <a:extLst>
                <a:ext uri="{FF2B5EF4-FFF2-40B4-BE49-F238E27FC236}">
                  <a16:creationId xmlns:a16="http://schemas.microsoft.com/office/drawing/2014/main" id="{CCCBE6E7-7F45-414A-94F6-91C8BFD46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3ACBACDE-5405-4936-91CF-9C37F8DFF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54E28B9C-EE57-4F39-A2A0-8A9FE16A2F6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EAA59A91-8046-4763-9FF9-061AADF82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09687600-09F1-4BDF-AFA5-01CF9636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15CFADDD-7B66-45DB-BBBC-32CDF1F2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2576395D-A3C6-4766-8428-64E54BB38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34D2D2C6-FF8B-4A7E-A388-78A139736A8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grey">
              <a:extLst>
                <a:ext uri="{FF2B5EF4-FFF2-40B4-BE49-F238E27FC236}">
                  <a16:creationId xmlns:a16="http://schemas.microsoft.com/office/drawing/2014/main" id="{4639F7A8-C714-40F1-8D3B-992F8E53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color">
              <a:extLst>
                <a:ext uri="{FF2B5EF4-FFF2-40B4-BE49-F238E27FC236}">
                  <a16:creationId xmlns:a16="http://schemas.microsoft.com/office/drawing/2014/main" id="{6277FF87-348F-4A42-8901-100BE849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D0BE4EE-28CE-48D3-848A-58B035242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734747F8-9CE6-4CE7-82D7-CB525C03D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3DA829B6-3F22-4342-91C8-AF28DB2717A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6519963E-0E07-4DFA-8450-1A947B68B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color">
              <a:extLst>
                <a:ext uri="{FF2B5EF4-FFF2-40B4-BE49-F238E27FC236}">
                  <a16:creationId xmlns:a16="http://schemas.microsoft.com/office/drawing/2014/main" id="{1DFB4E45-0857-4290-A00D-CE8B8F1B4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688919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12sn,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12sn,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30c, 31fc,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30c, 31fc, 32ac,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27C78DEA-73C0-4578-BAC7-3709AFF8A9E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36A949C5-DF68-4AD8-80ED-963024343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FA29AB11-C3FD-4B49-8F02-358558D09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0-layer-color">
              <a:extLst>
                <a:ext uri="{FF2B5EF4-FFF2-40B4-BE49-F238E27FC236}">
                  <a16:creationId xmlns:a16="http://schemas.microsoft.com/office/drawing/2014/main" id="{0FE0192D-F1DE-4975-9F4D-A8E95EAD3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1-frame-color">
              <a:extLst>
                <a:ext uri="{FF2B5EF4-FFF2-40B4-BE49-F238E27FC236}">
                  <a16:creationId xmlns:a16="http://schemas.microsoft.com/office/drawing/2014/main" id="{6BC9589E-91CD-421D-885F-937A9FA8A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6" name="32-name-color">
              <a:extLst>
                <a:ext uri="{FF2B5EF4-FFF2-40B4-BE49-F238E27FC236}">
                  <a16:creationId xmlns:a16="http://schemas.microsoft.com/office/drawing/2014/main" id="{E5A6B317-32FF-4745-87F8-D14062134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grey">
              <a:extLst>
                <a:ext uri="{FF2B5EF4-FFF2-40B4-BE49-F238E27FC236}">
                  <a16:creationId xmlns:a16="http://schemas.microsoft.com/office/drawing/2014/main" id="{BA154DAC-FD4A-4BBC-A4AB-5D2DBF708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A9A7CC12-60C1-450A-A672-31F5E0E56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4L">
            <a:extLst>
              <a:ext uri="{FF2B5EF4-FFF2-40B4-BE49-F238E27FC236}">
                <a16:creationId xmlns:a16="http://schemas.microsoft.com/office/drawing/2014/main" id="{7CC73DFA-6BBA-4956-9141-DE03EC3E556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08D0F1A4-CFEC-4752-ADE6-D01B07211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AD59E6B0-86A7-43D3-96FA-9CF71FDBE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2E84D871-26C5-4119-800F-9B96F52D3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BC1E7AA2-4D2E-4D16-BAA9-1B3C9032A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4" name="32-acr-color">
              <a:extLst>
                <a:ext uri="{FF2B5EF4-FFF2-40B4-BE49-F238E27FC236}">
                  <a16:creationId xmlns:a16="http://schemas.microsoft.com/office/drawing/2014/main" id="{55A6A02F-725F-40AE-9F06-18C2239B2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FBE13966-14C7-4A19-8EFF-21E13CC13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394032BD-9C84-4C23-A2F2-26BAC6C3574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4EAA9CE3-5CF3-4EDE-8D53-EE98A7689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B7A2096D-C827-44EA-8E63-6F30F65A7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8527C5CD-D23A-426B-9907-8B9F6262E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0-layer-color">
              <a:extLst>
                <a:ext uri="{FF2B5EF4-FFF2-40B4-BE49-F238E27FC236}">
                  <a16:creationId xmlns:a16="http://schemas.microsoft.com/office/drawing/2014/main" id="{632F3210-AF67-4433-A99C-1F75E4B55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-color">
              <a:extLst>
                <a:ext uri="{FF2B5EF4-FFF2-40B4-BE49-F238E27FC236}">
                  <a16:creationId xmlns:a16="http://schemas.microsoft.com/office/drawing/2014/main" id="{8A8A426F-D300-4E37-AD0C-FFD7E622A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0-process-grey">
              <a:extLst>
                <a:ext uri="{FF2B5EF4-FFF2-40B4-BE49-F238E27FC236}">
                  <a16:creationId xmlns:a16="http://schemas.microsoft.com/office/drawing/2014/main" id="{3353E383-86C1-484D-8E17-8206F0BED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2-name">
              <a:extLst>
                <a:ext uri="{FF2B5EF4-FFF2-40B4-BE49-F238E27FC236}">
                  <a16:creationId xmlns:a16="http://schemas.microsoft.com/office/drawing/2014/main" id="{F8631826-9646-41D4-9351-6992DBBC8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3-edge-system">
              <a:extLst>
                <a:ext uri="{FF2B5EF4-FFF2-40B4-BE49-F238E27FC236}">
                  <a16:creationId xmlns:a16="http://schemas.microsoft.com/office/drawing/2014/main" id="{59526809-487D-41FE-861F-13F897BC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5" name="3L">
            <a:extLst>
              <a:ext uri="{FF2B5EF4-FFF2-40B4-BE49-F238E27FC236}">
                <a16:creationId xmlns:a16="http://schemas.microsoft.com/office/drawing/2014/main" id="{89FD2234-62B0-423D-B5CA-E45A1CB708D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6" name="10-grid">
              <a:extLst>
                <a:ext uri="{FF2B5EF4-FFF2-40B4-BE49-F238E27FC236}">
                  <a16:creationId xmlns:a16="http://schemas.microsoft.com/office/drawing/2014/main" id="{CBEF4529-7888-4E86-9D87-443F645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11-phy">
              <a:extLst>
                <a:ext uri="{FF2B5EF4-FFF2-40B4-BE49-F238E27FC236}">
                  <a16:creationId xmlns:a16="http://schemas.microsoft.com/office/drawing/2014/main" id="{96984595-0C12-4166-AF75-BAEFC95DD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8" name="12-system-names">
              <a:extLst>
                <a:ext uri="{FF2B5EF4-FFF2-40B4-BE49-F238E27FC236}">
                  <a16:creationId xmlns:a16="http://schemas.microsoft.com/office/drawing/2014/main" id="{401A9E88-D9DC-4FC3-9420-49D7FC1A2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A7BDB248-F978-444B-A035-B14856E0D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acr-color">
              <a:extLst>
                <a:ext uri="{FF2B5EF4-FFF2-40B4-BE49-F238E27FC236}">
                  <a16:creationId xmlns:a16="http://schemas.microsoft.com/office/drawing/2014/main" id="{4F378736-6ACA-4DE2-9046-075B50BA6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860569D1-59B9-45F6-B292-AAB16DA20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acr">
              <a:extLst>
                <a:ext uri="{FF2B5EF4-FFF2-40B4-BE49-F238E27FC236}">
                  <a16:creationId xmlns:a16="http://schemas.microsoft.com/office/drawing/2014/main" id="{E90787F8-BC02-4F64-B67D-AA776916C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3" name="2R">
            <a:extLst>
              <a:ext uri="{FF2B5EF4-FFF2-40B4-BE49-F238E27FC236}">
                <a16:creationId xmlns:a16="http://schemas.microsoft.com/office/drawing/2014/main" id="{264BE6AD-17B7-45E1-9C0E-7E889AFFFB4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4" name="11-phy-full">
              <a:extLst>
                <a:ext uri="{FF2B5EF4-FFF2-40B4-BE49-F238E27FC236}">
                  <a16:creationId xmlns:a16="http://schemas.microsoft.com/office/drawing/2014/main" id="{F72FE4B3-7551-4525-BB9A-94583FD13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153A9676-392A-4DF4-B9E9-3ED4CD25C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31-frame-color">
              <a:extLst>
                <a:ext uri="{FF2B5EF4-FFF2-40B4-BE49-F238E27FC236}">
                  <a16:creationId xmlns:a16="http://schemas.microsoft.com/office/drawing/2014/main" id="{ED1A1ADB-CEC7-43FA-8EBE-3FDCB2DB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40-process-grey">
              <a:extLst>
                <a:ext uri="{FF2B5EF4-FFF2-40B4-BE49-F238E27FC236}">
                  <a16:creationId xmlns:a16="http://schemas.microsoft.com/office/drawing/2014/main" id="{0A1D6DA7-DE78-486F-8B3E-42C4984C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2-name">
              <a:extLst>
                <a:ext uri="{FF2B5EF4-FFF2-40B4-BE49-F238E27FC236}">
                  <a16:creationId xmlns:a16="http://schemas.microsoft.com/office/drawing/2014/main" id="{FE43C92B-E02E-40D5-8EF9-865F0BF3D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4-edge-layer">
              <a:extLst>
                <a:ext uri="{FF2B5EF4-FFF2-40B4-BE49-F238E27FC236}">
                  <a16:creationId xmlns:a16="http://schemas.microsoft.com/office/drawing/2014/main" id="{8FE952E4-A17F-4763-904C-7F6F14E4A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0" name="2L">
            <a:extLst>
              <a:ext uri="{FF2B5EF4-FFF2-40B4-BE49-F238E27FC236}">
                <a16:creationId xmlns:a16="http://schemas.microsoft.com/office/drawing/2014/main" id="{AF6BA7F6-87D1-44C7-8A8D-96D411AC979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51" name="11-phy-full">
              <a:extLst>
                <a:ext uri="{FF2B5EF4-FFF2-40B4-BE49-F238E27FC236}">
                  <a16:creationId xmlns:a16="http://schemas.microsoft.com/office/drawing/2014/main" id="{592979F2-1861-4A95-8256-BF630DC7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0-layer-color">
              <a:extLst>
                <a:ext uri="{FF2B5EF4-FFF2-40B4-BE49-F238E27FC236}">
                  <a16:creationId xmlns:a16="http://schemas.microsoft.com/office/drawing/2014/main" id="{A0B964C4-4D0C-4DD0-A2A4-9944028A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1-frame-color">
              <a:extLst>
                <a:ext uri="{FF2B5EF4-FFF2-40B4-BE49-F238E27FC236}">
                  <a16:creationId xmlns:a16="http://schemas.microsoft.com/office/drawing/2014/main" id="{4A8E817A-1722-411B-81D6-55C2CBDC7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40-process-grey">
              <a:extLst>
                <a:ext uri="{FF2B5EF4-FFF2-40B4-BE49-F238E27FC236}">
                  <a16:creationId xmlns:a16="http://schemas.microsoft.com/office/drawing/2014/main" id="{BC2430B5-0918-450E-90E6-93CE808E8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2-acr">
              <a:extLst>
                <a:ext uri="{FF2B5EF4-FFF2-40B4-BE49-F238E27FC236}">
                  <a16:creationId xmlns:a16="http://schemas.microsoft.com/office/drawing/2014/main" id="{BAA66F9D-4C06-4BA3-979B-ECEB4D359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1R">
            <a:extLst>
              <a:ext uri="{FF2B5EF4-FFF2-40B4-BE49-F238E27FC236}">
                <a16:creationId xmlns:a16="http://schemas.microsoft.com/office/drawing/2014/main" id="{4EC9D539-DDDE-43F1-970A-23CABDE3152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7" name="11-phy">
              <a:extLst>
                <a:ext uri="{FF2B5EF4-FFF2-40B4-BE49-F238E27FC236}">
                  <a16:creationId xmlns:a16="http://schemas.microsoft.com/office/drawing/2014/main" id="{9CF16AEE-E675-4827-AE13-FC5E68AF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8" name="12-system-names">
              <a:extLst>
                <a:ext uri="{FF2B5EF4-FFF2-40B4-BE49-F238E27FC236}">
                  <a16:creationId xmlns:a16="http://schemas.microsoft.com/office/drawing/2014/main" id="{62ACBE44-D426-45D4-BED3-4ED7C5ED9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30-layer-color">
              <a:extLst>
                <a:ext uri="{FF2B5EF4-FFF2-40B4-BE49-F238E27FC236}">
                  <a16:creationId xmlns:a16="http://schemas.microsoft.com/office/drawing/2014/main" id="{624A1258-AFDB-425B-976C-3C9AD15BB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0-process-grey">
              <a:extLst>
                <a:ext uri="{FF2B5EF4-FFF2-40B4-BE49-F238E27FC236}">
                  <a16:creationId xmlns:a16="http://schemas.microsoft.com/office/drawing/2014/main" id="{5F6EF415-6E44-48A5-BCCD-23D7094FA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1E95743C-F5AE-4AAE-BF39-DE9F44EE1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B9EC87BA-EC85-4B69-808C-4D256263D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1L">
            <a:extLst>
              <a:ext uri="{FF2B5EF4-FFF2-40B4-BE49-F238E27FC236}">
                <a16:creationId xmlns:a16="http://schemas.microsoft.com/office/drawing/2014/main" id="{BA631984-F519-4DCD-8DFC-831EF72B6B0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64" name="11-phy">
              <a:extLst>
                <a:ext uri="{FF2B5EF4-FFF2-40B4-BE49-F238E27FC236}">
                  <a16:creationId xmlns:a16="http://schemas.microsoft.com/office/drawing/2014/main" id="{FCA142A2-5FE9-4333-BD34-C2E61DD13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5" name="12-system-names">
              <a:extLst>
                <a:ext uri="{FF2B5EF4-FFF2-40B4-BE49-F238E27FC236}">
                  <a16:creationId xmlns:a16="http://schemas.microsoft.com/office/drawing/2014/main" id="{FA098A6D-4E45-416C-A57A-F3355284F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30-layer-color">
              <a:extLst>
                <a:ext uri="{FF2B5EF4-FFF2-40B4-BE49-F238E27FC236}">
                  <a16:creationId xmlns:a16="http://schemas.microsoft.com/office/drawing/2014/main" id="{FF2A001F-C9AF-41AE-84C2-7E61FDF8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0-process-grey">
              <a:extLst>
                <a:ext uri="{FF2B5EF4-FFF2-40B4-BE49-F238E27FC236}">
                  <a16:creationId xmlns:a16="http://schemas.microsoft.com/office/drawing/2014/main" id="{D9F44989-C2D2-44C9-985F-FBFB92DA3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392699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17C3C6-A03D-4BE6-9D2A-2A4577D0E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71B7D6-523B-4DC7-9ACF-7BF7EC84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3</a:t>
            </a:r>
          </a:p>
        </p:txBody>
      </p:sp>
    </p:spTree>
    <p:extLst>
      <p:ext uri="{BB962C8B-B14F-4D97-AF65-F5344CB8AC3E}">
        <p14:creationId xmlns:p14="http://schemas.microsoft.com/office/powerpoint/2010/main" val="236540517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20-system-blue">
              <a:extLst>
                <a:ext uri="{FF2B5EF4-FFF2-40B4-BE49-F238E27FC236}">
                  <a16:creationId xmlns:a16="http://schemas.microsoft.com/office/drawing/2014/main" id="{D595A626-5BD7-44D5-8B26-92596313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color">
              <a:extLst>
                <a:ext uri="{FF2B5EF4-FFF2-40B4-BE49-F238E27FC236}">
                  <a16:creationId xmlns:a16="http://schemas.microsoft.com/office/drawing/2014/main" id="{A0CE1B73-417A-4CF0-8517-F4382F954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3" name="20-system-blue">
              <a:extLst>
                <a:ext uri="{FF2B5EF4-FFF2-40B4-BE49-F238E27FC236}">
                  <a16:creationId xmlns:a16="http://schemas.microsoft.com/office/drawing/2014/main" id="{6F036990-A7D4-4E16-B7AF-5D0609C9D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8" name="40-process-color">
              <a:extLst>
                <a:ext uri="{FF2B5EF4-FFF2-40B4-BE49-F238E27FC236}">
                  <a16:creationId xmlns:a16="http://schemas.microsoft.com/office/drawing/2014/main" id="{6E94757C-37AF-41A3-964C-752A6DC5B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20-system-blue">
              <a:extLst>
                <a:ext uri="{FF2B5EF4-FFF2-40B4-BE49-F238E27FC236}">
                  <a16:creationId xmlns:a16="http://schemas.microsoft.com/office/drawing/2014/main" id="{52EB78E2-4A51-46EE-8B5D-134AF0A52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3" name="40-process-color">
              <a:extLst>
                <a:ext uri="{FF2B5EF4-FFF2-40B4-BE49-F238E27FC236}">
                  <a16:creationId xmlns:a16="http://schemas.microsoft.com/office/drawing/2014/main" id="{C8206B1B-4861-460C-B09E-634E5446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2-name-color">
              <a:extLst>
                <a:ext uri="{FF2B5EF4-FFF2-40B4-BE49-F238E27FC236}">
                  <a16:creationId xmlns:a16="http://schemas.microsoft.com/office/drawing/2014/main" id="{11713F59-7F78-473B-95EC-220EFD8B5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3" name="20-system-blue">
              <a:extLst>
                <a:ext uri="{FF2B5EF4-FFF2-40B4-BE49-F238E27FC236}">
                  <a16:creationId xmlns:a16="http://schemas.microsoft.com/office/drawing/2014/main" id="{F93F1DC2-71D7-485C-9544-7A5F4B52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8" name="40-process-color">
              <a:extLst>
                <a:ext uri="{FF2B5EF4-FFF2-40B4-BE49-F238E27FC236}">
                  <a16:creationId xmlns:a16="http://schemas.microsoft.com/office/drawing/2014/main" id="{06971B45-B735-4FFE-881E-C37ED6315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42-acr-color">
              <a:extLst>
                <a:ext uri="{FF2B5EF4-FFF2-40B4-BE49-F238E27FC236}">
                  <a16:creationId xmlns:a16="http://schemas.microsoft.com/office/drawing/2014/main" id="{ED4D1B49-0F5C-4880-A147-482A00CDA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8" name="20-system-blue">
              <a:extLst>
                <a:ext uri="{FF2B5EF4-FFF2-40B4-BE49-F238E27FC236}">
                  <a16:creationId xmlns:a16="http://schemas.microsoft.com/office/drawing/2014/main" id="{5C7965A6-5D47-4840-9D50-8D0A75C1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3" name="40-process-color">
              <a:extLst>
                <a:ext uri="{FF2B5EF4-FFF2-40B4-BE49-F238E27FC236}">
                  <a16:creationId xmlns:a16="http://schemas.microsoft.com/office/drawing/2014/main" id="{AA68D65B-7653-430F-8AC9-55EA3F0BE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8" name="42-name-color">
              <a:extLst>
                <a:ext uri="{FF2B5EF4-FFF2-40B4-BE49-F238E27FC236}">
                  <a16:creationId xmlns:a16="http://schemas.microsoft.com/office/drawing/2014/main" id="{384FD960-18AC-49A6-901D-57F746BA1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0956A5EC-225A-47D3-9CA7-DA31CA18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40-process-color">
              <a:extLst>
                <a:ext uri="{FF2B5EF4-FFF2-40B4-BE49-F238E27FC236}">
                  <a16:creationId xmlns:a16="http://schemas.microsoft.com/office/drawing/2014/main" id="{E86C1656-66E8-4E27-A0C8-7B86930EC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1" name="42-acr-color">
              <a:extLst>
                <a:ext uri="{FF2B5EF4-FFF2-40B4-BE49-F238E27FC236}">
                  <a16:creationId xmlns:a16="http://schemas.microsoft.com/office/drawing/2014/main" id="{D6275C17-49AB-4D6F-AEA5-A5A73E3E1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8" name="20-system-blue">
              <a:extLst>
                <a:ext uri="{FF2B5EF4-FFF2-40B4-BE49-F238E27FC236}">
                  <a16:creationId xmlns:a16="http://schemas.microsoft.com/office/drawing/2014/main" id="{D801556D-632D-4046-A29D-178B32DD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3" name="40-process-color">
              <a:extLst>
                <a:ext uri="{FF2B5EF4-FFF2-40B4-BE49-F238E27FC236}">
                  <a16:creationId xmlns:a16="http://schemas.microsoft.com/office/drawing/2014/main" id="{B2A9D358-62CE-4848-B429-990A2365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3" name="20-system-blue">
              <a:extLst>
                <a:ext uri="{FF2B5EF4-FFF2-40B4-BE49-F238E27FC236}">
                  <a16:creationId xmlns:a16="http://schemas.microsoft.com/office/drawing/2014/main" id="{5762EE80-8CFF-40B7-923D-9B6BD0E3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8" name="40-process-color">
              <a:extLst>
                <a:ext uri="{FF2B5EF4-FFF2-40B4-BE49-F238E27FC236}">
                  <a16:creationId xmlns:a16="http://schemas.microsoft.com/office/drawing/2014/main" id="{8211ED72-4386-4B36-8532-275B3A9B3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613303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20-system-blue">
              <a:extLst>
                <a:ext uri="{FF2B5EF4-FFF2-40B4-BE49-F238E27FC236}">
                  <a16:creationId xmlns:a16="http://schemas.microsoft.com/office/drawing/2014/main" id="{D595A626-5BD7-44D5-8B26-92596313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24A65C1-0AF6-444B-A27F-9D59549F4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3" name="20-system-blue">
              <a:extLst>
                <a:ext uri="{FF2B5EF4-FFF2-40B4-BE49-F238E27FC236}">
                  <a16:creationId xmlns:a16="http://schemas.microsoft.com/office/drawing/2014/main" id="{6F036990-A7D4-4E16-B7AF-5D0609C9D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9" name="40-process-grey">
              <a:extLst>
                <a:ext uri="{FF2B5EF4-FFF2-40B4-BE49-F238E27FC236}">
                  <a16:creationId xmlns:a16="http://schemas.microsoft.com/office/drawing/2014/main" id="{78C2ADC8-3DD5-439B-8D69-B0CF2F624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20-system-blue">
              <a:extLst>
                <a:ext uri="{FF2B5EF4-FFF2-40B4-BE49-F238E27FC236}">
                  <a16:creationId xmlns:a16="http://schemas.microsoft.com/office/drawing/2014/main" id="{52EB78E2-4A51-46EE-8B5D-134AF0A52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4" name="40-process-grey">
              <a:extLst>
                <a:ext uri="{FF2B5EF4-FFF2-40B4-BE49-F238E27FC236}">
                  <a16:creationId xmlns:a16="http://schemas.microsoft.com/office/drawing/2014/main" id="{76C848F9-40FA-4960-8A1E-95194ED8A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3" name="20-system-blue">
              <a:extLst>
                <a:ext uri="{FF2B5EF4-FFF2-40B4-BE49-F238E27FC236}">
                  <a16:creationId xmlns:a16="http://schemas.microsoft.com/office/drawing/2014/main" id="{F93F1DC2-71D7-485C-9544-7A5F4B52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9" name="40-process-grey">
              <a:extLst>
                <a:ext uri="{FF2B5EF4-FFF2-40B4-BE49-F238E27FC236}">
                  <a16:creationId xmlns:a16="http://schemas.microsoft.com/office/drawing/2014/main" id="{C033208F-851D-4F6B-A748-6BE96019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8" name="20-system-blue">
              <a:extLst>
                <a:ext uri="{FF2B5EF4-FFF2-40B4-BE49-F238E27FC236}">
                  <a16:creationId xmlns:a16="http://schemas.microsoft.com/office/drawing/2014/main" id="{5C7965A6-5D47-4840-9D50-8D0A75C1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4" name="40-process-grey">
              <a:extLst>
                <a:ext uri="{FF2B5EF4-FFF2-40B4-BE49-F238E27FC236}">
                  <a16:creationId xmlns:a16="http://schemas.microsoft.com/office/drawing/2014/main" id="{48116893-B714-45CE-88BF-F4ADF3BB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0956A5EC-225A-47D3-9CA7-DA31CA18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9" name="40-process-grey">
              <a:extLst>
                <a:ext uri="{FF2B5EF4-FFF2-40B4-BE49-F238E27FC236}">
                  <a16:creationId xmlns:a16="http://schemas.microsoft.com/office/drawing/2014/main" id="{9B584C9A-748A-4A62-AA47-97AA54F6D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8" name="20-system-blue">
              <a:extLst>
                <a:ext uri="{FF2B5EF4-FFF2-40B4-BE49-F238E27FC236}">
                  <a16:creationId xmlns:a16="http://schemas.microsoft.com/office/drawing/2014/main" id="{D801556D-632D-4046-A29D-178B32DD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4" name="40-process-grey">
              <a:extLst>
                <a:ext uri="{FF2B5EF4-FFF2-40B4-BE49-F238E27FC236}">
                  <a16:creationId xmlns:a16="http://schemas.microsoft.com/office/drawing/2014/main" id="{C7B1C7D7-FDCA-41A1-8F71-FF09197D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3" name="20-system-blue">
              <a:extLst>
                <a:ext uri="{FF2B5EF4-FFF2-40B4-BE49-F238E27FC236}">
                  <a16:creationId xmlns:a16="http://schemas.microsoft.com/office/drawing/2014/main" id="{5762EE80-8CFF-40B7-923D-9B6BD0E3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9" name="40-process-grey">
              <a:extLst>
                <a:ext uri="{FF2B5EF4-FFF2-40B4-BE49-F238E27FC236}">
                  <a16:creationId xmlns:a16="http://schemas.microsoft.com/office/drawing/2014/main" id="{B29091F7-8EBD-40E5-8B9A-17B4BFA6E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483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Ingredients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pic>
        <p:nvPicPr>
          <p:cNvPr id="15" name="20-system-blue">
            <a:extLst>
              <a:ext uri="{FF2B5EF4-FFF2-40B4-BE49-F238E27FC236}">
                <a16:creationId xmlns:a16="http://schemas.microsoft.com/office/drawing/2014/main" id="{7C3C845A-A730-4306-8838-72E3397D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1364400"/>
            <a:ext cx="5868000" cy="1583123"/>
          </a:xfrm>
          <a:prstGeom prst="rect">
            <a:avLst/>
          </a:prstGeom>
        </p:spPr>
      </p:pic>
      <p:pic>
        <p:nvPicPr>
          <p:cNvPr id="58" name="40-process-grey">
            <a:extLst>
              <a:ext uri="{FF2B5EF4-FFF2-40B4-BE49-F238E27FC236}">
                <a16:creationId xmlns:a16="http://schemas.microsoft.com/office/drawing/2014/main" id="{04C76D5D-4E8A-47CE-BBAE-69E4A1151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4942800"/>
            <a:ext cx="5868000" cy="1583123"/>
          </a:xfrm>
          <a:prstGeom prst="rect">
            <a:avLst/>
          </a:prstGeom>
        </p:spPr>
      </p:pic>
      <p:grpSp>
        <p:nvGrpSpPr>
          <p:cNvPr id="78" name="nw-example">
            <a:extLst>
              <a:ext uri="{FF2B5EF4-FFF2-40B4-BE49-F238E27FC236}">
                <a16:creationId xmlns:a16="http://schemas.microsoft.com/office/drawing/2014/main" id="{1A0F5A45-7B3F-47FF-A07E-91D5A973D331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91" name="30-layer-grey">
              <a:extLst>
                <a:ext uri="{FF2B5EF4-FFF2-40B4-BE49-F238E27FC236}">
                  <a16:creationId xmlns:a16="http://schemas.microsoft.com/office/drawing/2014/main" id="{52C094C4-7E9F-40BF-A568-2B7A14A63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31-frame-color">
              <a:extLst>
                <a:ext uri="{FF2B5EF4-FFF2-40B4-BE49-F238E27FC236}">
                  <a16:creationId xmlns:a16="http://schemas.microsoft.com/office/drawing/2014/main" id="{F6B4D37A-559F-4A7D-8B4C-D917CA5F2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9429532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20-system-color">
              <a:extLst>
                <a:ext uri="{FF2B5EF4-FFF2-40B4-BE49-F238E27FC236}">
                  <a16:creationId xmlns:a16="http://schemas.microsoft.com/office/drawing/2014/main" id="{C17B30BD-9A96-46E0-9574-E05A4828D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blue">
              <a:extLst>
                <a:ext uri="{FF2B5EF4-FFF2-40B4-BE49-F238E27FC236}">
                  <a16:creationId xmlns:a16="http://schemas.microsoft.com/office/drawing/2014/main" id="{2B6FA372-FC37-4FBF-9B31-8AA0A84EB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4" name="20-system-color">
              <a:extLst>
                <a:ext uri="{FF2B5EF4-FFF2-40B4-BE49-F238E27FC236}">
                  <a16:creationId xmlns:a16="http://schemas.microsoft.com/office/drawing/2014/main" id="{313BA24E-415C-4837-99A3-542DB003F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7" name="40-process-blue">
              <a:extLst>
                <a:ext uri="{FF2B5EF4-FFF2-40B4-BE49-F238E27FC236}">
                  <a16:creationId xmlns:a16="http://schemas.microsoft.com/office/drawing/2014/main" id="{484BBADD-C8FE-422E-9DDC-B77456665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9" name="20-system-color">
              <a:extLst>
                <a:ext uri="{FF2B5EF4-FFF2-40B4-BE49-F238E27FC236}">
                  <a16:creationId xmlns:a16="http://schemas.microsoft.com/office/drawing/2014/main" id="{7F0D43BC-9DA8-44E9-A137-8FAA3214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4" name="20-system-color">
              <a:extLst>
                <a:ext uri="{FF2B5EF4-FFF2-40B4-BE49-F238E27FC236}">
                  <a16:creationId xmlns:a16="http://schemas.microsoft.com/office/drawing/2014/main" id="{3A8250CA-B673-4C95-987E-A93AC1561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7" name="40-process-blue">
              <a:extLst>
                <a:ext uri="{FF2B5EF4-FFF2-40B4-BE49-F238E27FC236}">
                  <a16:creationId xmlns:a16="http://schemas.microsoft.com/office/drawing/2014/main" id="{5D97D2F9-B8D9-4DB5-82F2-6A78FC56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9" name="20-system-color">
              <a:extLst>
                <a:ext uri="{FF2B5EF4-FFF2-40B4-BE49-F238E27FC236}">
                  <a16:creationId xmlns:a16="http://schemas.microsoft.com/office/drawing/2014/main" id="{F0F9A205-B63A-493E-BB8B-AFE433B29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2" name="40-process-blue">
              <a:extLst>
                <a:ext uri="{FF2B5EF4-FFF2-40B4-BE49-F238E27FC236}">
                  <a16:creationId xmlns:a16="http://schemas.microsoft.com/office/drawing/2014/main" id="{C3F6F972-9A46-4974-8507-1F6A555C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4" name="20-system-color">
              <a:extLst>
                <a:ext uri="{FF2B5EF4-FFF2-40B4-BE49-F238E27FC236}">
                  <a16:creationId xmlns:a16="http://schemas.microsoft.com/office/drawing/2014/main" id="{8CCBFEE7-E0FD-4BDD-9EA0-3EAD30AE0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40-process-blue">
              <a:extLst>
                <a:ext uri="{FF2B5EF4-FFF2-40B4-BE49-F238E27FC236}">
                  <a16:creationId xmlns:a16="http://schemas.microsoft.com/office/drawing/2014/main" id="{014A08C4-861E-474E-86A8-16D204A1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9" name="20-system-color">
              <a:extLst>
                <a:ext uri="{FF2B5EF4-FFF2-40B4-BE49-F238E27FC236}">
                  <a16:creationId xmlns:a16="http://schemas.microsoft.com/office/drawing/2014/main" id="{87F8203B-471A-4799-80C7-E8D2D637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2" name="40-process-blue">
              <a:extLst>
                <a:ext uri="{FF2B5EF4-FFF2-40B4-BE49-F238E27FC236}">
                  <a16:creationId xmlns:a16="http://schemas.microsoft.com/office/drawing/2014/main" id="{B61BF76F-7F17-4C70-BDA0-5FAB13503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4" name="20-system-color">
              <a:extLst>
                <a:ext uri="{FF2B5EF4-FFF2-40B4-BE49-F238E27FC236}">
                  <a16:creationId xmlns:a16="http://schemas.microsoft.com/office/drawing/2014/main" id="{AB10FC3D-7755-412A-AE45-33FA83074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37" name="40-process-blue">
              <a:extLst>
                <a:ext uri="{FF2B5EF4-FFF2-40B4-BE49-F238E27FC236}">
                  <a16:creationId xmlns:a16="http://schemas.microsoft.com/office/drawing/2014/main" id="{08A379A6-4BAD-4C19-B899-994F78F0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842058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20-system-color">
              <a:extLst>
                <a:ext uri="{FF2B5EF4-FFF2-40B4-BE49-F238E27FC236}">
                  <a16:creationId xmlns:a16="http://schemas.microsoft.com/office/drawing/2014/main" id="{C17B30BD-9A96-46E0-9574-E05A4828D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24A65C1-0AF6-444B-A27F-9D59549F4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4" name="20-system-color">
              <a:extLst>
                <a:ext uri="{FF2B5EF4-FFF2-40B4-BE49-F238E27FC236}">
                  <a16:creationId xmlns:a16="http://schemas.microsoft.com/office/drawing/2014/main" id="{313BA24E-415C-4837-99A3-542DB003F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9" name="40-process-grey">
              <a:extLst>
                <a:ext uri="{FF2B5EF4-FFF2-40B4-BE49-F238E27FC236}">
                  <a16:creationId xmlns:a16="http://schemas.microsoft.com/office/drawing/2014/main" id="{78C2ADC8-3DD5-439B-8D69-B0CF2F624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9" name="20-system-color">
              <a:extLst>
                <a:ext uri="{FF2B5EF4-FFF2-40B4-BE49-F238E27FC236}">
                  <a16:creationId xmlns:a16="http://schemas.microsoft.com/office/drawing/2014/main" id="{7F0D43BC-9DA8-44E9-A137-8FAA3214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4" name="20-system-color">
              <a:extLst>
                <a:ext uri="{FF2B5EF4-FFF2-40B4-BE49-F238E27FC236}">
                  <a16:creationId xmlns:a16="http://schemas.microsoft.com/office/drawing/2014/main" id="{3A8250CA-B673-4C95-987E-A93AC1561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9" name="40-process-grey">
              <a:extLst>
                <a:ext uri="{FF2B5EF4-FFF2-40B4-BE49-F238E27FC236}">
                  <a16:creationId xmlns:a16="http://schemas.microsoft.com/office/drawing/2014/main" id="{C033208F-851D-4F6B-A748-6BE96019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9" name="20-system-color">
              <a:extLst>
                <a:ext uri="{FF2B5EF4-FFF2-40B4-BE49-F238E27FC236}">
                  <a16:creationId xmlns:a16="http://schemas.microsoft.com/office/drawing/2014/main" id="{F0F9A205-B63A-493E-BB8B-AFE433B29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4" name="40-process-grey">
              <a:extLst>
                <a:ext uri="{FF2B5EF4-FFF2-40B4-BE49-F238E27FC236}">
                  <a16:creationId xmlns:a16="http://schemas.microsoft.com/office/drawing/2014/main" id="{48116893-B714-45CE-88BF-F4ADF3BB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4" name="20-system-color">
              <a:extLst>
                <a:ext uri="{FF2B5EF4-FFF2-40B4-BE49-F238E27FC236}">
                  <a16:creationId xmlns:a16="http://schemas.microsoft.com/office/drawing/2014/main" id="{8CCBFEE7-E0FD-4BDD-9EA0-3EAD30AE0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9" name="40-process-grey">
              <a:extLst>
                <a:ext uri="{FF2B5EF4-FFF2-40B4-BE49-F238E27FC236}">
                  <a16:creationId xmlns:a16="http://schemas.microsoft.com/office/drawing/2014/main" id="{9B584C9A-748A-4A62-AA47-97AA54F6D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9" name="20-system-color">
              <a:extLst>
                <a:ext uri="{FF2B5EF4-FFF2-40B4-BE49-F238E27FC236}">
                  <a16:creationId xmlns:a16="http://schemas.microsoft.com/office/drawing/2014/main" id="{87F8203B-471A-4799-80C7-E8D2D637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4" name="40-process-grey">
              <a:extLst>
                <a:ext uri="{FF2B5EF4-FFF2-40B4-BE49-F238E27FC236}">
                  <a16:creationId xmlns:a16="http://schemas.microsoft.com/office/drawing/2014/main" id="{C7B1C7D7-FDCA-41A1-8F71-FF09197D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4" name="20-system-color">
              <a:extLst>
                <a:ext uri="{FF2B5EF4-FFF2-40B4-BE49-F238E27FC236}">
                  <a16:creationId xmlns:a16="http://schemas.microsoft.com/office/drawing/2014/main" id="{AB10FC3D-7755-412A-AE45-33FA83074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39" name="40-process-grey">
              <a:extLst>
                <a:ext uri="{FF2B5EF4-FFF2-40B4-BE49-F238E27FC236}">
                  <a16:creationId xmlns:a16="http://schemas.microsoft.com/office/drawing/2014/main" id="{B29091F7-8EBD-40E5-8B9A-17B4BFA6E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349554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6" name="20-system-grey">
              <a:extLst>
                <a:ext uri="{FF2B5EF4-FFF2-40B4-BE49-F238E27FC236}">
                  <a16:creationId xmlns:a16="http://schemas.microsoft.com/office/drawing/2014/main" id="{FE0B5AC5-B871-4ABD-B399-3CDB9A81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blue">
              <a:extLst>
                <a:ext uri="{FF2B5EF4-FFF2-40B4-BE49-F238E27FC236}">
                  <a16:creationId xmlns:a16="http://schemas.microsoft.com/office/drawing/2014/main" id="{2B6FA372-FC37-4FBF-9B31-8AA0A84EB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grey">
              <a:extLst>
                <a:ext uri="{FF2B5EF4-FFF2-40B4-BE49-F238E27FC236}">
                  <a16:creationId xmlns:a16="http://schemas.microsoft.com/office/drawing/2014/main" id="{AB6473BF-2945-4041-868D-448A788B8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7" name="40-process-blue">
              <a:extLst>
                <a:ext uri="{FF2B5EF4-FFF2-40B4-BE49-F238E27FC236}">
                  <a16:creationId xmlns:a16="http://schemas.microsoft.com/office/drawing/2014/main" id="{484BBADD-C8FE-422E-9DDC-B77456665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0" name="20-system-grey">
              <a:extLst>
                <a:ext uri="{FF2B5EF4-FFF2-40B4-BE49-F238E27FC236}">
                  <a16:creationId xmlns:a16="http://schemas.microsoft.com/office/drawing/2014/main" id="{529585D2-AE4C-4421-A01F-1B021005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20-system-grey">
              <a:extLst>
                <a:ext uri="{FF2B5EF4-FFF2-40B4-BE49-F238E27FC236}">
                  <a16:creationId xmlns:a16="http://schemas.microsoft.com/office/drawing/2014/main" id="{AA4CBF09-3649-4FA6-A675-62FBF490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7" name="40-process-blue">
              <a:extLst>
                <a:ext uri="{FF2B5EF4-FFF2-40B4-BE49-F238E27FC236}">
                  <a16:creationId xmlns:a16="http://schemas.microsoft.com/office/drawing/2014/main" id="{5D97D2F9-B8D9-4DB5-82F2-6A78FC56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90" name="20-system-grey">
              <a:extLst>
                <a:ext uri="{FF2B5EF4-FFF2-40B4-BE49-F238E27FC236}">
                  <a16:creationId xmlns:a16="http://schemas.microsoft.com/office/drawing/2014/main" id="{359BB0B0-9E15-4323-8B5A-F115293D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2" name="40-process-blue">
              <a:extLst>
                <a:ext uri="{FF2B5EF4-FFF2-40B4-BE49-F238E27FC236}">
                  <a16:creationId xmlns:a16="http://schemas.microsoft.com/office/drawing/2014/main" id="{C3F6F972-9A46-4974-8507-1F6A555C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5" name="20-system-grey">
              <a:extLst>
                <a:ext uri="{FF2B5EF4-FFF2-40B4-BE49-F238E27FC236}">
                  <a16:creationId xmlns:a16="http://schemas.microsoft.com/office/drawing/2014/main" id="{3DCDEF53-12A5-4B10-B66B-84431CE81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40-process-blue">
              <a:extLst>
                <a:ext uri="{FF2B5EF4-FFF2-40B4-BE49-F238E27FC236}">
                  <a16:creationId xmlns:a16="http://schemas.microsoft.com/office/drawing/2014/main" id="{014A08C4-861E-474E-86A8-16D204A1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20" name="20-system-grey">
              <a:extLst>
                <a:ext uri="{FF2B5EF4-FFF2-40B4-BE49-F238E27FC236}">
                  <a16:creationId xmlns:a16="http://schemas.microsoft.com/office/drawing/2014/main" id="{AEEEA2F7-2DFE-4487-9EE6-EC0D0D90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2" name="40-process-blue">
              <a:extLst>
                <a:ext uri="{FF2B5EF4-FFF2-40B4-BE49-F238E27FC236}">
                  <a16:creationId xmlns:a16="http://schemas.microsoft.com/office/drawing/2014/main" id="{B61BF76F-7F17-4C70-BDA0-5FAB13503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5" name="20-system-grey">
              <a:extLst>
                <a:ext uri="{FF2B5EF4-FFF2-40B4-BE49-F238E27FC236}">
                  <a16:creationId xmlns:a16="http://schemas.microsoft.com/office/drawing/2014/main" id="{5F886E93-51CD-42FC-B8D1-D3A47C33A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7" name="40-process-blue">
              <a:extLst>
                <a:ext uri="{FF2B5EF4-FFF2-40B4-BE49-F238E27FC236}">
                  <a16:creationId xmlns:a16="http://schemas.microsoft.com/office/drawing/2014/main" id="{08A379A6-4BAD-4C19-B899-994F78F0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73046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6" name="20-system-grey">
              <a:extLst>
                <a:ext uri="{FF2B5EF4-FFF2-40B4-BE49-F238E27FC236}">
                  <a16:creationId xmlns:a16="http://schemas.microsoft.com/office/drawing/2014/main" id="{FE0B5AC5-B871-4ABD-B399-3CDB9A81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color">
              <a:extLst>
                <a:ext uri="{FF2B5EF4-FFF2-40B4-BE49-F238E27FC236}">
                  <a16:creationId xmlns:a16="http://schemas.microsoft.com/office/drawing/2014/main" id="{A0CE1B73-417A-4CF0-8517-F4382F954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grey">
              <a:extLst>
                <a:ext uri="{FF2B5EF4-FFF2-40B4-BE49-F238E27FC236}">
                  <a16:creationId xmlns:a16="http://schemas.microsoft.com/office/drawing/2014/main" id="{AB6473BF-2945-4041-868D-448A788B8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8" name="40-process-color">
              <a:extLst>
                <a:ext uri="{FF2B5EF4-FFF2-40B4-BE49-F238E27FC236}">
                  <a16:creationId xmlns:a16="http://schemas.microsoft.com/office/drawing/2014/main" id="{6E94757C-37AF-41A3-964C-752A6DC5B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0" name="20-system-grey">
              <a:extLst>
                <a:ext uri="{FF2B5EF4-FFF2-40B4-BE49-F238E27FC236}">
                  <a16:creationId xmlns:a16="http://schemas.microsoft.com/office/drawing/2014/main" id="{529585D2-AE4C-4421-A01F-1B021005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3" name="40-process-color">
              <a:extLst>
                <a:ext uri="{FF2B5EF4-FFF2-40B4-BE49-F238E27FC236}">
                  <a16:creationId xmlns:a16="http://schemas.microsoft.com/office/drawing/2014/main" id="{C8206B1B-4861-460C-B09E-634E5446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2-name-color">
              <a:extLst>
                <a:ext uri="{FF2B5EF4-FFF2-40B4-BE49-F238E27FC236}">
                  <a16:creationId xmlns:a16="http://schemas.microsoft.com/office/drawing/2014/main" id="{11713F59-7F78-473B-95EC-220EFD8B5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20-system-grey">
              <a:extLst>
                <a:ext uri="{FF2B5EF4-FFF2-40B4-BE49-F238E27FC236}">
                  <a16:creationId xmlns:a16="http://schemas.microsoft.com/office/drawing/2014/main" id="{AA4CBF09-3649-4FA6-A675-62FBF490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8" name="40-process-color">
              <a:extLst>
                <a:ext uri="{FF2B5EF4-FFF2-40B4-BE49-F238E27FC236}">
                  <a16:creationId xmlns:a16="http://schemas.microsoft.com/office/drawing/2014/main" id="{06971B45-B735-4FFE-881E-C37ED6315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42-acr-color">
              <a:extLst>
                <a:ext uri="{FF2B5EF4-FFF2-40B4-BE49-F238E27FC236}">
                  <a16:creationId xmlns:a16="http://schemas.microsoft.com/office/drawing/2014/main" id="{ED4D1B49-0F5C-4880-A147-482A00CDA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90" name="20-system-grey">
              <a:extLst>
                <a:ext uri="{FF2B5EF4-FFF2-40B4-BE49-F238E27FC236}">
                  <a16:creationId xmlns:a16="http://schemas.microsoft.com/office/drawing/2014/main" id="{359BB0B0-9E15-4323-8B5A-F115293D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3" name="40-process-color">
              <a:extLst>
                <a:ext uri="{FF2B5EF4-FFF2-40B4-BE49-F238E27FC236}">
                  <a16:creationId xmlns:a16="http://schemas.microsoft.com/office/drawing/2014/main" id="{AA68D65B-7653-430F-8AC9-55EA3F0BE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8" name="42-name-color">
              <a:extLst>
                <a:ext uri="{FF2B5EF4-FFF2-40B4-BE49-F238E27FC236}">
                  <a16:creationId xmlns:a16="http://schemas.microsoft.com/office/drawing/2014/main" id="{384FD960-18AC-49A6-901D-57F746BA1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5" name="20-system-grey">
              <a:extLst>
                <a:ext uri="{FF2B5EF4-FFF2-40B4-BE49-F238E27FC236}">
                  <a16:creationId xmlns:a16="http://schemas.microsoft.com/office/drawing/2014/main" id="{3DCDEF53-12A5-4B10-B66B-84431CE81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40-process-color">
              <a:extLst>
                <a:ext uri="{FF2B5EF4-FFF2-40B4-BE49-F238E27FC236}">
                  <a16:creationId xmlns:a16="http://schemas.microsoft.com/office/drawing/2014/main" id="{E86C1656-66E8-4E27-A0C8-7B86930EC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1" name="42-acr-color">
              <a:extLst>
                <a:ext uri="{FF2B5EF4-FFF2-40B4-BE49-F238E27FC236}">
                  <a16:creationId xmlns:a16="http://schemas.microsoft.com/office/drawing/2014/main" id="{D6275C17-49AB-4D6F-AEA5-A5A73E3E1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20" name="20-system-grey">
              <a:extLst>
                <a:ext uri="{FF2B5EF4-FFF2-40B4-BE49-F238E27FC236}">
                  <a16:creationId xmlns:a16="http://schemas.microsoft.com/office/drawing/2014/main" id="{AEEEA2F7-2DFE-4487-9EE6-EC0D0D90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3" name="40-process-color">
              <a:extLst>
                <a:ext uri="{FF2B5EF4-FFF2-40B4-BE49-F238E27FC236}">
                  <a16:creationId xmlns:a16="http://schemas.microsoft.com/office/drawing/2014/main" id="{B2A9D358-62CE-4848-B429-990A2365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5" name="20-system-grey">
              <a:extLst>
                <a:ext uri="{FF2B5EF4-FFF2-40B4-BE49-F238E27FC236}">
                  <a16:creationId xmlns:a16="http://schemas.microsoft.com/office/drawing/2014/main" id="{5F886E93-51CD-42FC-B8D1-D3A47C33A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8" name="40-process-color">
              <a:extLst>
                <a:ext uri="{FF2B5EF4-FFF2-40B4-BE49-F238E27FC236}">
                  <a16:creationId xmlns:a16="http://schemas.microsoft.com/office/drawing/2014/main" id="{8211ED72-4386-4B36-8532-275B3A9B3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457583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  <a:endParaRPr lang="en-US" noProof="0" dirty="0"/>
          </a:p>
        </p:txBody>
      </p:sp>
      <p:grpSp>
        <p:nvGrpSpPr>
          <p:cNvPr id="44" name="4R">
            <a:extLst>
              <a:ext uri="{FF2B5EF4-FFF2-40B4-BE49-F238E27FC236}">
                <a16:creationId xmlns:a16="http://schemas.microsoft.com/office/drawing/2014/main" id="{8A6586F1-D690-486F-B50C-06D3D760EAF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46" name="10-grid">
              <a:extLst>
                <a:ext uri="{FF2B5EF4-FFF2-40B4-BE49-F238E27FC236}">
                  <a16:creationId xmlns:a16="http://schemas.microsoft.com/office/drawing/2014/main" id="{ED1B9B4F-06B1-43C8-991E-5132DEEEF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11-phy-full">
              <a:extLst>
                <a:ext uri="{FF2B5EF4-FFF2-40B4-BE49-F238E27FC236}">
                  <a16:creationId xmlns:a16="http://schemas.microsoft.com/office/drawing/2014/main" id="{C0421B84-5483-4516-BDE5-0F93ACE43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12-system-names">
              <a:extLst>
                <a:ext uri="{FF2B5EF4-FFF2-40B4-BE49-F238E27FC236}">
                  <a16:creationId xmlns:a16="http://schemas.microsoft.com/office/drawing/2014/main" id="{FA5A18C5-0C0D-4603-B3A4-6258E70C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C93D9665-F28E-474F-8D01-A19A148C6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4" name="21-cells">
              <a:extLst>
                <a:ext uri="{FF2B5EF4-FFF2-40B4-BE49-F238E27FC236}">
                  <a16:creationId xmlns:a16="http://schemas.microsoft.com/office/drawing/2014/main" id="{35A7F528-7026-40E1-B4DA-B58AC0529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0-process-grey">
              <a:extLst>
                <a:ext uri="{FF2B5EF4-FFF2-40B4-BE49-F238E27FC236}">
                  <a16:creationId xmlns:a16="http://schemas.microsoft.com/office/drawing/2014/main" id="{DAD85B96-3E6E-4529-8FEE-C7D0D5D84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244318B1-2CBE-473F-BEB7-5E968366F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4L">
            <a:extLst>
              <a:ext uri="{FF2B5EF4-FFF2-40B4-BE49-F238E27FC236}">
                <a16:creationId xmlns:a16="http://schemas.microsoft.com/office/drawing/2014/main" id="{658E9966-72D1-4005-A843-812CC943B4C3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ABE9D8F7-4FEE-457F-B3BC-3B5CD8CD1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11-phy-full">
              <a:extLst>
                <a:ext uri="{FF2B5EF4-FFF2-40B4-BE49-F238E27FC236}">
                  <a16:creationId xmlns:a16="http://schemas.microsoft.com/office/drawing/2014/main" id="{4C2D4313-AAFC-44CD-BE58-B2C1E095C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7" name="12-system-names">
              <a:extLst>
                <a:ext uri="{FF2B5EF4-FFF2-40B4-BE49-F238E27FC236}">
                  <a16:creationId xmlns:a16="http://schemas.microsoft.com/office/drawing/2014/main" id="{980DBE55-FD25-4AAA-B600-D99E2B389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0-system-color">
              <a:extLst>
                <a:ext uri="{FF2B5EF4-FFF2-40B4-BE49-F238E27FC236}">
                  <a16:creationId xmlns:a16="http://schemas.microsoft.com/office/drawing/2014/main" id="{9EC986C2-F5C3-4430-8DCC-F1B8CF08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21-cells">
              <a:extLst>
                <a:ext uri="{FF2B5EF4-FFF2-40B4-BE49-F238E27FC236}">
                  <a16:creationId xmlns:a16="http://schemas.microsoft.com/office/drawing/2014/main" id="{53572C53-CE85-45E9-A2B6-0B8D3AB5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D39BC626-2637-4FB7-ACBD-4F14D664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5" name="3R">
            <a:extLst>
              <a:ext uri="{FF2B5EF4-FFF2-40B4-BE49-F238E27FC236}">
                <a16:creationId xmlns:a16="http://schemas.microsoft.com/office/drawing/2014/main" id="{1CDD396F-C27E-482A-85C3-955985CC355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86" name="10-grid">
              <a:extLst>
                <a:ext uri="{FF2B5EF4-FFF2-40B4-BE49-F238E27FC236}">
                  <a16:creationId xmlns:a16="http://schemas.microsoft.com/office/drawing/2014/main" id="{EC475330-CFAB-49FF-8B56-26F689D0C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11-phy">
              <a:extLst>
                <a:ext uri="{FF2B5EF4-FFF2-40B4-BE49-F238E27FC236}">
                  <a16:creationId xmlns:a16="http://schemas.microsoft.com/office/drawing/2014/main" id="{5BBDDF15-5A28-4154-9E85-CCD38BF5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89" name="12-system-names">
              <a:extLst>
                <a:ext uri="{FF2B5EF4-FFF2-40B4-BE49-F238E27FC236}">
                  <a16:creationId xmlns:a16="http://schemas.microsoft.com/office/drawing/2014/main" id="{AE6E0421-558B-43F9-87F7-A9C16CD1D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20-system-color">
              <a:extLst>
                <a:ext uri="{FF2B5EF4-FFF2-40B4-BE49-F238E27FC236}">
                  <a16:creationId xmlns:a16="http://schemas.microsoft.com/office/drawing/2014/main" id="{9BAEFC50-2BC1-4BA8-9D80-210B5EF61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2" name="40-process-grey">
              <a:extLst>
                <a:ext uri="{FF2B5EF4-FFF2-40B4-BE49-F238E27FC236}">
                  <a16:creationId xmlns:a16="http://schemas.microsoft.com/office/drawing/2014/main" id="{99F64B61-CD8F-4C60-AA66-BA68212A4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2-name">
              <a:extLst>
                <a:ext uri="{FF2B5EF4-FFF2-40B4-BE49-F238E27FC236}">
                  <a16:creationId xmlns:a16="http://schemas.microsoft.com/office/drawing/2014/main" id="{BE4C4FA0-82F7-492B-ABF9-52A43D964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7DA7C10B-9A88-4065-87E0-E922DAE66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3L">
            <a:extLst>
              <a:ext uri="{FF2B5EF4-FFF2-40B4-BE49-F238E27FC236}">
                <a16:creationId xmlns:a16="http://schemas.microsoft.com/office/drawing/2014/main" id="{158B31C9-250D-451A-A690-22CAD07D6C2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98" name="10-grid">
              <a:extLst>
                <a:ext uri="{FF2B5EF4-FFF2-40B4-BE49-F238E27FC236}">
                  <a16:creationId xmlns:a16="http://schemas.microsoft.com/office/drawing/2014/main" id="{45AA8E0D-6B37-4091-8AC6-5EBD86C31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">
              <a:extLst>
                <a:ext uri="{FF2B5EF4-FFF2-40B4-BE49-F238E27FC236}">
                  <a16:creationId xmlns:a16="http://schemas.microsoft.com/office/drawing/2014/main" id="{BF7426F1-4442-4802-9A08-F6A1A0831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1" name="12-system-names">
              <a:extLst>
                <a:ext uri="{FF2B5EF4-FFF2-40B4-BE49-F238E27FC236}">
                  <a16:creationId xmlns:a16="http://schemas.microsoft.com/office/drawing/2014/main" id="{83A1FBB8-3E7A-4BFF-8FD4-DD2B989D6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20-system-color">
              <a:extLst>
                <a:ext uri="{FF2B5EF4-FFF2-40B4-BE49-F238E27FC236}">
                  <a16:creationId xmlns:a16="http://schemas.microsoft.com/office/drawing/2014/main" id="{A5E3AFC9-7C0B-4D8F-8231-86DCF5826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4" name="40-process-grey">
              <a:extLst>
                <a:ext uri="{FF2B5EF4-FFF2-40B4-BE49-F238E27FC236}">
                  <a16:creationId xmlns:a16="http://schemas.microsoft.com/office/drawing/2014/main" id="{314FDB77-79E7-480D-8576-B2B34016D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2-acr">
              <a:extLst>
                <a:ext uri="{FF2B5EF4-FFF2-40B4-BE49-F238E27FC236}">
                  <a16:creationId xmlns:a16="http://schemas.microsoft.com/office/drawing/2014/main" id="{C3B8CD87-3F50-45BC-B387-73B2AA29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9" name="2R">
            <a:extLst>
              <a:ext uri="{FF2B5EF4-FFF2-40B4-BE49-F238E27FC236}">
                <a16:creationId xmlns:a16="http://schemas.microsoft.com/office/drawing/2014/main" id="{B49F2D25-830B-4567-9E93-AA154A0EB70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2" name="11-phy-full">
              <a:extLst>
                <a:ext uri="{FF2B5EF4-FFF2-40B4-BE49-F238E27FC236}">
                  <a16:creationId xmlns:a16="http://schemas.microsoft.com/office/drawing/2014/main" id="{D254E6B8-7952-42C1-B273-D70EFDC3D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20-system-color">
              <a:extLst>
                <a:ext uri="{FF2B5EF4-FFF2-40B4-BE49-F238E27FC236}">
                  <a16:creationId xmlns:a16="http://schemas.microsoft.com/office/drawing/2014/main" id="{45933D66-3791-48BC-84D7-D47EDABB4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5" name="21-cells">
              <a:extLst>
                <a:ext uri="{FF2B5EF4-FFF2-40B4-BE49-F238E27FC236}">
                  <a16:creationId xmlns:a16="http://schemas.microsoft.com/office/drawing/2014/main" id="{9A3F6080-5803-48BE-9261-AA4ACF395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0-process-grey">
              <a:extLst>
                <a:ext uri="{FF2B5EF4-FFF2-40B4-BE49-F238E27FC236}">
                  <a16:creationId xmlns:a16="http://schemas.microsoft.com/office/drawing/2014/main" id="{97DE48BE-47CC-4DA0-8466-C692621B5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">
              <a:extLst>
                <a:ext uri="{FF2B5EF4-FFF2-40B4-BE49-F238E27FC236}">
                  <a16:creationId xmlns:a16="http://schemas.microsoft.com/office/drawing/2014/main" id="{1B9B4E8D-1523-4C08-A8C8-CFCE34D45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44-edge-layer">
              <a:extLst>
                <a:ext uri="{FF2B5EF4-FFF2-40B4-BE49-F238E27FC236}">
                  <a16:creationId xmlns:a16="http://schemas.microsoft.com/office/drawing/2014/main" id="{6311A658-438B-4A52-8B91-800B93CFD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1" name="2L">
            <a:extLst>
              <a:ext uri="{FF2B5EF4-FFF2-40B4-BE49-F238E27FC236}">
                <a16:creationId xmlns:a16="http://schemas.microsoft.com/office/drawing/2014/main" id="{C012BA89-7B51-47B5-BC34-3662A96DBA9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24" name="11-phy-full">
              <a:extLst>
                <a:ext uri="{FF2B5EF4-FFF2-40B4-BE49-F238E27FC236}">
                  <a16:creationId xmlns:a16="http://schemas.microsoft.com/office/drawing/2014/main" id="{414CE079-1D35-4111-88B9-863247375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20-system-color">
              <a:extLst>
                <a:ext uri="{FF2B5EF4-FFF2-40B4-BE49-F238E27FC236}">
                  <a16:creationId xmlns:a16="http://schemas.microsoft.com/office/drawing/2014/main" id="{242F9C21-5F49-42D5-8A6C-8A53245BA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3A02A6F1-1AF4-4DB4-B426-9ED302BB1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40-process-grey">
              <a:extLst>
                <a:ext uri="{FF2B5EF4-FFF2-40B4-BE49-F238E27FC236}">
                  <a16:creationId xmlns:a16="http://schemas.microsoft.com/office/drawing/2014/main" id="{ECDF7EA4-C122-4017-8984-6BAF68223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2-acr">
              <a:extLst>
                <a:ext uri="{FF2B5EF4-FFF2-40B4-BE49-F238E27FC236}">
                  <a16:creationId xmlns:a16="http://schemas.microsoft.com/office/drawing/2014/main" id="{F46FEFF4-0F49-48B5-A942-13BAAB9F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3" name="1R">
            <a:extLst>
              <a:ext uri="{FF2B5EF4-FFF2-40B4-BE49-F238E27FC236}">
                <a16:creationId xmlns:a16="http://schemas.microsoft.com/office/drawing/2014/main" id="{D6FC6AED-5919-4CE6-BF48-EE8199A571B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35" name="11-phy">
              <a:extLst>
                <a:ext uri="{FF2B5EF4-FFF2-40B4-BE49-F238E27FC236}">
                  <a16:creationId xmlns:a16="http://schemas.microsoft.com/office/drawing/2014/main" id="{56AA0141-EDE4-4BA9-95E6-10D83E4B1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20-system-color">
              <a:extLst>
                <a:ext uri="{FF2B5EF4-FFF2-40B4-BE49-F238E27FC236}">
                  <a16:creationId xmlns:a16="http://schemas.microsoft.com/office/drawing/2014/main" id="{05C82AEB-9C33-4E13-B6D8-491FCD203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3BE2A34C-8581-4A9A-8C06-46E62E259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3-edge-system">
              <a:extLst>
                <a:ext uri="{FF2B5EF4-FFF2-40B4-BE49-F238E27FC236}">
                  <a16:creationId xmlns:a16="http://schemas.microsoft.com/office/drawing/2014/main" id="{AE95C6F2-18AB-4382-91D7-2828C215D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4-edge-layer">
              <a:extLst>
                <a:ext uri="{FF2B5EF4-FFF2-40B4-BE49-F238E27FC236}">
                  <a16:creationId xmlns:a16="http://schemas.microsoft.com/office/drawing/2014/main" id="{84C87B39-AD66-438C-A55B-0483ACFFD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5" name="1L">
            <a:extLst>
              <a:ext uri="{FF2B5EF4-FFF2-40B4-BE49-F238E27FC236}">
                <a16:creationId xmlns:a16="http://schemas.microsoft.com/office/drawing/2014/main" id="{ADCADB76-2719-4782-A12F-1BFF52FDBC1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47" name="11-phy">
              <a:extLst>
                <a:ext uri="{FF2B5EF4-FFF2-40B4-BE49-F238E27FC236}">
                  <a16:creationId xmlns:a16="http://schemas.microsoft.com/office/drawing/2014/main" id="{77B21105-75E2-4DC6-AD12-55F20B4F5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0" name="20-system-color">
              <a:extLst>
                <a:ext uri="{FF2B5EF4-FFF2-40B4-BE49-F238E27FC236}">
                  <a16:creationId xmlns:a16="http://schemas.microsoft.com/office/drawing/2014/main" id="{F3B17BE5-818E-4A75-853D-2E4A98D2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2" name="40-process-grey">
              <a:extLst>
                <a:ext uri="{FF2B5EF4-FFF2-40B4-BE49-F238E27FC236}">
                  <a16:creationId xmlns:a16="http://schemas.microsoft.com/office/drawing/2014/main" id="{486F6446-980B-4D16-9A01-9BFC084E4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566006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dirty="0"/>
              <a:t>Process </a:t>
            </a:r>
            <a:r>
              <a:rPr lang="en-US" noProof="0" dirty="0"/>
              <a:t>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80950535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3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3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416968279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10D7137-B682-4999-9E44-F9BC561B132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14888DD-8264-4F28-91D1-82A300140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5D5F3F53-1A0A-4461-8902-66C10D71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AFDFC0B-650D-45A1-A800-C1D71A9DE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color">
              <a:extLst>
                <a:ext uri="{FF2B5EF4-FFF2-40B4-BE49-F238E27FC236}">
                  <a16:creationId xmlns:a16="http://schemas.microsoft.com/office/drawing/2014/main" id="{04079D5F-011D-4362-A590-7865C25B1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3-edge-system">
              <a:extLst>
                <a:ext uri="{FF2B5EF4-FFF2-40B4-BE49-F238E27FC236}">
                  <a16:creationId xmlns:a16="http://schemas.microsoft.com/office/drawing/2014/main" id="{02DFCDCF-29E0-4B17-8529-4EFCE3A72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L">
            <a:extLst>
              <a:ext uri="{FF2B5EF4-FFF2-40B4-BE49-F238E27FC236}">
                <a16:creationId xmlns:a16="http://schemas.microsoft.com/office/drawing/2014/main" id="{CB6E087D-11F0-4D7D-94E0-6C02FF389D5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6" name="12-system-names">
              <a:extLst>
                <a:ext uri="{FF2B5EF4-FFF2-40B4-BE49-F238E27FC236}">
                  <a16:creationId xmlns:a16="http://schemas.microsoft.com/office/drawing/2014/main" id="{EC396F65-00CB-40BC-BA77-C3563320E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D3E087DC-573C-4CEC-AF86-BEDAA87B8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1-cells">
              <a:extLst>
                <a:ext uri="{FF2B5EF4-FFF2-40B4-BE49-F238E27FC236}">
                  <a16:creationId xmlns:a16="http://schemas.microsoft.com/office/drawing/2014/main" id="{0E1B65DC-27BE-4411-8707-7A33A2291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color">
              <a:extLst>
                <a:ext uri="{FF2B5EF4-FFF2-40B4-BE49-F238E27FC236}">
                  <a16:creationId xmlns:a16="http://schemas.microsoft.com/office/drawing/2014/main" id="{F6309519-E6BA-4360-B901-80BF5224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R">
            <a:extLst>
              <a:ext uri="{FF2B5EF4-FFF2-40B4-BE49-F238E27FC236}">
                <a16:creationId xmlns:a16="http://schemas.microsoft.com/office/drawing/2014/main" id="{4DC53A7A-C9AB-482A-A250-3B2EDAB48F4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1" name="12-system-names">
              <a:extLst>
                <a:ext uri="{FF2B5EF4-FFF2-40B4-BE49-F238E27FC236}">
                  <a16:creationId xmlns:a16="http://schemas.microsoft.com/office/drawing/2014/main" id="{FF48AD3E-6668-4184-95A0-FC40FAB8D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C7A547A2-200D-4E40-A0C7-C67DBE00E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39C0B282-9855-45F2-91C6-DEBDDC2E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2-name-color">
              <a:extLst>
                <a:ext uri="{FF2B5EF4-FFF2-40B4-BE49-F238E27FC236}">
                  <a16:creationId xmlns:a16="http://schemas.microsoft.com/office/drawing/2014/main" id="{7DF8F33B-D11C-49AD-B2CC-2B784ACCB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3-edge-system">
              <a:extLst>
                <a:ext uri="{FF2B5EF4-FFF2-40B4-BE49-F238E27FC236}">
                  <a16:creationId xmlns:a16="http://schemas.microsoft.com/office/drawing/2014/main" id="{CF814EC3-EE32-4F5D-8B26-A4148319F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L">
            <a:extLst>
              <a:ext uri="{FF2B5EF4-FFF2-40B4-BE49-F238E27FC236}">
                <a16:creationId xmlns:a16="http://schemas.microsoft.com/office/drawing/2014/main" id="{1CA7E25F-F6BE-49EC-BCAF-A2217779DA4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3BC53991-D16A-406B-B525-FA14BD4D6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2E5E9CCC-AD6F-4B69-B204-EC22D331B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0-process-color">
              <a:extLst>
                <a:ext uri="{FF2B5EF4-FFF2-40B4-BE49-F238E27FC236}">
                  <a16:creationId xmlns:a16="http://schemas.microsoft.com/office/drawing/2014/main" id="{0218CA97-E991-43E4-B20F-CA65DB12E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C3D7B978-0195-499A-8182-4763D88E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29405F3A-BBF9-412B-AFC3-553877D273F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20-system-blue">
              <a:extLst>
                <a:ext uri="{FF2B5EF4-FFF2-40B4-BE49-F238E27FC236}">
                  <a16:creationId xmlns:a16="http://schemas.microsoft.com/office/drawing/2014/main" id="{1D21FB95-C584-416E-814B-A746CB787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21-cells">
              <a:extLst>
                <a:ext uri="{FF2B5EF4-FFF2-40B4-BE49-F238E27FC236}">
                  <a16:creationId xmlns:a16="http://schemas.microsoft.com/office/drawing/2014/main" id="{0F77380F-C626-404F-BAFD-14AEA0AF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0-process-color">
              <a:extLst>
                <a:ext uri="{FF2B5EF4-FFF2-40B4-BE49-F238E27FC236}">
                  <a16:creationId xmlns:a16="http://schemas.microsoft.com/office/drawing/2014/main" id="{B854C695-DCC4-467F-89C0-24A05D4DD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2-name-color">
              <a:extLst>
                <a:ext uri="{FF2B5EF4-FFF2-40B4-BE49-F238E27FC236}">
                  <a16:creationId xmlns:a16="http://schemas.microsoft.com/office/drawing/2014/main" id="{A4CC14CC-B4D9-4E83-850F-65EBCE0EE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B2E4DCAC-2115-4260-AF3F-48C7D75F5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2L">
            <a:extLst>
              <a:ext uri="{FF2B5EF4-FFF2-40B4-BE49-F238E27FC236}">
                <a16:creationId xmlns:a16="http://schemas.microsoft.com/office/drawing/2014/main" id="{E8B15F9E-87BE-4012-BE28-0F953915935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8" name="20-system-blue">
              <a:extLst>
                <a:ext uri="{FF2B5EF4-FFF2-40B4-BE49-F238E27FC236}">
                  <a16:creationId xmlns:a16="http://schemas.microsoft.com/office/drawing/2014/main" id="{4C17E5D9-2FD4-4A6A-A027-562DABB11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21-cells">
              <a:extLst>
                <a:ext uri="{FF2B5EF4-FFF2-40B4-BE49-F238E27FC236}">
                  <a16:creationId xmlns:a16="http://schemas.microsoft.com/office/drawing/2014/main" id="{09631373-02DA-401F-993D-012D63105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094418F9-645C-43EA-B2B1-07D274AFF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EAD5EBB5-71A0-4ABC-9067-8F115DEC7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D2D2DD4F-412D-4B2E-AF28-26493C3B74C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20-system-blue">
              <a:extLst>
                <a:ext uri="{FF2B5EF4-FFF2-40B4-BE49-F238E27FC236}">
                  <a16:creationId xmlns:a16="http://schemas.microsoft.com/office/drawing/2014/main" id="{42450FD9-436C-4E68-A7A6-A7F91F818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color">
              <a:extLst>
                <a:ext uri="{FF2B5EF4-FFF2-40B4-BE49-F238E27FC236}">
                  <a16:creationId xmlns:a16="http://schemas.microsoft.com/office/drawing/2014/main" id="{B61D675C-0E08-4EA3-B6B4-A24CDE52C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768DD442-33FF-469C-A5D0-582947A26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F57CC148-A499-417E-B630-DC4B50CB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1L">
            <a:extLst>
              <a:ext uri="{FF2B5EF4-FFF2-40B4-BE49-F238E27FC236}">
                <a16:creationId xmlns:a16="http://schemas.microsoft.com/office/drawing/2014/main" id="{5A0C49CF-6147-409C-A423-0C648944100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8" name="20-system-blue">
              <a:extLst>
                <a:ext uri="{FF2B5EF4-FFF2-40B4-BE49-F238E27FC236}">
                  <a16:creationId xmlns:a16="http://schemas.microsoft.com/office/drawing/2014/main" id="{CF91F136-D390-4F67-81E3-942F13CD8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69C813F6-238E-4D84-88C7-A7AC2D7B5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301183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10BD1123-2925-423A-A83C-86BDB135601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6972873A-86EC-4D06-9CF7-454CF3B7E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blue">
              <a:extLst>
                <a:ext uri="{FF2B5EF4-FFF2-40B4-BE49-F238E27FC236}">
                  <a16:creationId xmlns:a16="http://schemas.microsoft.com/office/drawing/2014/main" id="{1E3736C4-F3D8-4099-AD05-FEB15C671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658D6A28-467D-407B-BFB3-30A6CDFA5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18185B44-963E-4FA0-9163-E2126D0A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6C508005-1C07-436D-9AA5-BD27B69AD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B5462B5D-4C16-458F-A162-84F0BC20647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AE3E9906-EB63-4B82-8699-013FD3199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53C14EA7-074C-4C2C-98B5-8A2F2B3EF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EFB299D7-75A0-413E-8C9B-06AF1EC01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745AC925-0653-4A88-9AC7-C037510A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29BF6D4-4820-4632-BD59-47D81F1B18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8A446724-D137-46D0-8081-211EAA36D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AF417866-6524-4F1F-A0DA-EA9AC12B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F6C4385F-DFBE-4D2C-8FDD-99527470C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4824F21D-6650-49CA-A764-C414D44B0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314E2D53-1953-4E21-9275-9F6B82416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CD01D733-7B01-4795-8715-9DCCC802BA6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5C1190CE-1F39-4610-BC66-5001981D7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EFAE4B1E-0354-4153-8A17-FF154736F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7CFB8171-EA0C-441D-8E8E-B4009D126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06E65F0D-273F-46A9-B9B4-4BE5A4D7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B814542A-62FB-4EFA-9D31-46A8030F636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blue">
              <a:extLst>
                <a:ext uri="{FF2B5EF4-FFF2-40B4-BE49-F238E27FC236}">
                  <a16:creationId xmlns:a16="http://schemas.microsoft.com/office/drawing/2014/main" id="{75AF19E6-E1DD-48D2-BFBE-E887A61EF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CE2A99DA-FF24-4EC7-9B46-AAF4BA7B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656F84D1-FCE0-4C77-8113-AA96D17C0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F577127A-5488-4511-871F-31F8CE772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9D4E32B-E9BD-4802-8CAC-3E67A8B0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E690C91F-8795-4403-869C-374D6641620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blue">
              <a:extLst>
                <a:ext uri="{FF2B5EF4-FFF2-40B4-BE49-F238E27FC236}">
                  <a16:creationId xmlns:a16="http://schemas.microsoft.com/office/drawing/2014/main" id="{5AA96344-ABC2-4681-ACD8-E338555A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82E47096-B5A0-4070-9B65-9EB171558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442C85C0-4792-40D0-86B0-1CF0B141E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885ACB51-CC42-473A-8708-2D13FFAB0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FABBFEB7-9A7F-42CE-93BB-ACB054B0AF3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24BED5D7-1F9B-4737-BDF0-371006C59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7B7D805A-2AF8-4995-9E2E-26B0DE186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17DBBF4-6FBF-4C82-B140-E555D3695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13E26A91-E3BB-41E8-BD5B-C98CAD3C7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48642B53-1F0F-4E87-B4F0-7817B5F02E0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blue">
              <a:extLst>
                <a:ext uri="{FF2B5EF4-FFF2-40B4-BE49-F238E27FC236}">
                  <a16:creationId xmlns:a16="http://schemas.microsoft.com/office/drawing/2014/main" id="{CE514E4E-B584-4A6D-BBBC-FE9194D60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6AB85775-367B-4CE3-BCAD-9DD00228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807208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48400" y="885600"/>
            <a:ext cx="5220000" cy="1407600"/>
          </a:xfrm>
        </p:spPr>
        <p:txBody>
          <a:bodyPr/>
          <a:lstStyle/>
          <a:p>
            <a:r>
              <a:rPr lang="en-US" dirty="0"/>
              <a:t>20c,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8A54B9A5-EBA4-467D-945E-B6988DD1ACE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441B1F56-88DD-4298-B865-73EDE409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color">
              <a:extLst>
                <a:ext uri="{FF2B5EF4-FFF2-40B4-BE49-F238E27FC236}">
                  <a16:creationId xmlns:a16="http://schemas.microsoft.com/office/drawing/2014/main" id="{222BB831-13C4-434B-9063-9849DAE17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48191E15-B223-446B-8681-84F54E46B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D6824E62-49E1-49DE-A10E-A69B12728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ABAF0CFE-466F-4046-8671-1A686515B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CDC1038-0860-49D3-96C9-EC8423B6518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121B2031-D959-4A44-ABD6-332E41A1A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color">
              <a:extLst>
                <a:ext uri="{FF2B5EF4-FFF2-40B4-BE49-F238E27FC236}">
                  <a16:creationId xmlns:a16="http://schemas.microsoft.com/office/drawing/2014/main" id="{25123590-BC43-4F68-9AEC-2818577E8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A87DC676-FD64-43A0-938F-043DA5E94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B9C0EDE8-908E-4B9A-823E-415A82C7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7AF0357D-F3CF-4D23-8A1B-670F39282B1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54850A44-554D-4D49-9333-1C8F49212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31CC40E8-B603-4B14-BCB2-352C2F25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33D8AE92-081F-4206-B0C6-ABF7157D1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982FFC56-3D57-469E-B761-87D5CC46C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C1427C3C-DD8F-40D7-A492-367402DA0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0568CE94-922A-4231-9FF8-CB6CBDABE38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07220F31-AA7C-466D-BCC2-E5B58B925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1AD20E33-12D7-4576-905F-226B6B411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68B1061D-2297-4E93-9EE5-ECAD6FDC4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13D3B50-E042-4EE0-BAF8-C52744466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9DF46FC4-0BC3-4C1E-84BC-841135B17B5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97BF96F9-4918-4F62-9C6C-586459D5B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16DABF97-1AA7-4A20-9FBC-86093FC6E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7BB200B6-2BB1-480B-BA76-AD10BBB3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8F3EA846-E323-4541-81E4-0A8F601C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9184CB2-F35B-4DBE-9472-64E5150C4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C0F9F37-6CEE-4DF4-BCD3-ED66131143C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97BDBCB7-E60D-4817-B2DC-553CE420F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12026057-593B-4B91-8301-87F2E6A15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07E32C49-F8FC-4101-A011-7343EE84B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9EC86066-3ED4-49CC-BA27-9B40E3382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55E7B234-91E9-4AAA-8682-B1822D81CC8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572E4E52-031C-42D0-95D2-26601C0F8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957102EB-0CEE-4F7E-8A48-EEE381DA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525C04C9-DD1F-4429-ACD3-272771E77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5DB820B8-4702-414B-B453-FAE2539D0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DD36D906-CF3C-4E58-9FE9-D1BABA6CE4E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2A6DA626-3495-4EED-BACA-59CCDD469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970ADD39-8350-4421-B55B-2C506D021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4080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details: </a:t>
            </a:r>
            <a:r>
              <a:rPr lang="en-US" i="1" dirty="0"/>
              <a:t>systems</a:t>
            </a:r>
            <a:r>
              <a:rPr lang="en-US" dirty="0"/>
              <a:t> (3), </a:t>
            </a:r>
            <a:r>
              <a:rPr lang="en-US" i="1" dirty="0"/>
              <a:t>layers</a:t>
            </a:r>
            <a:r>
              <a:rPr lang="en-US" dirty="0"/>
              <a:t> (2), </a:t>
            </a:r>
            <a:r>
              <a:rPr lang="en-US" i="1" dirty="0"/>
              <a:t>processes</a:t>
            </a:r>
            <a:r>
              <a:rPr lang="en-US" dirty="0"/>
              <a:t> (2)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  <a:p>
            <a:pPr lvl="1"/>
            <a:r>
              <a:rPr lang="en-US" dirty="0"/>
              <a:t>DAF</a:t>
            </a:r>
          </a:p>
          <a:p>
            <a:pPr lvl="1"/>
            <a:r>
              <a:rPr lang="en-US" dirty="0"/>
              <a:t>DIF (specialized DAF)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8093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  <a:p>
            <a:pPr lvl="1"/>
            <a:r>
              <a:rPr lang="en-US" dirty="0"/>
              <a:t>Host</a:t>
            </a:r>
          </a:p>
          <a:p>
            <a:pPr lvl="1"/>
            <a:r>
              <a:rPr lang="en-US" dirty="0"/>
              <a:t>Border Router</a:t>
            </a:r>
          </a:p>
          <a:p>
            <a:pPr lvl="1"/>
            <a:r>
              <a:rPr lang="en-US" dirty="0"/>
              <a:t>Interior Router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  <a:p>
            <a:pPr lvl="1"/>
            <a:r>
              <a:rPr lang="en-US" dirty="0"/>
              <a:t>DAP</a:t>
            </a:r>
          </a:p>
          <a:p>
            <a:pPr lvl="1"/>
            <a:r>
              <a:rPr lang="en-US" dirty="0"/>
              <a:t>IPCP (specialized DAP)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E2C8BB9-3BCA-4482-99FC-A5978C8FC404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CE56A916-2106-4D3C-8DD3-8A0E26054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9BEDCE04-5197-494E-829F-325E37281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34" name="nw-example">
            <a:extLst>
              <a:ext uri="{FF2B5EF4-FFF2-40B4-BE49-F238E27FC236}">
                <a16:creationId xmlns:a16="http://schemas.microsoft.com/office/drawing/2014/main" id="{6E671455-B387-496C-B334-DAE9D8072135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EAF462B9-D9E0-4E19-A76D-7C4CC5D47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10C0A7B0-7FEE-44F0-9F92-9AF052BC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32-acr-color">
              <a:extLst>
                <a:ext uri="{FF2B5EF4-FFF2-40B4-BE49-F238E27FC236}">
                  <a16:creationId xmlns:a16="http://schemas.microsoft.com/office/drawing/2014/main" id="{67E5DF66-DC1B-462A-B430-74D2E80DA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nw-example">
            <a:extLst>
              <a:ext uri="{FF2B5EF4-FFF2-40B4-BE49-F238E27FC236}">
                <a16:creationId xmlns:a16="http://schemas.microsoft.com/office/drawing/2014/main" id="{0E1C2571-2E50-4C40-AB16-EB02CB107670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F5A674FC-7364-4CF8-B671-7FF9292E1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2-acr-color">
              <a:extLst>
                <a:ext uri="{FF2B5EF4-FFF2-40B4-BE49-F238E27FC236}">
                  <a16:creationId xmlns:a16="http://schemas.microsoft.com/office/drawing/2014/main" id="{B4A222D9-33C1-4254-BBA9-66B7EE1D4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726600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98864820-CA18-423C-8009-DB0678EB1FC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048022D4-483F-40CE-9AD3-668A70A1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color">
              <a:extLst>
                <a:ext uri="{FF2B5EF4-FFF2-40B4-BE49-F238E27FC236}">
                  <a16:creationId xmlns:a16="http://schemas.microsoft.com/office/drawing/2014/main" id="{266034FA-F9D7-4AEA-A927-DBB2ADBB5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28D78022-0E7F-43C0-BCA1-59201AC8C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E05BBD6E-5137-4FD8-8915-A9A991198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EEE3FE10-37ED-428E-AB57-21281199A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72988BE7-935D-40D4-8A91-B7F73308DA6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CF81B087-09FF-4C40-9DFA-CCD265761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color">
              <a:extLst>
                <a:ext uri="{FF2B5EF4-FFF2-40B4-BE49-F238E27FC236}">
                  <a16:creationId xmlns:a16="http://schemas.microsoft.com/office/drawing/2014/main" id="{13ABC9D3-7C91-4CF1-85AA-4C16B72F5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D0A52EE5-B27D-4E6F-BE4D-D9549F028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F857ADFD-5C17-43C2-B6DB-8B0B8CDA0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208C6FD-D19F-4E97-82AE-3BB94AE156B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B9F0949E-A99F-4ADC-98AD-5FC83FF5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1D971380-7B01-402F-B808-B6130589E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D2C363D4-8DCD-4816-AD72-AC08CE97A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1CC3B1D7-408C-48BB-A8C3-4005887D9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709330F-E24E-4A6C-BE14-23AF8EE67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8053B52B-7309-4436-8FA8-8C39C9CE685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7CA5579A-2736-480C-9E2C-3DD4DC21A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F5CDD5F9-FA85-47FB-8BF0-DD221E131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6A68CA10-9C35-491D-A129-A7DDF8FB1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B4E1887-3191-4C2B-97BE-F45E26F15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183030A6-47F0-43B8-A948-ABCE464C5D0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A17FB11F-FF98-430D-BCBA-D2B192275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58E0952B-AD45-4ACD-84DA-C39DF782F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B88C6A2A-6C3F-4A7A-9C81-DEF379F73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B9B5DB80-C16A-438E-9918-9DA162ACA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015CFE4-2DA8-437A-8A89-BA676945D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54B0615C-B2DE-4479-B117-168F1FF6870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0661155B-9219-43E3-BEC1-214FED7F7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2C87AC37-69F6-472D-97D0-7CB9DEC2F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211FA912-8393-49B3-BA5E-67A03E3F3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65B9F254-64CE-4DB9-A695-471C32A17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09A22F7E-A46F-408A-ADC4-601F65B8B9F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CF3E6978-9C1F-4EFD-B85E-744D3A45C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424BA2CE-84D6-4F9B-AC57-6AF6BBEBB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F61873B-7B1F-48E9-AE79-E7076E9E4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01277121-F939-474C-A473-48B75C137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E4468B91-5D0E-4520-9A4C-89C5CC4E33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6DDE804D-2049-4C52-8373-A04EA187A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BFD7CB05-BD49-423A-90E2-B3EAE2657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585683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552299C-E688-4DCD-A366-5A0AA2CC351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B6F530A5-7A1B-453C-986E-CA0DBFEDF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24080CA2-A8D1-4BEC-B6CE-85D7E549F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2A09E01F-EB49-48FD-B2CB-D38BE9A41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F5712597-8069-4713-A7AC-6EB1BD860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67C78909-9436-4A92-9051-985AE36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FBD215D9-E83E-422E-B314-CDCAF8C965B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0FAC37A6-C2C3-44FB-A844-124FF61F8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0054DBE7-804E-441A-A4E4-BF1678A04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3BF36DB7-199C-45FE-91D2-67E56C595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24DFE175-60EE-4783-B6C3-20612D00D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C9DC1F87-4D68-49C3-9314-8D7DF14699D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CDB07563-DC1E-42AD-ABE7-73BC1F84D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grey">
              <a:extLst>
                <a:ext uri="{FF2B5EF4-FFF2-40B4-BE49-F238E27FC236}">
                  <a16:creationId xmlns:a16="http://schemas.microsoft.com/office/drawing/2014/main" id="{487120D8-CFC1-4140-A056-5B9CE575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F7D04669-9502-4D12-B251-462FBA232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07D1479E-89E1-4345-9DBF-C503FAEA6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5D975E77-5CBC-49F4-8BAC-FFDEA3D2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BAE44130-2CBD-42AA-8DBB-3BF92C3389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A91E6791-232A-4C48-AB62-4B029A30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7A10E93B-20F0-4DE3-BC84-D06AF507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85CF6DC2-26B0-4398-90F5-2F311868F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B1A6D88B-247D-47BB-9E36-FA6040505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5D38C356-296A-4393-9A79-3A12CBDD371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D4A5FFD9-1F26-4063-9351-4AA6A7213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CB50689F-555C-4501-854A-8347373E6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F71117BD-5250-448C-9BA5-9164EE43E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49781250-C7AE-4450-BCC1-9CB37EC5C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7FE4297-01E1-4436-BC13-1AD807BE0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72E1DB86-DC51-4954-A419-F460F8648A2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C875AAE4-3128-41AC-BA43-65A04B4F2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B3AA995C-88B9-4146-8B4E-B9CBA62FB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E818B1A7-67C0-41CB-9FFC-FB64C1205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330E0BDA-3012-4673-83D4-783DC62A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770A49FD-7AE7-4CC3-A495-A8D47AAC882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3CC3A185-7F36-413C-8D0D-9BFCDA445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8E42E13A-20EC-4072-BCFC-68A98ABAF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A55FF8F-F1B1-4836-A149-3D8EDC6D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DEA8E1E4-47F3-4171-B481-E6509FDE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9361F122-2E02-4F9C-827D-1162FC6CB0D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CCD7DE02-60FC-4658-83A5-F2FF008A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D076D928-A496-43FF-AAC1-BEFA5081A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9504769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40c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4BBC9B7-6544-4190-B1B9-DC0236A2A82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F066C1BF-5FF8-450C-8678-625F3DE74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27BC4F50-FDAD-45EA-B764-7035659AB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1DA9D0FA-CCA6-43D2-9F2F-99F1D051B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86BD65F-47CC-4B08-8A90-2726B3BCF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28914EAE-9B6B-4B94-821B-18F6C61AC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F92966D0-017C-47A6-973E-91BD69721F1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705F5001-8A23-4B63-B485-953CABBD7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21ED1DA-8B5B-4AF7-ADCF-7911DC91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D92D5E50-C8F7-4ECB-858D-326FB1ED1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A8ACB06A-EE46-4EC1-B830-857042CCF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029E7E8-85A4-4841-BC57-3614D1A686B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BA96AF74-93BB-4AC9-A21B-68FC23D3F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grey">
              <a:extLst>
                <a:ext uri="{FF2B5EF4-FFF2-40B4-BE49-F238E27FC236}">
                  <a16:creationId xmlns:a16="http://schemas.microsoft.com/office/drawing/2014/main" id="{89C158C4-7887-4CAE-88A8-3D068CC7E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color">
              <a:extLst>
                <a:ext uri="{FF2B5EF4-FFF2-40B4-BE49-F238E27FC236}">
                  <a16:creationId xmlns:a16="http://schemas.microsoft.com/office/drawing/2014/main" id="{B4C528BA-4252-4C6A-BB9B-922FDCE7D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-color">
              <a:extLst>
                <a:ext uri="{FF2B5EF4-FFF2-40B4-BE49-F238E27FC236}">
                  <a16:creationId xmlns:a16="http://schemas.microsoft.com/office/drawing/2014/main" id="{BED54AF6-67F2-4939-9EB6-96A7AB8F5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16FF532-E822-42DF-8072-65C05704D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DA073DC9-0773-4FA2-B3B8-1B38D33672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6489D9DD-7AE0-45B9-AA35-250C9E64B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9C3C9F9E-977C-4FD3-8506-46E3190C9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color">
              <a:extLst>
                <a:ext uri="{FF2B5EF4-FFF2-40B4-BE49-F238E27FC236}">
                  <a16:creationId xmlns:a16="http://schemas.microsoft.com/office/drawing/2014/main" id="{E1C6520B-15D9-4D3F-AF19-E78149B98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-color">
              <a:extLst>
                <a:ext uri="{FF2B5EF4-FFF2-40B4-BE49-F238E27FC236}">
                  <a16:creationId xmlns:a16="http://schemas.microsoft.com/office/drawing/2014/main" id="{98CB161C-88C0-47F0-8B4B-F3442F181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B8989B65-741C-4B63-BE43-904803BDA57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E3396194-DD12-4D04-988E-02089E30C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5CE6C219-267E-4E44-AA36-F38A11992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color">
              <a:extLst>
                <a:ext uri="{FF2B5EF4-FFF2-40B4-BE49-F238E27FC236}">
                  <a16:creationId xmlns:a16="http://schemas.microsoft.com/office/drawing/2014/main" id="{30F790FC-BE10-4F41-AEB8-55C2CF84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-color">
              <a:extLst>
                <a:ext uri="{FF2B5EF4-FFF2-40B4-BE49-F238E27FC236}">
                  <a16:creationId xmlns:a16="http://schemas.microsoft.com/office/drawing/2014/main" id="{AFBEA265-4034-406A-9D18-D95517550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990821B-0E70-41F5-81F7-6663D7B92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800243B-8354-4C49-83B5-BDB7121DC56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7DB9A295-EB6C-44A3-9568-AE68C65EE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C40029A6-574C-45A5-AACF-2EA031E4B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076E2639-F874-4CDB-B888-FAD3320E2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3078A820-FE08-4E2F-8288-8FE424FF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1CE2AFA7-A808-48D5-95FC-B605C03B16B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8494CC3F-A9F1-45C4-9CE0-5EBF4473D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color">
              <a:extLst>
                <a:ext uri="{FF2B5EF4-FFF2-40B4-BE49-F238E27FC236}">
                  <a16:creationId xmlns:a16="http://schemas.microsoft.com/office/drawing/2014/main" id="{84EAB63C-B921-493A-ACE2-8DAB6E73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D8F96894-34F4-4ED2-A79A-0E53661EB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3ED2131-185F-4AC1-B6EC-16B3DD3CE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49E8A931-A5E1-46DD-935B-B862E51FAD8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DEA256CD-D118-4CD0-8058-44D09EB86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color">
              <a:extLst>
                <a:ext uri="{FF2B5EF4-FFF2-40B4-BE49-F238E27FC236}">
                  <a16:creationId xmlns:a16="http://schemas.microsoft.com/office/drawing/2014/main" id="{645FCB84-B610-4BBA-BC29-7D6DBD5FB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579395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20c,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20c,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20c,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20c,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20c,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20c,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12sn, 20c,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12sn, 20c,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ADDB08AC-9A72-4190-A45D-F96CD648647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6C93A171-D8E8-419C-ACFE-B8D4A1976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4CE5A0DD-863F-4575-A382-6977A8C10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2-system-names">
              <a:extLst>
                <a:ext uri="{FF2B5EF4-FFF2-40B4-BE49-F238E27FC236}">
                  <a16:creationId xmlns:a16="http://schemas.microsoft.com/office/drawing/2014/main" id="{64B9BF10-7101-4BF4-976B-A95696A7C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781D2D81-21DF-423F-934E-CB0EDF2AB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6" name="21-cells">
              <a:extLst>
                <a:ext uri="{FF2B5EF4-FFF2-40B4-BE49-F238E27FC236}">
                  <a16:creationId xmlns:a16="http://schemas.microsoft.com/office/drawing/2014/main" id="{3DB0E285-6D70-4E62-B1DB-9F6ED2520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grey">
              <a:extLst>
                <a:ext uri="{FF2B5EF4-FFF2-40B4-BE49-F238E27FC236}">
                  <a16:creationId xmlns:a16="http://schemas.microsoft.com/office/drawing/2014/main" id="{6C334CBE-9C83-4CF2-84E7-A77AFB33E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B9678C66-7321-421C-B597-C91F24851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4L">
            <a:extLst>
              <a:ext uri="{FF2B5EF4-FFF2-40B4-BE49-F238E27FC236}">
                <a16:creationId xmlns:a16="http://schemas.microsoft.com/office/drawing/2014/main" id="{690CC074-9C62-4686-BADB-B102454DE58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6A168EB2-A160-4BD5-B957-5D7EBC722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D82968B6-20D2-4B43-BF58-26DEEB98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2" name="12-system-names">
              <a:extLst>
                <a:ext uri="{FF2B5EF4-FFF2-40B4-BE49-F238E27FC236}">
                  <a16:creationId xmlns:a16="http://schemas.microsoft.com/office/drawing/2014/main" id="{B40D9371-6817-40A6-813C-3670C1A9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color">
              <a:extLst>
                <a:ext uri="{FF2B5EF4-FFF2-40B4-BE49-F238E27FC236}">
                  <a16:creationId xmlns:a16="http://schemas.microsoft.com/office/drawing/2014/main" id="{8B998F67-247D-4B68-9B02-20CF2B3B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7E933788-4EB6-4BC1-9806-C0303D66E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E33FB3E3-75DA-4708-9F5A-87A099464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80497BD0-9255-4828-A38B-BB4BB035254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AB4D531F-B0C7-461E-BC83-2CE59C9C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3832BE39-0B90-44F9-8EA8-88682BAAB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070ABCD-A8F4-4E4F-8286-B628B8C51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8497FFF9-0B7E-4EC0-9D49-7EE880804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501AF04C-5C46-4BC4-99CD-CE6BF78F4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name">
              <a:extLst>
                <a:ext uri="{FF2B5EF4-FFF2-40B4-BE49-F238E27FC236}">
                  <a16:creationId xmlns:a16="http://schemas.microsoft.com/office/drawing/2014/main" id="{C1CEED45-6328-4E54-BE23-D77C936E5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3-edge-system">
              <a:extLst>
                <a:ext uri="{FF2B5EF4-FFF2-40B4-BE49-F238E27FC236}">
                  <a16:creationId xmlns:a16="http://schemas.microsoft.com/office/drawing/2014/main" id="{9CB63E37-4C30-4D41-8B5C-75F552D8F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3L">
            <a:extLst>
              <a:ext uri="{FF2B5EF4-FFF2-40B4-BE49-F238E27FC236}">
                <a16:creationId xmlns:a16="http://schemas.microsoft.com/office/drawing/2014/main" id="{5B6994FC-6861-4A43-B31D-75C232F3DB6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5" name="10-grid">
              <a:extLst>
                <a:ext uri="{FF2B5EF4-FFF2-40B4-BE49-F238E27FC236}">
                  <a16:creationId xmlns:a16="http://schemas.microsoft.com/office/drawing/2014/main" id="{E4E2786C-03AE-4D53-8F25-3583DBE5C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11-phy">
              <a:extLst>
                <a:ext uri="{FF2B5EF4-FFF2-40B4-BE49-F238E27FC236}">
                  <a16:creationId xmlns:a16="http://schemas.microsoft.com/office/drawing/2014/main" id="{1696EF76-8244-4A20-8AB7-4128CFC93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836AEDDE-3B7A-462B-A197-3BB089C5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ADDDEAEA-EEE8-4542-B7C4-52E4FD61C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40-process-grey">
              <a:extLst>
                <a:ext uri="{FF2B5EF4-FFF2-40B4-BE49-F238E27FC236}">
                  <a16:creationId xmlns:a16="http://schemas.microsoft.com/office/drawing/2014/main" id="{B91F3268-58F7-4F38-8FD5-D55E2ECA3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">
              <a:extLst>
                <a:ext uri="{FF2B5EF4-FFF2-40B4-BE49-F238E27FC236}">
                  <a16:creationId xmlns:a16="http://schemas.microsoft.com/office/drawing/2014/main" id="{F3C9BE63-79DF-4CED-BD65-0294980E3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01518C94-EA65-4A46-A848-739C3FFD076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11-phy-full">
              <a:extLst>
                <a:ext uri="{FF2B5EF4-FFF2-40B4-BE49-F238E27FC236}">
                  <a16:creationId xmlns:a16="http://schemas.microsoft.com/office/drawing/2014/main" id="{00A509D3-0306-492F-8BAE-8593C8D9A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20-system-color">
              <a:extLst>
                <a:ext uri="{FF2B5EF4-FFF2-40B4-BE49-F238E27FC236}">
                  <a16:creationId xmlns:a16="http://schemas.microsoft.com/office/drawing/2014/main" id="{DE559AA4-08E9-41D7-AC32-8F8B4AEC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4" name="21-cells">
              <a:extLst>
                <a:ext uri="{FF2B5EF4-FFF2-40B4-BE49-F238E27FC236}">
                  <a16:creationId xmlns:a16="http://schemas.microsoft.com/office/drawing/2014/main" id="{E98FADA3-9056-4990-B425-C2116CF40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0-process-grey">
              <a:extLst>
                <a:ext uri="{FF2B5EF4-FFF2-40B4-BE49-F238E27FC236}">
                  <a16:creationId xmlns:a16="http://schemas.microsoft.com/office/drawing/2014/main" id="{EDB17F63-1064-4924-A507-E284BB1A1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2-name">
              <a:extLst>
                <a:ext uri="{FF2B5EF4-FFF2-40B4-BE49-F238E27FC236}">
                  <a16:creationId xmlns:a16="http://schemas.microsoft.com/office/drawing/2014/main" id="{10C05A6E-DBBA-4C3D-A039-2AAB28F06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4-edge-layer">
              <a:extLst>
                <a:ext uri="{FF2B5EF4-FFF2-40B4-BE49-F238E27FC236}">
                  <a16:creationId xmlns:a16="http://schemas.microsoft.com/office/drawing/2014/main" id="{D78A735A-0830-4C87-8690-D65A399DB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2L">
            <a:extLst>
              <a:ext uri="{FF2B5EF4-FFF2-40B4-BE49-F238E27FC236}">
                <a16:creationId xmlns:a16="http://schemas.microsoft.com/office/drawing/2014/main" id="{21DE6E07-B81F-441C-86C5-DDE1737CAE2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9" name="11-phy-full">
              <a:extLst>
                <a:ext uri="{FF2B5EF4-FFF2-40B4-BE49-F238E27FC236}">
                  <a16:creationId xmlns:a16="http://schemas.microsoft.com/office/drawing/2014/main" id="{05580B0A-2536-452C-9705-1B8A3FE5E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E809360A-0EF7-4DE1-8BB1-AE60FBB86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21-cells">
              <a:extLst>
                <a:ext uri="{FF2B5EF4-FFF2-40B4-BE49-F238E27FC236}">
                  <a16:creationId xmlns:a16="http://schemas.microsoft.com/office/drawing/2014/main" id="{55CEFE5D-676F-4334-86BE-6F53078EC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0-process-grey">
              <a:extLst>
                <a:ext uri="{FF2B5EF4-FFF2-40B4-BE49-F238E27FC236}">
                  <a16:creationId xmlns:a16="http://schemas.microsoft.com/office/drawing/2014/main" id="{E292DE63-EA94-4A59-8DB6-FF7973E99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2-acr">
              <a:extLst>
                <a:ext uri="{FF2B5EF4-FFF2-40B4-BE49-F238E27FC236}">
                  <a16:creationId xmlns:a16="http://schemas.microsoft.com/office/drawing/2014/main" id="{BCF4167A-B2AC-47CE-B2B5-AA646E3D7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4" name="1R">
            <a:extLst>
              <a:ext uri="{FF2B5EF4-FFF2-40B4-BE49-F238E27FC236}">
                <a16:creationId xmlns:a16="http://schemas.microsoft.com/office/drawing/2014/main" id="{CF7ED4EF-55FF-4F50-B2BE-483B5A81A5D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5" name="11-phy">
              <a:extLst>
                <a:ext uri="{FF2B5EF4-FFF2-40B4-BE49-F238E27FC236}">
                  <a16:creationId xmlns:a16="http://schemas.microsoft.com/office/drawing/2014/main" id="{AD404949-DB77-47FE-BC34-C3261847B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6" name="20-system-color">
              <a:extLst>
                <a:ext uri="{FF2B5EF4-FFF2-40B4-BE49-F238E27FC236}">
                  <a16:creationId xmlns:a16="http://schemas.microsoft.com/office/drawing/2014/main" id="{060179FE-F27D-4C18-953F-7C43ED213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7" name="40-process-grey">
              <a:extLst>
                <a:ext uri="{FF2B5EF4-FFF2-40B4-BE49-F238E27FC236}">
                  <a16:creationId xmlns:a16="http://schemas.microsoft.com/office/drawing/2014/main" id="{D7EEF610-9EA0-4615-8AF9-10F8792FD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3-edge-system">
              <a:extLst>
                <a:ext uri="{FF2B5EF4-FFF2-40B4-BE49-F238E27FC236}">
                  <a16:creationId xmlns:a16="http://schemas.microsoft.com/office/drawing/2014/main" id="{C07733D7-364D-445B-A5D4-7F080B447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4-edge-layer">
              <a:extLst>
                <a:ext uri="{FF2B5EF4-FFF2-40B4-BE49-F238E27FC236}">
                  <a16:creationId xmlns:a16="http://schemas.microsoft.com/office/drawing/2014/main" id="{BD0AF3F6-7C07-4BFC-B0C0-DDCBE8E57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1L">
            <a:extLst>
              <a:ext uri="{FF2B5EF4-FFF2-40B4-BE49-F238E27FC236}">
                <a16:creationId xmlns:a16="http://schemas.microsoft.com/office/drawing/2014/main" id="{F1958445-E7F7-46A2-AE48-E9AED0E2574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61" name="11-phy">
              <a:extLst>
                <a:ext uri="{FF2B5EF4-FFF2-40B4-BE49-F238E27FC236}">
                  <a16:creationId xmlns:a16="http://schemas.microsoft.com/office/drawing/2014/main" id="{B482451A-7200-4982-92A7-96B0AE563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2" name="20-system-color">
              <a:extLst>
                <a:ext uri="{FF2B5EF4-FFF2-40B4-BE49-F238E27FC236}">
                  <a16:creationId xmlns:a16="http://schemas.microsoft.com/office/drawing/2014/main" id="{07E8511A-33D6-4C45-8378-06542DAB6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A5994E40-17E3-43D8-9CC5-9FA6BE0AB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38198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91827-1E2F-4D57-ABD5-DBD6F5F93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</a:t>
            </a:r>
            <a:br>
              <a:rPr lang="en-US" noProof="0" dirty="0"/>
            </a:br>
            <a:r>
              <a:rPr lang="en-US" i="1" noProof="0" dirty="0"/>
              <a:t>layers</a:t>
            </a:r>
            <a:r>
              <a:rPr lang="en-US" noProof="0" dirty="0"/>
              <a:t> &amp;</a:t>
            </a:r>
            <a:br>
              <a:rPr lang="en-US" noProof="0" dirty="0"/>
            </a:br>
            <a:r>
              <a:rPr lang="en-US" i="1" noProof="0" dirty="0"/>
              <a:t>processes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7F976-7F10-4FEB-92A7-33FA301D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4</a:t>
            </a:r>
          </a:p>
        </p:txBody>
      </p:sp>
    </p:spTree>
    <p:extLst>
      <p:ext uri="{BB962C8B-B14F-4D97-AF65-F5344CB8AC3E}">
        <p14:creationId xmlns:p14="http://schemas.microsoft.com/office/powerpoint/2010/main" val="2241482691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6906725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0591827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561943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86A8E9C1-2179-41BD-A240-7F5351F0F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1193197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105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them together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Layers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Systems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 can show cells to see </a:t>
            </a:r>
            <a:r>
              <a:rPr lang="en-US" i="1" dirty="0"/>
              <a:t>layers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Individual </a:t>
            </a:r>
            <a:r>
              <a:rPr lang="en-US" i="1" dirty="0"/>
              <a:t>Processes</a:t>
            </a:r>
          </a:p>
        </p:txBody>
      </p: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30EF4479-0642-4BBD-A486-C2BEAB079A09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48" name="20-system-blue">
              <a:extLst>
                <a:ext uri="{FF2B5EF4-FFF2-40B4-BE49-F238E27FC236}">
                  <a16:creationId xmlns:a16="http://schemas.microsoft.com/office/drawing/2014/main" id="{826A270D-BECB-4E4C-87B2-FAFAD9990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1-cells">
              <a:extLst>
                <a:ext uri="{FF2B5EF4-FFF2-40B4-BE49-F238E27FC236}">
                  <a16:creationId xmlns:a16="http://schemas.microsoft.com/office/drawing/2014/main" id="{E90741BD-0B9B-4964-AC77-3A5AA4BE2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0-process-color">
              <a:extLst>
                <a:ext uri="{FF2B5EF4-FFF2-40B4-BE49-F238E27FC236}">
                  <a16:creationId xmlns:a16="http://schemas.microsoft.com/office/drawing/2014/main" id="{9FEF0607-1773-49FC-8D9B-205AC57F0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8962BED6-0981-4972-A1FF-A9C9FAE02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nw-example">
            <a:extLst>
              <a:ext uri="{FF2B5EF4-FFF2-40B4-BE49-F238E27FC236}">
                <a16:creationId xmlns:a16="http://schemas.microsoft.com/office/drawing/2014/main" id="{59C03F06-8F2B-4A30-AFE5-B27ACFF20719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143" name="40-process-color">
              <a:extLst>
                <a:ext uri="{FF2B5EF4-FFF2-40B4-BE49-F238E27FC236}">
                  <a16:creationId xmlns:a16="http://schemas.microsoft.com/office/drawing/2014/main" id="{FDA6FE4D-F2BE-47CF-B7D3-AADE9D4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3-edge-system">
              <a:extLst>
                <a:ext uri="{FF2B5EF4-FFF2-40B4-BE49-F238E27FC236}">
                  <a16:creationId xmlns:a16="http://schemas.microsoft.com/office/drawing/2014/main" id="{BF39955D-BA72-4E2C-9636-11A8DEE53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44-edge-layer">
              <a:extLst>
                <a:ext uri="{FF2B5EF4-FFF2-40B4-BE49-F238E27FC236}">
                  <a16:creationId xmlns:a16="http://schemas.microsoft.com/office/drawing/2014/main" id="{13CAAC7B-2CFE-42BD-B4E3-103B812DB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936D14D7-5CA8-4ED6-B6F8-E4B9492BD820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3AC2D86E-4C8F-403C-AFD0-17D315640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8DD376AD-0A61-413E-92F9-397552B5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6890300F-B2FD-4D71-8F45-3204438D3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4-edge-layer">
              <a:extLst>
                <a:ext uri="{FF2B5EF4-FFF2-40B4-BE49-F238E27FC236}">
                  <a16:creationId xmlns:a16="http://schemas.microsoft.com/office/drawing/2014/main" id="{8028547F-C12D-4E38-84DD-1225C1054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1970594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0971645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4948803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6718657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0" name="2L">
            <a:extLst>
              <a:ext uri="{FF2B5EF4-FFF2-40B4-BE49-F238E27FC236}">
                <a16:creationId xmlns:a16="http://schemas.microsoft.com/office/drawing/2014/main" id="{E4D366D4-E7C4-4F04-AE71-0920F306BEC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219" name="20-system-grey">
              <a:extLst>
                <a:ext uri="{FF2B5EF4-FFF2-40B4-BE49-F238E27FC236}">
                  <a16:creationId xmlns:a16="http://schemas.microsoft.com/office/drawing/2014/main" id="{E832C0FA-47DA-41B0-A732-AC1E02344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21-cells">
              <a:extLst>
                <a:ext uri="{FF2B5EF4-FFF2-40B4-BE49-F238E27FC236}">
                  <a16:creationId xmlns:a16="http://schemas.microsoft.com/office/drawing/2014/main" id="{21BF2057-2C77-409F-941E-6B0D25B65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30-layer-blue">
              <a:extLst>
                <a:ext uri="{FF2B5EF4-FFF2-40B4-BE49-F238E27FC236}">
                  <a16:creationId xmlns:a16="http://schemas.microsoft.com/office/drawing/2014/main" id="{7AE12DE7-B2EE-49C8-9F89-7FE9EEE7B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31-frame">
              <a:extLst>
                <a:ext uri="{FF2B5EF4-FFF2-40B4-BE49-F238E27FC236}">
                  <a16:creationId xmlns:a16="http://schemas.microsoft.com/office/drawing/2014/main" id="{65951CB4-9D1D-41C1-8A5B-A33EAC256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color">
              <a:extLst>
                <a:ext uri="{FF2B5EF4-FFF2-40B4-BE49-F238E27FC236}">
                  <a16:creationId xmlns:a16="http://schemas.microsoft.com/office/drawing/2014/main" id="{1723F176-C9BA-4C17-8A09-4F31EBE9F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2-acr-color">
              <a:extLst>
                <a:ext uri="{FF2B5EF4-FFF2-40B4-BE49-F238E27FC236}">
                  <a16:creationId xmlns:a16="http://schemas.microsoft.com/office/drawing/2014/main" id="{0C19AEB1-4560-44DF-B49F-31651C24A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6396264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2553396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0221249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8308248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578935"/>
          </a:xfrm>
        </p:spPr>
        <p:txBody>
          <a:bodyPr>
            <a:normAutofit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noProof="0" dirty="0"/>
              <a:t>Process</a:t>
            </a:r>
            <a:r>
              <a:rPr lang="en-US" noProof="0" dirty="0"/>
              <a:t> 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1468411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4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4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367073623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30c, 31fc, 32ac,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6B1326B3-84F0-496C-8F1B-7E0CCB7BBF9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2D9848DD-DD7D-4671-B282-D1ADB9FEA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F1BB1ED8-BED6-4EF6-B240-9B40C486E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4095E1ED-6A3C-4C1C-A426-D90CBBD35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DE0E960E-8311-41A9-81CB-6F379DDF4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D0CC5B4E-DE0B-474E-B23D-1229FCB6E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42A49403-13E2-460A-83E5-4D197EF7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09B3905A-3A25-4F18-9A57-F7C8655D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F6782117-0BF7-496D-893F-4F5EBA95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3092BE13-331C-4DD3-B1CF-7E298DF7F9C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8FC6AF5-F2A5-4820-A8FC-20A45011D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27991C71-A5E4-48C1-89C1-B2895BC69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E6574D32-9753-4644-AD83-FF7E0F166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1A0A99A9-AE29-4F8F-BD5B-BD948BF37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C2083F2F-6F3A-4C8E-92BF-B1B261538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4B912721-0811-4CF1-BF36-992F752C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C218C187-E2A5-4101-A463-38D4FEE21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6D2DBEE5-2275-4C98-BE79-92543114B55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8B93FAB7-426C-4DB1-87F1-BDBDAB534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8F62B930-FA1D-41E3-95F8-C10CE1518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BE26FF21-E114-4649-82E2-5E1C0694F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9B8242AE-AFCE-4727-B22D-46AB1D5DA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B5B429A0-4710-4ABE-A1D1-9A84629F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EACB11D5-144C-4617-BE4E-540A6D4F4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DE796B8-7472-4FAA-81D6-AEBEE9348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EDA07316-60F2-4E26-97C9-4ADFB92DB2C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FB7952E5-44C8-43F7-A665-727DA721C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49491E91-2B5B-4927-822A-3827E4478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EBFE3E68-6F9D-4CEB-8F2C-F96809D1F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FBB71AB5-C6D9-4957-A3EA-FE820C081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713F394E-7608-49FD-BFC8-424AB81D1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174C9CC4-9A3D-4E24-88C3-E6398578E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40106F8-07CF-4329-A1C4-7157A895EA3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245AD4E8-8731-409E-BEDB-301C3502C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F12BB59D-02BD-40AA-BB38-4CC5259A9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9BF485D2-E28C-49E2-A1C8-5C916C704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ED9AA858-430A-4806-9AD8-7E6FB6171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94EBF275-5039-4C67-ABD4-A7418F121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53026ADA-3A70-40B7-98CD-F3D96232D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201A96A2-F433-440F-AC3D-227E9E5A0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53F9256A-8408-469B-89C8-AA2B89BD221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0DCD7577-4F89-4A3F-9B74-D51A0293E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3B5426FC-5496-4DD9-9FDE-B51F526BC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B7765B1A-D849-41C5-8AE9-A949C802D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055DF25B-BF9B-4D55-BD87-4697E39FF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EC043905-F81A-4CB9-A24B-F487F21E6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D15E14A1-DD6D-4AD4-97C9-6E86F9211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3FFE5C52-9A65-4E74-A446-E054A5F89FE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87E2573C-3401-4101-9142-DCCDB359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BF1A4DA3-C40B-4A20-A470-9467CF419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C827CBCC-F502-4397-83FE-46EA005E7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5C7E3519-1CFD-460F-A9B3-AB0A30EE5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70482310-FCF4-476B-A61F-D4771F2ED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45985A09-8771-46CF-890E-AB2F7C02DB7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5DCAA5FF-426C-4157-AF00-87C5F429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578133C0-AED8-4C72-8100-E8A415B34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15E2B41E-6018-4FC5-890D-7EC718203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1825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physical links (PHY)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 </a:t>
            </a:r>
            <a:r>
              <a:rPr lang="en-US" dirty="0"/>
              <a:t>with</a:t>
            </a:r>
            <a:r>
              <a:rPr lang="en-US" i="1" dirty="0"/>
              <a:t> processes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with</a:t>
            </a:r>
            <a:r>
              <a:rPr lang="en-US" i="1" dirty="0"/>
              <a:t> processes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79" name="nw-example">
            <a:extLst>
              <a:ext uri="{FF2B5EF4-FFF2-40B4-BE49-F238E27FC236}">
                <a16:creationId xmlns:a16="http://schemas.microsoft.com/office/drawing/2014/main" id="{38C01AED-CF21-471F-98C1-CBB1D31C1532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80" name="11-phy-full">
              <a:extLst>
                <a:ext uri="{FF2B5EF4-FFF2-40B4-BE49-F238E27FC236}">
                  <a16:creationId xmlns:a16="http://schemas.microsoft.com/office/drawing/2014/main" id="{B90FED32-86FF-4F03-8AA3-A4929B90A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20-system-blue">
              <a:extLst>
                <a:ext uri="{FF2B5EF4-FFF2-40B4-BE49-F238E27FC236}">
                  <a16:creationId xmlns:a16="http://schemas.microsoft.com/office/drawing/2014/main" id="{52F760B0-DD7E-434B-AA1E-0E88CAD95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21-cells">
              <a:extLst>
                <a:ext uri="{FF2B5EF4-FFF2-40B4-BE49-F238E27FC236}">
                  <a16:creationId xmlns:a16="http://schemas.microsoft.com/office/drawing/2014/main" id="{5BCB3328-5A0D-4C35-A718-552BAFA11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color">
              <a:extLst>
                <a:ext uri="{FF2B5EF4-FFF2-40B4-BE49-F238E27FC236}">
                  <a16:creationId xmlns:a16="http://schemas.microsoft.com/office/drawing/2014/main" id="{0A169C19-935F-4EDD-AFB9-93E3CC2FD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3-edge-system">
              <a:extLst>
                <a:ext uri="{FF2B5EF4-FFF2-40B4-BE49-F238E27FC236}">
                  <a16:creationId xmlns:a16="http://schemas.microsoft.com/office/drawing/2014/main" id="{39D8D375-FC5F-4175-AB89-7D64A327D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BEBA16CE-CA8F-4FAA-A75E-623045111565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93" name="11-phy-full">
              <a:extLst>
                <a:ext uri="{FF2B5EF4-FFF2-40B4-BE49-F238E27FC236}">
                  <a16:creationId xmlns:a16="http://schemas.microsoft.com/office/drawing/2014/main" id="{7CEC6AC9-61DE-4F6D-ABAF-118FF61C3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0-process-color">
              <a:extLst>
                <a:ext uri="{FF2B5EF4-FFF2-40B4-BE49-F238E27FC236}">
                  <a16:creationId xmlns:a16="http://schemas.microsoft.com/office/drawing/2014/main" id="{2926E6F6-405E-436B-9F29-CD03F6565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33DCF391-5CDF-45F7-A9B7-FB34548DB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44-edge-layer">
              <a:extLst>
                <a:ext uri="{FF2B5EF4-FFF2-40B4-BE49-F238E27FC236}">
                  <a16:creationId xmlns:a16="http://schemas.microsoft.com/office/drawing/2014/main" id="{6E545B29-C54F-495C-B1F8-A9F39C440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" name="nw-example">
            <a:extLst>
              <a:ext uri="{FF2B5EF4-FFF2-40B4-BE49-F238E27FC236}">
                <a16:creationId xmlns:a16="http://schemas.microsoft.com/office/drawing/2014/main" id="{FB43FABE-57A6-47F9-98A8-DB9FDB48D49F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5" name="11-phy-full">
              <a:extLst>
                <a:ext uri="{FF2B5EF4-FFF2-40B4-BE49-F238E27FC236}">
                  <a16:creationId xmlns:a16="http://schemas.microsoft.com/office/drawing/2014/main" id="{B169B896-00C4-450A-AC2A-F7552B9FB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color">
              <a:extLst>
                <a:ext uri="{FF2B5EF4-FFF2-40B4-BE49-F238E27FC236}">
                  <a16:creationId xmlns:a16="http://schemas.microsoft.com/office/drawing/2014/main" id="{8D293DDF-E733-4D00-9A31-ECA5BE4F8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-color">
              <a:extLst>
                <a:ext uri="{FF2B5EF4-FFF2-40B4-BE49-F238E27FC236}">
                  <a16:creationId xmlns:a16="http://schemas.microsoft.com/office/drawing/2014/main" id="{5B6D620A-9955-4CF8-888C-B0ECE35F1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8" name="40-process-grey">
              <a:extLst>
                <a:ext uri="{FF2B5EF4-FFF2-40B4-BE49-F238E27FC236}">
                  <a16:creationId xmlns:a16="http://schemas.microsoft.com/office/drawing/2014/main" id="{C301706B-87CA-4D4A-9A1E-0AAF6F996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4-edge-layer">
              <a:extLst>
                <a:ext uri="{FF2B5EF4-FFF2-40B4-BE49-F238E27FC236}">
                  <a16:creationId xmlns:a16="http://schemas.microsoft.com/office/drawing/2014/main" id="{2D3A8B95-F583-4987-AC48-A54C17B4E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7758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30c, 31fc, 32ac,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7D3372FD-D00A-447F-8EAD-1FF6BF1991B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B0689371-5306-47B1-A748-3A29B4843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6239A742-5FB4-470A-A5B8-9EF892FA2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24A1D65C-4FA1-4DCC-BD4B-CFC589BCF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14596570-4027-4E42-8465-ABE4F674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0462AA59-A5F9-405E-9937-E340FCF87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8786EBF4-0E50-4F70-BD30-7602384A3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53636BC8-4288-42C6-B35B-DCB6CEF5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4808AF5-7D9F-43D0-B48C-98843472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91C351DE-2F77-4DE5-A9FC-3434454E6E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368973A3-4CC4-45E5-8FFE-4555C0FA6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C1C08385-9D47-4AE4-8E09-B58DE4560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F6A17C29-6D23-481F-9AE9-CB31D0A3D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77F1AAD0-B9E2-45D1-83AD-4D02EF730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C521FA16-7454-486F-9E83-D815B0741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313A9336-1048-4EE5-A10A-63DEC1947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1A370558-1128-4411-97B8-B18AAF8B7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E35F7BA5-AFAB-4805-B950-726118555B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9E5C1DB1-9F46-4E2F-927D-1D8432A75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FB461633-5A3D-497A-A4CC-439033E90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57486F4A-1A6B-47EA-83E9-B87116041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657B9783-EEEA-40A6-8219-7CB0473D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7A8E0951-3DCA-438E-8C3E-E60CB9D4E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454B676C-5E56-4640-A6BA-9F5A611A6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30F677F0-7CDA-492B-9447-D4FAC422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DF281569-9B5F-4D1F-AD03-BE47368C489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29C9489-9BD5-4869-8295-B9AAABC07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59FBE7BB-9B3E-4636-AE90-010752732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849FBF7A-DD6B-4739-B1AD-A71F9F536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9D3ED480-4ED7-4D47-970F-6918E5E0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C7E06272-A103-470A-8390-711DCDA7B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AA3891D8-3FDB-449F-9937-B287BB602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9302EE98-A570-4DF4-AE06-0263CD4CAA4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CBD4F768-D1FD-4F4D-AEE2-07ADFAE42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13AD2D67-ADB6-4F4C-8AF6-A6830DE10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5DEDB75C-E55B-4A96-A799-CD99B066C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4EC5C937-2452-40C8-A168-93AF569DB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D4F5618C-D875-4C6E-9C7D-C84112613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34508611-3B5E-46A8-BBF8-DA6F72C69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596E7A48-4906-4803-8E5D-8BC16C6A5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F712A005-5D9B-4F5E-9295-A3D684EB78B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B05723E0-7AEE-4A77-AFA5-DEF5A808D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75B51DB-9284-4FAF-841B-0D182C22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8ACBCF82-466B-43A4-A6A1-DADA8A9A1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9C21A503-F376-4493-87BC-B3ACD616C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9805CF2D-EF3E-4072-9E69-9B938B4BB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0E4748FD-777F-44C7-ADF0-61E84C03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72230072-2C22-4B01-A7BB-C7A932C0F85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796ECF66-4DDA-4A77-9931-B66153991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235DDD3B-9203-42F9-8620-BBE6F25AF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4DB37149-68E8-45DF-9493-427355BF8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586B40E-64C6-4A1D-98A3-207DA434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6E74A999-8DEA-4120-BA09-B22851736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703B509E-5292-4A63-AAD8-9119577BEC0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79DFB51A-232D-4840-96EF-E463034DD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1E86ECC7-574C-4ACD-8992-3583335DD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F8C3AE46-8ED6-4D9A-A410-19B2BDF14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0181194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48400" y="2376000"/>
            <a:ext cx="5220000" cy="1407600"/>
          </a:xfrm>
        </p:spPr>
        <p:txBody>
          <a:bodyPr/>
          <a:lstStyle/>
          <a:p>
            <a:r>
              <a:rPr lang="en-US" dirty="0"/>
              <a:t>20b, 21cs, 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30g, 31f,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30b,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30g, 31f, 32a,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59357FD-989E-4179-85C0-B4BB8CF2EE6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2081A4C0-85B1-4BD3-B00A-47DC922BA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FBA0976C-C032-447D-BEFC-504539A67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D20E67C7-FC18-4437-A12C-3B4160DEC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B253296B-A433-472C-B68D-DA02041AB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03FED8D1-1B6B-458C-BD6C-9E84DA31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6A4BDA64-3835-42D6-9548-0E53E1F21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D6FA34F0-F26E-45AA-A4D9-DB1CA5D9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63C0AED-529C-45C9-8FC8-2D667C26B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C2DD23F6-7E9D-4C9F-B898-FBFF56A698B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42EAE5B8-4163-4FD5-85A5-11D830C31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BDA77CA1-3F05-493E-B7B3-8890B8234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BA696F7D-CC14-498D-966E-16F4F3CB1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591F756C-D2BC-4D93-A549-358EE7327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B95E4565-2286-4304-B8ED-7ADABE242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30E6FB74-3AF8-4A25-8E14-F284BE2F3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3E228A82-CC7A-4665-B8A6-E6D422311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A1205CF4-9708-497F-95CC-B3915008F5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C775A4F9-6488-4D72-8C53-C4219D65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15F4FF7E-E7FC-43C9-B973-CCB47CDAA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44F702C3-DE4F-4560-B260-0AF8280C1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F982E23-E9B9-414C-8569-85F255665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9CE9ACA3-9341-42A4-AC8E-EC366D836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DE41E0F6-2951-4BBA-ABF2-4E86954C9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D8CDB28-BA6D-4598-BA09-41086B0C1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C449254E-D4C7-4D93-8215-F333C2442BF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E6E4F97-A35C-448B-850D-014AA8520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C2C7EF9D-7BA5-40E8-BE92-51BD4BCD7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CBE58B1D-0063-46A1-89A0-C1453C874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B80F7B78-5FBE-4B60-8F5E-64B4E5DE5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4AA9E88B-0148-4B2E-B9C4-8DAF06473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3D102C51-02DD-4B31-961C-CDAB2A258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A613587F-2517-4DF0-BFC9-74931009D8E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F810A547-A097-4488-BE3A-65F8C45DB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4D18C66C-82CB-404A-A9AD-151771DA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A516621A-118F-4162-89D9-91DFB5D68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FC9C7CF9-66EA-48D5-8196-ED7A29DC1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826B464C-990E-4A26-8336-AD848AF7A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406FF4AF-5E9D-4BFA-AA97-E6089B36E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8247FDB-F2EF-4526-8BE5-36595A7E5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299A12ED-0AEA-403A-B104-F301F92A25C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3FD63864-26C5-40E7-A50D-20F211F9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E8F5CF90-C557-43BC-9264-F6028F704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0D499BCB-0CBC-494E-BEBC-AAFF25565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E4FA70D7-5E7B-428A-8B7D-8096CB6D4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CA79CC6F-37F7-4737-B47F-5FE3F9091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9ACBF12E-0A2C-4911-83A4-E01E6E36B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5A7CBD7F-F1B5-4507-9DEF-751C8E6F48C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7CB1D6E3-B88F-406B-B155-CBD7231ED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2B09208A-CF46-418C-BC11-307201C3D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9D4E304C-F553-4FEC-8755-84A677C57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54A79F48-A485-44CD-B228-CCEB3C86C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49D15231-675C-423E-B992-8F66349B6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9C84E321-58D4-4C60-96A0-0B5B74D7507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7AACAE17-22F6-4450-8738-451787CD6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7E54BF5-5926-4006-ADCC-BD39B5187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D2829F5A-F046-4E8F-92E2-D429CC15C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016763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30g,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30g,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5616826-9EE0-4153-8EE9-C7640666026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8E9190ED-460E-4096-BF35-46AD80776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2F36B1C9-10DB-43A7-AAAA-FC1D558F8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625F3985-76D4-4EE6-98F0-FCEC6F38C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681D86BE-27C7-40BA-925D-34868A553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FC9BF935-9C0C-4463-BFE2-79237B2FC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33AE9F06-2B91-49EA-9FD8-A998E3DAD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4C64CCAF-089F-495E-9240-224B7C0A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55FA161-5167-47FD-838A-53C66D573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C3809E7B-2463-408C-BA5B-F7B296C7521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97F643F2-1A49-4D82-B2B5-A4EDC7C8F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053AA4CC-E847-413D-9D72-97CF624B9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7FDB3158-CF08-4F57-93B8-CC0D65F60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A0E55A85-C955-44F4-BBBA-D349A7A41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20DB8A74-8577-4E9D-B6F6-2A7525633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6C82BCB2-60EF-4F53-9FCF-EB9C0446E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79474326-EA53-41BF-87E7-F5F15262B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7AE202B2-EF11-499B-98EF-BEB2FE46E28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DFC7B9A-FD58-48C0-9F2B-649414C4D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0A59EFAD-F8AA-47E4-AFBC-CCA03299F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22640EBA-AD5A-444A-AD4A-6AB94F26B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D4C7FD6C-7667-4F66-B7EF-A7F2D362C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1" name="32-name">
              <a:extLst>
                <a:ext uri="{FF2B5EF4-FFF2-40B4-BE49-F238E27FC236}">
                  <a16:creationId xmlns:a16="http://schemas.microsoft.com/office/drawing/2014/main" id="{51B3EAB7-281A-4522-A4D6-1632E9041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844CCFFF-79FA-4FB9-B806-70F6550BB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name-color">
              <a:extLst>
                <a:ext uri="{FF2B5EF4-FFF2-40B4-BE49-F238E27FC236}">
                  <a16:creationId xmlns:a16="http://schemas.microsoft.com/office/drawing/2014/main" id="{A44CBFAC-83AC-457A-B94C-0CCF49617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3-edge-system">
              <a:extLst>
                <a:ext uri="{FF2B5EF4-FFF2-40B4-BE49-F238E27FC236}">
                  <a16:creationId xmlns:a16="http://schemas.microsoft.com/office/drawing/2014/main" id="{99614A73-A512-4ED7-9EF8-6FD55EB4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3L">
            <a:extLst>
              <a:ext uri="{FF2B5EF4-FFF2-40B4-BE49-F238E27FC236}">
                <a16:creationId xmlns:a16="http://schemas.microsoft.com/office/drawing/2014/main" id="{54B8DC38-F310-483E-B135-9259C932847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6" name="12-system-names">
              <a:extLst>
                <a:ext uri="{FF2B5EF4-FFF2-40B4-BE49-F238E27FC236}">
                  <a16:creationId xmlns:a16="http://schemas.microsoft.com/office/drawing/2014/main" id="{4C62E0D6-8FEC-477F-A3A5-AB9A9625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0-system-blue">
              <a:extLst>
                <a:ext uri="{FF2B5EF4-FFF2-40B4-BE49-F238E27FC236}">
                  <a16:creationId xmlns:a16="http://schemas.microsoft.com/office/drawing/2014/main" id="{6EEECA14-A96E-4171-B62E-F926439E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grey">
              <a:extLst>
                <a:ext uri="{FF2B5EF4-FFF2-40B4-BE49-F238E27FC236}">
                  <a16:creationId xmlns:a16="http://schemas.microsoft.com/office/drawing/2014/main" id="{E98E34D2-C012-42D1-A490-5EB8DA382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2-acr">
              <a:extLst>
                <a:ext uri="{FF2B5EF4-FFF2-40B4-BE49-F238E27FC236}">
                  <a16:creationId xmlns:a16="http://schemas.microsoft.com/office/drawing/2014/main" id="{784FCF45-91FB-44AC-A1C2-4F6B3AD01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9C0EC647-FAD1-43CB-9478-BB58CB3BC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284383B9-D2C7-416D-B5C6-4381DBE5F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2R">
            <a:extLst>
              <a:ext uri="{FF2B5EF4-FFF2-40B4-BE49-F238E27FC236}">
                <a16:creationId xmlns:a16="http://schemas.microsoft.com/office/drawing/2014/main" id="{27FBA969-2919-4C9A-BBB0-17FE37C22F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3" name="20-system-blue">
              <a:extLst>
                <a:ext uri="{FF2B5EF4-FFF2-40B4-BE49-F238E27FC236}">
                  <a16:creationId xmlns:a16="http://schemas.microsoft.com/office/drawing/2014/main" id="{575CC430-5833-4481-9FFC-C6DFC0DAE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21-cells">
              <a:extLst>
                <a:ext uri="{FF2B5EF4-FFF2-40B4-BE49-F238E27FC236}">
                  <a16:creationId xmlns:a16="http://schemas.microsoft.com/office/drawing/2014/main" id="{36C981B6-1373-43B6-8840-EFBC8DA30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0-layer-grey">
              <a:extLst>
                <a:ext uri="{FF2B5EF4-FFF2-40B4-BE49-F238E27FC236}">
                  <a16:creationId xmlns:a16="http://schemas.microsoft.com/office/drawing/2014/main" id="{EE359038-8549-4CB9-8D87-81E25818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0CD252D6-693A-4EDC-ABB1-A34AB925F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40-process-color">
              <a:extLst>
                <a:ext uri="{FF2B5EF4-FFF2-40B4-BE49-F238E27FC236}">
                  <a16:creationId xmlns:a16="http://schemas.microsoft.com/office/drawing/2014/main" id="{DD3C4C09-B810-4612-9788-F52602C7D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2-name-color">
              <a:extLst>
                <a:ext uri="{FF2B5EF4-FFF2-40B4-BE49-F238E27FC236}">
                  <a16:creationId xmlns:a16="http://schemas.microsoft.com/office/drawing/2014/main" id="{852F4EB0-231E-46BA-ACE3-B35A19613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4-edge-layer">
              <a:extLst>
                <a:ext uri="{FF2B5EF4-FFF2-40B4-BE49-F238E27FC236}">
                  <a16:creationId xmlns:a16="http://schemas.microsoft.com/office/drawing/2014/main" id="{ABB00570-4CD0-4C02-A41D-E3F28B1A0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L">
            <a:extLst>
              <a:ext uri="{FF2B5EF4-FFF2-40B4-BE49-F238E27FC236}">
                <a16:creationId xmlns:a16="http://schemas.microsoft.com/office/drawing/2014/main" id="{5DE91A36-B383-42E4-B2A0-3EB6E723136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1" name="20-system-blue">
              <a:extLst>
                <a:ext uri="{FF2B5EF4-FFF2-40B4-BE49-F238E27FC236}">
                  <a16:creationId xmlns:a16="http://schemas.microsoft.com/office/drawing/2014/main" id="{D3CEBA50-055A-4F51-B3F1-69DA2B6E7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EAC234A7-53D9-4000-AD93-B8D3FBAA3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grey">
              <a:extLst>
                <a:ext uri="{FF2B5EF4-FFF2-40B4-BE49-F238E27FC236}">
                  <a16:creationId xmlns:a16="http://schemas.microsoft.com/office/drawing/2014/main" id="{3D02924E-1CF3-4B82-9397-3A35CB0F3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EA584042-4F40-4787-A532-00581DA48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13BFAB4D-A475-4EB2-8D97-F62DE252C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2-acr-color">
              <a:extLst>
                <a:ext uri="{FF2B5EF4-FFF2-40B4-BE49-F238E27FC236}">
                  <a16:creationId xmlns:a16="http://schemas.microsoft.com/office/drawing/2014/main" id="{AA9D6CF8-7450-4FB4-AA2C-BBF9C9208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1R">
            <a:extLst>
              <a:ext uri="{FF2B5EF4-FFF2-40B4-BE49-F238E27FC236}">
                <a16:creationId xmlns:a16="http://schemas.microsoft.com/office/drawing/2014/main" id="{5968BCE6-1F3C-49D3-8448-FAAA69AB56F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79AF11F-EB13-4358-9D7D-F99497A01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grey">
              <a:extLst>
                <a:ext uri="{FF2B5EF4-FFF2-40B4-BE49-F238E27FC236}">
                  <a16:creationId xmlns:a16="http://schemas.microsoft.com/office/drawing/2014/main" id="{4CC3D326-E693-4396-B000-EE35B3C8E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FADCBDD6-25DF-454D-9C2B-F2B267ED7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2FB460DB-BDBF-4045-9116-3FFB3A419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806AA524-595F-46BA-9CAF-C87966467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1L">
            <a:extLst>
              <a:ext uri="{FF2B5EF4-FFF2-40B4-BE49-F238E27FC236}">
                <a16:creationId xmlns:a16="http://schemas.microsoft.com/office/drawing/2014/main" id="{6A610E61-694B-44E6-A1E6-6B37512A95C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4" name="20-system-blue">
              <a:extLst>
                <a:ext uri="{FF2B5EF4-FFF2-40B4-BE49-F238E27FC236}">
                  <a16:creationId xmlns:a16="http://schemas.microsoft.com/office/drawing/2014/main" id="{8257E592-D0E1-4D7B-A044-B218479DE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0-layer-grey">
              <a:extLst>
                <a:ext uri="{FF2B5EF4-FFF2-40B4-BE49-F238E27FC236}">
                  <a16:creationId xmlns:a16="http://schemas.microsoft.com/office/drawing/2014/main" id="{96C637A6-795F-4E68-8853-6614489C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color">
              <a:extLst>
                <a:ext uri="{FF2B5EF4-FFF2-40B4-BE49-F238E27FC236}">
                  <a16:creationId xmlns:a16="http://schemas.microsoft.com/office/drawing/2014/main" id="{FA23658E-0801-4AF9-8ED4-B1EF592BA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585110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46B7872C-4257-43DF-8D35-7ABB0D2F3CF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3ACE790-61EB-4E13-9BE7-C61753677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4A384250-7FCC-406C-9DD4-9A07FBF65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27CBF3D6-B481-42A8-A2D1-E3571DFA3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2EEF110C-6F45-4347-ABA5-7D667F7EC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2876AB5B-9BF1-4154-BA2A-5523F8670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0802FF6D-CA8F-4687-8DCB-7C312B540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1E390A5D-2646-4861-A006-AFAA6AEC5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00B4F7D6-40BE-4C01-BC2F-F5E24FC58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201572DB-FD52-47B9-B778-041E5C4E28C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DCFB529A-D493-4D57-85A3-43E868E8D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CD60B4CD-C5EA-4153-A394-C07880CF5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259B5726-5DBF-4703-981D-E1632552D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34188541-4690-4667-9E17-AE6D30C09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53855EF0-87BD-401F-8243-889C877C3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E9277AE9-6978-4A37-9BFD-BF71B49B9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3F87B5D2-DCB4-48CE-9077-FDB67D858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D42BA22F-5B0C-46FA-BE43-4586F08F206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B2615273-3FA5-4269-8826-72C6841DA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FE2493D5-40D0-422B-AA67-A0F2EFA9E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791B1710-5202-4A96-B2E1-AAF917EF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E49385BD-DFFF-4688-8140-01FC00BB6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914D1402-6B1C-4097-B922-90088BB0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81CB8E6F-7A80-48E8-87AB-C836EAB3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DD283767-4BC2-41E1-9B61-506BE0800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6F74771A-88B6-4A64-865A-4112C20577F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8C7DC1D-189C-4F10-98D5-80BA06E15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6E3D04EB-7CB3-4D8D-9097-7AE21490C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CC0B7CAF-8393-4D9A-B693-945EDD632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6822A6DB-79C7-4ED9-8E94-72CF6D9B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D5834AAB-506C-40E8-A1B9-D3C29BFE2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3ACA4F24-E15D-4929-BD94-CC09BEEE6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77B39F29-B853-4456-BFF7-BEE0CBB9675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F6193688-0125-4FF7-95BA-B2AAD69FD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DD5D3B66-8F20-41A3-BC42-484FB39F9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E29776C8-2CAB-4693-AED8-5EA09883C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481097B3-1C42-45F6-98E7-E9E6C693E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AB6429FB-20CC-4DFD-A090-933B1ED5A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-color">
              <a:extLst>
                <a:ext uri="{FF2B5EF4-FFF2-40B4-BE49-F238E27FC236}">
                  <a16:creationId xmlns:a16="http://schemas.microsoft.com/office/drawing/2014/main" id="{E08B1FD9-3F84-4B88-8662-B7005327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627F336-A5A1-46C2-A65B-26675A7F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976653E4-5763-4AA3-97F9-BBE63EF3A8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86EDD5BC-F3A0-4FFA-ADD1-B5B45C50C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3C917D46-118D-4DF9-A065-6CD4413E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210EB690-E5A6-45C2-8A15-5D70A3998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F79CBD50-82DF-4F72-A009-5EE256B3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color">
              <a:extLst>
                <a:ext uri="{FF2B5EF4-FFF2-40B4-BE49-F238E27FC236}">
                  <a16:creationId xmlns:a16="http://schemas.microsoft.com/office/drawing/2014/main" id="{344B27F0-D068-468C-8E03-3FA6C9D7A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-color">
              <a:extLst>
                <a:ext uri="{FF2B5EF4-FFF2-40B4-BE49-F238E27FC236}">
                  <a16:creationId xmlns:a16="http://schemas.microsoft.com/office/drawing/2014/main" id="{38371F15-7A23-41F9-B7E2-87211D0F4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6922757B-119B-480A-B6BC-539698DE5A8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94CC7143-27D2-480B-8133-6201E931E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6FB31AD9-E1C5-4EB4-8CA8-8DAEB3E6A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C98B6B6C-2889-4A65-8F47-102AB0462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6EFEC857-B0B0-41C9-9D25-86D0CD3F0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42D56B90-527B-4BC9-B990-545BA182F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972C9C12-88F8-44F5-ADF2-E94054F6DDF4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5F7265AB-478F-4E59-A271-07C63A34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097453BF-38FE-448E-9ABF-CC0452C40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9EFCE51F-0F0F-4F79-A79D-F593B9A4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5451885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30b, 31f, 32a,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2BA620F-51FF-473A-8277-ACD2BB5DB67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CE1C251F-3673-4C46-9E70-C3D09F8F4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182E0058-AA03-411E-806B-AA85BD9CB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B115B507-E806-4416-A30B-8EADCF3C8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034A0C0E-2ED8-4CC2-8E20-13821E2B3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4EA5EB1D-D8DD-458C-8BEA-E8969EDF2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2458683B-57A2-4C8E-A517-171546967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D831CA59-E5B4-4AFE-85D9-8540E2451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D5A63063-E0E0-46EE-938F-13964B209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0DEDF792-031D-4FD3-BCD2-ED0EF2EFCC6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8878F724-E8F6-412E-BDA0-666B2D8B1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A7909B8E-19C9-40C5-820A-48D87181B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FAF4562E-5CCA-413E-AE8E-280CE773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49410AC9-75E9-46A5-98E5-348D28AAD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9BBEB457-6E22-41D9-AE3A-E7D41FCB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6D167217-E1A1-4D58-8C73-AD7D36A77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155727D1-0ED0-4B12-A85A-F2651675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E9034E76-B105-45A2-9736-CD8FCC571AF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F57FB15-6973-41AE-988D-C879A0CD1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83B44F03-A9AB-4545-8640-98BE7EC3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B41B2E36-184C-4BB8-BB95-A364E3F9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B6DF0991-70B2-4A27-83B0-DE6AEC336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95EDB259-15CC-4BA1-8D1B-CA1A8624B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71B92C06-D497-43D3-B5B1-E4418B1AA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DB8C3EFF-B34D-4EF8-BA6F-32860F32E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600BC8C3-406C-4EE9-9FB2-1924A521EE9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B2127103-F501-4748-9934-3B47B052B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47C5E505-CEDD-4FD9-9190-72EE61BA6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60500FCA-FCC8-492E-9B72-8C8CB841C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5C2A7665-1B14-4F0C-9613-35F26AA47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E1E635BF-8B03-463C-AE96-6A33CC16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7C91AA49-8D4C-4167-8A94-5120977B7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273FDEB-591F-4C29-BA0C-59B68076516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1417E049-1190-45B1-B3C4-6A319A9C9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FD061194-8FC3-44FE-A70B-C6B6F5CF8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E64F5E96-AA3C-4BE8-9B8C-6E4A0CB9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D8B1885F-C710-4310-9B39-A1EFB6ADF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2157C149-21E2-4EAD-B178-0EA43FAA9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02D2B887-8FB0-410F-AF60-E84F2553F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30DEC197-4C14-44F2-A357-4BCF794B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FBD7B9D3-B870-467E-B8D3-0022DBC19F6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D260B2C8-6ED5-4E12-9B2F-3B1777B42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88681510-D059-466B-B602-0E8B363F1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D4CA4731-EB98-45B5-AD29-C49A970ED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6CCE4932-C2C1-4D00-BCC6-D94BF6508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DB29F52E-3955-41AD-8A5A-EE024C739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4E986A24-3655-4FBE-AF24-233C24680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273B20F3-95CB-4702-ABC5-49539269723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3FDF21F6-9355-463D-8399-DD431F54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EB924AA3-DAB7-462E-8C77-68B44828A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581DAE08-D9E0-44B5-9153-FD422636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77AE3D7-CF09-490C-85B3-7EF48BB3B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2AFDCC18-1F34-4E41-9097-AD491D01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08AD74FD-C4AA-4640-8B21-9EC9C5AB5DE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AA011E00-37A9-4125-9403-967E3F91A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895463E9-04E4-4BB0-A031-C41F28E1C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624DC90D-BB32-44FE-BBB7-8566C065B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9558780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30g,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30g, 31f, 32a,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F91EA133-CE13-43B4-9663-1FB67782336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F1A9C53B-27ED-4AF3-A38F-41F812A29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8B6204E5-565D-4511-A748-2FA8D39C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6595C6BC-C4FD-41D0-B069-A905B5F24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BA878495-0F78-4186-A770-734733E0C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2BE28052-7F4F-4570-B28F-739E19E8C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23959211-7658-4B53-9A36-9F05BB2EE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D57C67C2-88C4-4A27-80EE-FA70364C4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D6C07603-CFAB-4D02-9BD9-C3389F7A7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B5271349-B70D-4CDB-BBF5-5753792B3CC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9FD8CD1-4B01-484A-9ED8-4B3CCC8A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E563BF35-3A2A-4EB9-9683-0DF811069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57A849BB-8AB5-4CFF-B771-EF44142F7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38406809-BE02-47AF-A16F-9CB4BA161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98C9EE34-C067-4E23-84F3-78508DDC7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199F72BC-7993-43AD-A33E-64AD5BD7C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CF8E1813-A258-4C42-B9C0-224ACCEA4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09BA3559-36B9-49AE-BF35-339A3D8157B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16BA4800-9267-4630-892B-B30B4A99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5E248D31-6A08-40C2-9844-7F3F16F8F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D281743E-F0CC-4920-8A0A-30B7F485A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18A4D112-5436-44BF-B69A-0960326CB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EF6FF156-EFCD-4C9C-AB67-8B0B7BFF5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B2B2272D-2ADA-423B-BFA6-569029D1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07EDF692-E4CD-438A-8D28-4BF7749E8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EE8BC392-C64F-450E-9576-C86C781C798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AB39CF12-FDB7-41A0-92B8-96DB80F5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D7427BF3-6EF9-410E-9703-594D22F3B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0F94F738-B310-461B-AE82-3BF113683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586644A6-615E-4B3A-9FD1-7149F2D9F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08363C20-2EBE-4D51-A102-7AC956951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3B9078B8-E6BB-4900-8BA6-40463586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0A51A517-C10F-47BF-9A03-8528ED1669B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E5C8D079-8BC3-448C-9A42-28AED07BE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2E197AD8-7A9E-44A0-8590-28CA2F35A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EE577C95-BA73-473F-90D8-B0FC20403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818CB8E9-F082-443A-8505-6B2A424BF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A209D4ED-CB6F-408D-9623-6E56BC86A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64019C8C-6F4D-488A-BDF1-0E8FCF31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61EB1CD5-D7D0-405A-A423-F6129A12A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604B2674-0561-4DD6-AB53-F6DD429595D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4930F9A7-0746-4033-B92D-D1E1DC181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6A6903F-9303-4319-A9C6-941BF78FF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4FC69548-CAA2-45F8-9EA7-453E60477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B51E1336-876B-433E-B8E5-32645A9A1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890100B5-F072-4A1D-9328-A21A5032A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29A6D715-43FF-44B3-A472-718F2B4F8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AC1A37A9-FA46-4CC8-8D41-052A69BAD5E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3835AC95-95D3-44AA-9311-26779C122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6755C4A1-61DF-4BFD-9422-9ADE97B98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023D6680-4DBA-4669-B53D-3BB0AD5B1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43FCABA1-61DD-4CF1-835E-38B44E1FC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E0D4BDB0-37CD-43AA-BCE1-BEC38657A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E10A00EA-D891-49C9-AF44-AB75A906D9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0554AD11-AC69-4A39-B367-D01EC46B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D88C05BF-8AE4-4D2F-987C-E9ECAC62B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33AF9DFE-2E06-41F6-8BCA-FA366A8D6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159984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30g,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8165269-8B74-423C-AAAC-890BD0E5AA9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E7D20E3-53CF-482C-BB84-8970F7815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04ED38-78A6-4DE4-9392-43BACD977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48BC4D4B-1D69-4333-8773-3962F26BD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062C736C-1EB5-4A80-A6C3-DB5ED48C6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475FEF53-5301-4EBD-82BA-502788490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E7FCE38E-6B0B-4D70-B8A4-E7357283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ABCCB23C-CC1A-4675-92DB-A853E7B9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6024B52-C911-4BE9-9585-BC5248B2A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64DA4AA0-F78E-4F74-91EC-A9F56B23618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96D5B29-16C5-43DB-8F5E-BC66EEA91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BE5DED58-C171-4087-A047-854291D80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049B4683-ADB2-4153-BCD9-5E16E417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E37D1322-7E6C-4DD2-97A1-18898154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31565FED-4A43-4CD0-AA17-C6B48726A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8E2FF602-A5EC-4E0F-BA10-1EFB7964E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8C6654EC-7E44-4BF8-BF09-88DE1E2FC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5E8A816B-4A97-4FC5-AB68-4B74835C77D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2FEA7DB-29CC-4B47-AE37-8CA0E323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AF85C1B0-D297-4C24-96D0-DF372BABE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439607F0-7BC2-4B89-979C-0C2094E49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A66534F-A1C1-4C35-AE3C-E33EBAB4A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F15849E7-A978-4A96-944F-6EFDE7B5A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90205913-1948-4937-AB8B-DBC9B6127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390A5A58-8B3B-4005-BCA5-C15C2E876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FDD9EFC3-FD0C-4F1F-956F-BEEAFC00184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637E2DF-D0CA-45B2-B9A7-7239B4EE4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36E23791-BF77-4154-A5F1-6E2C70F3A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74A744FB-3ECE-4533-93B3-4F0678E97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1058C3D6-7F92-4A16-AA54-C3A3D3FFF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981C5729-80CA-4DEC-BE59-86DD1862D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741676F2-5165-449D-9BBE-3665E0DAA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C3CF6EDF-76CB-4AF6-8E69-E7E8B2404F0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5A57BA01-5ECD-41BF-B4CB-387B3CB01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806D0FF6-7DDE-4598-A320-A97F598CB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6C0C1BB0-02CA-40B4-84AA-BE56C84BF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72E409AD-A6E4-47C5-821A-8A20BE24E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40BB26B2-249D-436E-B70E-AD55DEFC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-color">
              <a:extLst>
                <a:ext uri="{FF2B5EF4-FFF2-40B4-BE49-F238E27FC236}">
                  <a16:creationId xmlns:a16="http://schemas.microsoft.com/office/drawing/2014/main" id="{85B3709D-EDEF-4B96-A3DF-3741C3391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1278587-E321-4778-B540-08A3CFD86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ED1B1219-0C57-4BFF-A081-700F79BE47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F394AF9F-8648-4A8E-B42B-3A833AA6F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0268778-82A8-4D8A-B2CF-BCCAD9902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FBD9DCA2-648B-420E-95C2-5B7072E31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1C55057C-2406-4D54-890F-B1CB5FE09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color">
              <a:extLst>
                <a:ext uri="{FF2B5EF4-FFF2-40B4-BE49-F238E27FC236}">
                  <a16:creationId xmlns:a16="http://schemas.microsoft.com/office/drawing/2014/main" id="{4CF1FE85-EFD3-4698-91CE-F146604DE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-color">
              <a:extLst>
                <a:ext uri="{FF2B5EF4-FFF2-40B4-BE49-F238E27FC236}">
                  <a16:creationId xmlns:a16="http://schemas.microsoft.com/office/drawing/2014/main" id="{E782B3D9-82BC-48FC-8430-340570C14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EAD962A4-1B36-43C5-A89C-2A5C19AF3A4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ABDE7D1E-E1C7-44E9-AC4A-DB55A8555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7EBC881B-3BD4-4644-AE72-65A56DDAB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F4753167-A3A5-4181-9981-671F52CA3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810502B-66CC-4F75-A09C-9A9E5B59A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8ABE5ECA-1945-47F9-AFC2-530100C1E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2FE4BE09-EC2B-4915-A4CB-6B3291FDCF1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22044BFF-AFBF-4144-B687-EE8C91BB9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6316312A-D0B3-4F1D-84AA-7B59EEA8A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BE2C4E04-A1BF-4543-84F1-E96ED467C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41830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30b,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34690B4-0E87-48AD-8554-6104EB4A9CB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8622992-34A7-409B-B4C9-A84FA298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EB4BD6FD-B526-4751-B3B3-E5B5F357F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10BE9AB-EAB1-4EF7-9B54-CA92CAB17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C260BD00-9A8D-4EA5-AA18-42A31B848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517B32F8-F0A0-4452-B8B8-786555F67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8139E31E-F61B-4040-8CE9-A0BA4121B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29BD276B-3B15-4FA9-91DE-DA32B5C35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1C352117-EC0B-4A1F-81BE-D144226AC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0DC7B189-7449-4E0C-B229-56CFB902EEF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0806A72D-20F9-4162-AD4B-9DE4A6F63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F6258BDD-2B43-4CD5-8B23-635816006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2B614303-34E8-4985-9F3E-4A5C6B308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7B0B0E3B-A8C1-4389-B234-4E9595006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11B036C3-5EC0-4381-AE66-D134853CB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9FCC7F93-9311-4DB9-8D32-F5DFF5FF0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B99F18A2-CCCE-46C9-9E57-B16B54BAC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12DEB326-7EF3-4550-AB31-C78FF3A8C91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3630983C-9BD9-42EE-BDF3-AEA5F702C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1036B16C-39E1-44F7-AA17-AD91D78CF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7FCAEB18-021E-4A11-9DF4-C6C979F06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398DB98-1EFC-463B-83E7-2E1F5B8A7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1A2901EB-8AE0-4543-B0F3-4AD6CF6CE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D9B689B5-E4AA-4389-A7C0-54B749F73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CB3403F-3C98-4AFD-8114-492536741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5EC6D762-F8FB-44DA-A444-7405C434B4F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AEB26C29-4CAB-43B0-BF52-77660494E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36928035-CE3F-4986-A041-A73F37337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5F2F0066-F5CC-4EA8-875F-A657D2A58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0826A72C-9111-4F16-A0E7-E7ED56A51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C0BA0809-1B7D-4514-963B-88F477D55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08AC2D9E-564C-4779-A57F-7B405F76A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L">
            <a:extLst>
              <a:ext uri="{FF2B5EF4-FFF2-40B4-BE49-F238E27FC236}">
                <a16:creationId xmlns:a16="http://schemas.microsoft.com/office/drawing/2014/main" id="{F40B7AEC-7025-48B4-AE88-355A87EB2B7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84ED4540-0C68-4E85-B106-C267775EB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984C9942-B69A-4FFC-BFBC-1D15B4C28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A7157BF0-1968-478B-A0D6-8785669DA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1256231A-8412-4681-A8BA-034948F17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D5B25BDF-1A5F-47CB-876C-669B722A4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acr-color">
              <a:extLst>
                <a:ext uri="{FF2B5EF4-FFF2-40B4-BE49-F238E27FC236}">
                  <a16:creationId xmlns:a16="http://schemas.microsoft.com/office/drawing/2014/main" id="{0E670FB0-3997-4486-B37C-AC90C145C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2R">
            <a:extLst>
              <a:ext uri="{FF2B5EF4-FFF2-40B4-BE49-F238E27FC236}">
                <a16:creationId xmlns:a16="http://schemas.microsoft.com/office/drawing/2014/main" id="{BF2556C0-3319-4554-9785-92A76F4A604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9" name="20-system-grey">
              <a:extLst>
                <a:ext uri="{FF2B5EF4-FFF2-40B4-BE49-F238E27FC236}">
                  <a16:creationId xmlns:a16="http://schemas.microsoft.com/office/drawing/2014/main" id="{D41CFEDF-3D86-425E-A8F5-A9509ED0B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3D59F55F-6063-4063-A178-15D8967B6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30-layer-blue">
              <a:extLst>
                <a:ext uri="{FF2B5EF4-FFF2-40B4-BE49-F238E27FC236}">
                  <a16:creationId xmlns:a16="http://schemas.microsoft.com/office/drawing/2014/main" id="{953F58FD-1932-4F23-90B1-C0A6350DD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">
              <a:extLst>
                <a:ext uri="{FF2B5EF4-FFF2-40B4-BE49-F238E27FC236}">
                  <a16:creationId xmlns:a16="http://schemas.microsoft.com/office/drawing/2014/main" id="{479121DC-2D8E-4B75-B646-1F97CDB32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63BB6448-E003-4BA3-B8F7-CD6BD2AB3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2-name-color">
              <a:extLst>
                <a:ext uri="{FF2B5EF4-FFF2-40B4-BE49-F238E27FC236}">
                  <a16:creationId xmlns:a16="http://schemas.microsoft.com/office/drawing/2014/main" id="{99FC351E-A2C3-4FC5-9DB1-2155E60BE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4-edge-layer">
              <a:extLst>
                <a:ext uri="{FF2B5EF4-FFF2-40B4-BE49-F238E27FC236}">
                  <a16:creationId xmlns:a16="http://schemas.microsoft.com/office/drawing/2014/main" id="{B98A838D-971E-4936-9B8B-264A107F9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7AA2B95A-39B8-41A7-B672-D12EE6878B9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6885B517-E0CA-4A10-B8D3-DAFC4331D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598DCAC0-A6CA-4600-A090-ECCE0540A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28664DCB-CEFF-4565-A920-9D0A45892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8DB933E3-29A7-4EB3-8521-18FAB9939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727D6BCE-0B69-4934-82CF-0999709B4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3A6C38BF-5F1C-4450-B666-B6B284C5A98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277BC9C3-63D6-4060-9557-48FF79280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127FE98D-9138-4272-B924-6AC6C36A2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FA08BF58-233D-47DB-9054-7B025C98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21262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30b, 31f,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30b, 31f, 32a,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EF14555-9325-474D-A2FB-FEB26F9C522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F6F60546-9BD0-412A-A19D-6266787F2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5F9F17DD-4209-4C8C-91D5-0ABD285B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3DCED58-68AE-48E4-8018-720E8E77B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5493B846-3B9F-4EC4-AE09-002123F78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92AD7C81-6AFE-40D2-9058-36558C486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AA2A19B0-1F43-4689-8FC5-A407A5841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7D61FBF1-2090-427F-B416-C8C9978E0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513B0812-8023-4311-A74D-48DD81507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4EDC0D65-6E2F-4490-8BAB-31D05157DD5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B47B35A1-C779-4683-B83D-B1EB7F536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55F0A2A6-4BC2-4090-A1A6-313E9CAF7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C15DF884-1E4F-46E8-82A7-D8A71C71D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03532EAA-2364-4C7A-BC76-521AABDB8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47483051-155B-41EA-A553-04E86A14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20288D6F-8FE9-4ABC-824F-D8AAB4E0A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BA3F8397-3AB1-4262-AF34-AC808ED69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287120C4-A076-4550-A742-C2BC4165BD2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912F1349-3941-4FFE-8EBE-B2B0EE854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0E43EE13-BD6E-4FCC-AFAB-0D6879564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03754283-1E96-47EB-B473-C36E268A0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69CAF60-A980-4D63-A0F0-B283445F5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12CFBE02-EA64-4449-97FA-FC84F918F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6AB315A9-9C76-4218-87F6-82DE4E9AA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2AD94D82-0B4D-4BC6-8A6F-068F30268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CC3D369C-0AC8-4518-A4AA-111B8C666AE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9642DCB-E5C5-4C1C-B829-37FD80AF3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78875E2B-5674-45E7-89EE-EC3281DC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07A0B025-B0E7-4360-AB33-07D4F8D9C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1EF4D1DD-8017-43D9-83A9-9F833B2A3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0DBD652F-668D-4762-A705-936E114BD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14306A71-3CE2-4FCD-8F7B-08E9CBC17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29EE10FB-B9E1-4D6F-8E7C-7BBC1AC219E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5BEECCAC-A9B2-4630-BDBC-CADE07848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D0BEC9A4-792E-4A32-BD5F-5E3E4B864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3AA1D55B-B1A8-4273-BA95-7C94E58A9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58021D37-687B-4564-9FBA-4CE8E672B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901F7ED1-05D4-4749-85B9-BB90E1C9F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0A2F71DB-198A-4E55-95B8-03B77CF33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351177C3-436E-47B0-B818-A457F9D6C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5499D066-A60C-4163-8252-4BEC9E98DD2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B9063F09-5781-4638-9929-6764DDA7B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632405CA-4D0A-4586-94B7-40DE4AB8E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6CAD3329-60E0-4405-A479-CA8F0A12F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D4390C29-7A0E-4662-B14D-11376FBC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DCEE95C1-FCF7-4D27-B9B2-B13C7E7D8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5B8AAC9-1B09-43EC-9DFF-7112EEFC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544378B1-3C23-4E62-8325-80658B8A08C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758F07BE-15FA-40E2-93C9-6EE1DE41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148DD121-CCED-4774-8855-C3BFA9E1D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CEF38068-DD6C-4BCE-92BF-4679BE42C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9C7AE8FC-4EBA-4B3F-A1BA-C9FFD8066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CF5BAD71-1471-4C31-ADEE-776567AA5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4D1D58D6-FCB6-4AD3-A889-B0861CCDBE1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1EA34BAC-7B4C-4AE6-8159-C204E55A4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90F2D828-A2D9-432F-A500-3F8A70E89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80167B5D-9332-4D64-93EF-16CB4C2FD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1009905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30c, 31fc,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30c, 31fc, 32ac,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824E77FF-0F56-493B-90BD-AA87384572E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1CCF0545-1031-4704-A445-F838761FC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2704433C-8577-4FE5-A70D-2929FF163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336A1279-2D47-4FAC-BE52-01850F30B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B033C251-9846-4EBA-8EF7-76ECE7E43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E1CC3246-3D18-45B1-8136-977F250B5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A587861D-291D-4FDD-BCDE-E89487E24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98E45A6D-8CE5-4601-8CD0-FD7DEEFE6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35E66BCE-3ADA-4D4E-A2B8-0516E3CBE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50BEF08E-95E8-4CEE-A9C2-C82EC032636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58D84888-C3B1-4D76-8E1E-328955C5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5E992696-C980-4CCE-AFA8-CBF6A7369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A154E0F4-4E9F-49E6-BB1E-EA88C3DCB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2D8D621D-6E6F-4335-BE25-DCBCB76E6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1C40B584-3F3D-4BAF-BB11-A84F909A0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CBF5ACC4-A870-48CA-861C-CC9D5443B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4586F925-2241-490D-A25E-5390D9B8A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3EBF78C5-1E4D-40EC-B083-E33DA090204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4439C766-9E5D-45CA-99A4-CF91F6B37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B18E1B8C-DE64-4E01-A4A6-6A2B96937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887F2F5A-269F-4144-B0E0-DF7E48C32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A46AB9CA-46F7-4AE1-8F1A-CFD0E3CEC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DF055437-B94F-4187-9A02-86F41ACB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19FCE9BC-6820-4917-873A-710820E12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231CE2D8-1ED0-4867-8F7E-D31069631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5AFD983E-C978-4662-8754-8DC849C6936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A97B543-F0B5-4CA0-AF84-078F477EE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BB1D2EE3-B499-40A9-A4E5-1C79902A6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C75A0E44-12FA-4A22-8114-79596213C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363B5D44-464E-4957-A9CB-9F94370E8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969FB952-64B0-4B95-A7A5-B403DF5DD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8B8D863C-AB0D-4BCA-B22B-CFCF1D95D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AB2A0502-47DA-4BCC-9A80-D1A0A13A264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BB5CCAC9-68A9-45EF-8EE9-4E2A88279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2F156BE8-CCEB-47D2-9846-F3FC4C5A6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F38A8C8E-2314-4177-BA1A-7F3EBE413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EBDEBF96-67BC-4DB6-B2E7-12E50BD5B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263C1291-41BA-46C6-B01E-8AAD6DE9F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94503E7B-F123-43DD-9126-E7B2AFEC1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58C35BB8-6D8C-4A31-8C00-C54974FE6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69565741-BE8C-4190-B505-F52E67046CB4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3932BC03-F33F-4B65-9515-0C67197C9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DE9EC4B8-69DB-463F-A652-23890D785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D9BFF9A6-7CDA-4BB9-A657-43458C6EA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1015959D-766C-4291-938B-6A2496486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345A9E2B-8F9D-4E20-8F9D-44A64A2C4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EAB5CAF-DECB-4121-BC31-6F833B90A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D3A26BB3-FC5B-4094-8C87-E544C28596B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203BA4A8-2AF0-4E80-BDCA-54C409CDB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3F6D6159-EF10-4CA6-93DB-3117D31C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E4E31579-C2F3-4FBC-BE4B-AC5D7BDB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EECA61C8-C1F2-49A1-9F73-E16204BA1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E2BEDAD3-B9E8-4F6D-A524-6FBBA17EB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6E2FA129-1CE6-48C7-82BC-E64742B4C13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ABECD8BD-7E3F-4F7F-990C-DBD6C5EBF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5BDDE65D-0948-4925-B330-6D7D8C45F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C5BF2230-BA47-4385-BCE5-BB900D5C9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656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C3CE-5CF4-4180-A538-777781D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see the rules to create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E31E-A479-404F-AF27-2441B2E83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1700808"/>
            <a:ext cx="5472000" cy="1728000"/>
          </a:xfrm>
        </p:spPr>
        <p:txBody>
          <a:bodyPr/>
          <a:lstStyle/>
          <a:p>
            <a:r>
              <a:rPr lang="en-US" dirty="0"/>
              <a:t>Between </a:t>
            </a:r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layers</a:t>
            </a:r>
          </a:p>
          <a:p>
            <a:r>
              <a:rPr lang="en-US" dirty="0"/>
              <a:t>Not inside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i.e. no protocol translation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F0B74-2417-410A-8DFA-21536A48F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Horizontal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A9FF5-A1AA-44C3-B8D5-21310B3CA2A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1700809"/>
            <a:ext cx="5472000" cy="1728000"/>
          </a:xfrm>
        </p:spPr>
        <p:txBody>
          <a:bodyPr/>
          <a:lstStyle/>
          <a:p>
            <a:r>
              <a:rPr lang="en-US" dirty="0"/>
              <a:t>Between </a:t>
            </a:r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systems</a:t>
            </a:r>
          </a:p>
          <a:p>
            <a:r>
              <a:rPr lang="en-US" dirty="0"/>
              <a:t>Across adjacent </a:t>
            </a:r>
            <a:r>
              <a:rPr lang="en-US" i="1" dirty="0"/>
              <a:t>layers</a:t>
            </a:r>
            <a:r>
              <a:rPr lang="en-US" dirty="0"/>
              <a:t> in a </a:t>
            </a:r>
            <a:r>
              <a:rPr lang="en-US" i="1" dirty="0"/>
              <a:t>system</a:t>
            </a:r>
          </a:p>
          <a:p>
            <a:r>
              <a:rPr lang="en-US" dirty="0"/>
              <a:t>Not across </a:t>
            </a:r>
            <a:r>
              <a:rPr lang="en-US" i="1" dirty="0"/>
              <a:t>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0D1B32-7268-4146-BC9E-A548FE8DA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Vertical</a:t>
            </a:r>
          </a:p>
        </p:txBody>
      </p:sp>
      <p:grpSp>
        <p:nvGrpSpPr>
          <p:cNvPr id="11" name="special-grid">
            <a:extLst>
              <a:ext uri="{FF2B5EF4-FFF2-40B4-BE49-F238E27FC236}">
                <a16:creationId xmlns:a16="http://schemas.microsoft.com/office/drawing/2014/main" id="{34FF7A36-E410-46FF-864F-B7CD006D5CCF}"/>
              </a:ext>
            </a:extLst>
          </p:cNvPr>
          <p:cNvGrpSpPr>
            <a:grpSpLocks noChangeAspect="1"/>
          </p:cNvGrpSpPr>
          <p:nvPr/>
        </p:nvGrpSpPr>
        <p:grpSpPr>
          <a:xfrm>
            <a:off x="-219972" y="3661257"/>
            <a:ext cx="6286004" cy="2504047"/>
            <a:chOff x="-97200" y="2641186"/>
            <a:chExt cx="11520512" cy="4589229"/>
          </a:xfrm>
        </p:grpSpPr>
        <p:pic>
          <p:nvPicPr>
            <p:cNvPr id="12" name="s12-system-names">
              <a:extLst>
                <a:ext uri="{FF2B5EF4-FFF2-40B4-BE49-F238E27FC236}">
                  <a16:creationId xmlns:a16="http://schemas.microsoft.com/office/drawing/2014/main" id="{97D5211D-154E-4796-9DA7-EBB72FC23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3" name="s20-system-blue">
              <a:extLst>
                <a:ext uri="{FF2B5EF4-FFF2-40B4-BE49-F238E27FC236}">
                  <a16:creationId xmlns:a16="http://schemas.microsoft.com/office/drawing/2014/main" id="{8627FC2E-D550-48A7-B2E1-A96510F00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4" name="s21-cells">
              <a:extLst>
                <a:ext uri="{FF2B5EF4-FFF2-40B4-BE49-F238E27FC236}">
                  <a16:creationId xmlns:a16="http://schemas.microsoft.com/office/drawing/2014/main" id="{290837C2-F4FD-445E-A19F-CFD349E79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5" name="s30-layer-grey" hidden="1">
              <a:extLst>
                <a:ext uri="{FF2B5EF4-FFF2-40B4-BE49-F238E27FC236}">
                  <a16:creationId xmlns:a16="http://schemas.microsoft.com/office/drawing/2014/main" id="{4AB44464-8CC1-47FE-9AD0-3393E51B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6" name="s31-frame" hidden="1">
              <a:extLst>
                <a:ext uri="{FF2B5EF4-FFF2-40B4-BE49-F238E27FC236}">
                  <a16:creationId xmlns:a16="http://schemas.microsoft.com/office/drawing/2014/main" id="{B1C469E3-0460-4263-9875-B78BE6BBC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7" name="s40-process-grey">
              <a:extLst>
                <a:ext uri="{FF2B5EF4-FFF2-40B4-BE49-F238E27FC236}">
                  <a16:creationId xmlns:a16="http://schemas.microsoft.com/office/drawing/2014/main" id="{1C398F76-D51C-4C13-8807-2F29EEE9B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19999" cy="4588015"/>
            </a:xfrm>
            <a:prstGeom prst="rect">
              <a:avLst/>
            </a:prstGeom>
          </p:spPr>
        </p:pic>
        <p:pic>
          <p:nvPicPr>
            <p:cNvPr id="18" name="s43-edge-system">
              <a:extLst>
                <a:ext uri="{FF2B5EF4-FFF2-40B4-BE49-F238E27FC236}">
                  <a16:creationId xmlns:a16="http://schemas.microsoft.com/office/drawing/2014/main" id="{659E3FC5-419E-43FB-B625-2147628CD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9" name="s44-edge-layer" hidden="1">
              <a:extLst>
                <a:ext uri="{FF2B5EF4-FFF2-40B4-BE49-F238E27FC236}">
                  <a16:creationId xmlns:a16="http://schemas.microsoft.com/office/drawing/2014/main" id="{0C0D82D6-910A-47C6-B52C-006026D47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0" name="s90-good-ipc-vert">
              <a:extLst>
                <a:ext uri="{FF2B5EF4-FFF2-40B4-BE49-F238E27FC236}">
                  <a16:creationId xmlns:a16="http://schemas.microsoft.com/office/drawing/2014/main" id="{419AF53D-8998-407F-8CBE-C644CCEEE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1" name="s90-good-ipc-hor" hidden="1">
              <a:extLst>
                <a:ext uri="{FF2B5EF4-FFF2-40B4-BE49-F238E27FC236}">
                  <a16:creationId xmlns:a16="http://schemas.microsoft.com/office/drawing/2014/main" id="{4D2E84DC-F000-467A-969D-FD1743670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2" name="s91-bad-ipc-vert">
              <a:extLst>
                <a:ext uri="{FF2B5EF4-FFF2-40B4-BE49-F238E27FC236}">
                  <a16:creationId xmlns:a16="http://schemas.microsoft.com/office/drawing/2014/main" id="{E3AD3CEB-E612-4C8D-AC38-21E4DBF92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3" name="s91-bad-ipc-hor" hidden="1">
              <a:extLst>
                <a:ext uri="{FF2B5EF4-FFF2-40B4-BE49-F238E27FC236}">
                  <a16:creationId xmlns:a16="http://schemas.microsoft.com/office/drawing/2014/main" id="{AB5B6617-1A20-41E8-934C-93FEE902B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</p:grpSp>
      <p:grpSp>
        <p:nvGrpSpPr>
          <p:cNvPr id="24" name="special-grid">
            <a:extLst>
              <a:ext uri="{FF2B5EF4-FFF2-40B4-BE49-F238E27FC236}">
                <a16:creationId xmlns:a16="http://schemas.microsoft.com/office/drawing/2014/main" id="{F809EB9C-A357-446B-8770-46363EC4D90E}"/>
              </a:ext>
            </a:extLst>
          </p:cNvPr>
          <p:cNvGrpSpPr>
            <a:grpSpLocks noChangeAspect="1"/>
          </p:cNvGrpSpPr>
          <p:nvPr/>
        </p:nvGrpSpPr>
        <p:grpSpPr>
          <a:xfrm>
            <a:off x="5613478" y="3660755"/>
            <a:ext cx="6285600" cy="2503887"/>
            <a:chOff x="-97200" y="2641186"/>
            <a:chExt cx="11520512" cy="4589229"/>
          </a:xfrm>
        </p:grpSpPr>
        <p:pic>
          <p:nvPicPr>
            <p:cNvPr id="25" name="s12-system-names" hidden="1">
              <a:extLst>
                <a:ext uri="{FF2B5EF4-FFF2-40B4-BE49-F238E27FC236}">
                  <a16:creationId xmlns:a16="http://schemas.microsoft.com/office/drawing/2014/main" id="{79DB5809-4E6A-404A-B1BA-F312DCAF5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6" name="s20-system-blue" hidden="1">
              <a:extLst>
                <a:ext uri="{FF2B5EF4-FFF2-40B4-BE49-F238E27FC236}">
                  <a16:creationId xmlns:a16="http://schemas.microsoft.com/office/drawing/2014/main" id="{1C87D170-EC50-4D74-BBDD-0E634AACC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7" name="s21-cells" hidden="1">
              <a:extLst>
                <a:ext uri="{FF2B5EF4-FFF2-40B4-BE49-F238E27FC236}">
                  <a16:creationId xmlns:a16="http://schemas.microsoft.com/office/drawing/2014/main" id="{353958DC-3372-4F69-8552-B5BE3A125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8" name="s30-layer-grey">
              <a:extLst>
                <a:ext uri="{FF2B5EF4-FFF2-40B4-BE49-F238E27FC236}">
                  <a16:creationId xmlns:a16="http://schemas.microsoft.com/office/drawing/2014/main" id="{B6FFBBB6-DEB3-4377-B9E3-A5A2BE0DA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9" name="s31-frame">
              <a:extLst>
                <a:ext uri="{FF2B5EF4-FFF2-40B4-BE49-F238E27FC236}">
                  <a16:creationId xmlns:a16="http://schemas.microsoft.com/office/drawing/2014/main" id="{949AA187-5D62-47C3-8AF6-5B2C17C86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0" name="s40-process-blue">
              <a:extLst>
                <a:ext uri="{FF2B5EF4-FFF2-40B4-BE49-F238E27FC236}">
                  <a16:creationId xmlns:a16="http://schemas.microsoft.com/office/drawing/2014/main" id="{D2A4261C-12C4-46D7-9104-1603B72BF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1" name="s43-edge-system" hidden="1">
              <a:extLst>
                <a:ext uri="{FF2B5EF4-FFF2-40B4-BE49-F238E27FC236}">
                  <a16:creationId xmlns:a16="http://schemas.microsoft.com/office/drawing/2014/main" id="{9B00A4B7-90C2-4D0B-ABC5-26996E8E7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2" name="s44-edge-layer">
              <a:extLst>
                <a:ext uri="{FF2B5EF4-FFF2-40B4-BE49-F238E27FC236}">
                  <a16:creationId xmlns:a16="http://schemas.microsoft.com/office/drawing/2014/main" id="{E9554117-A253-4E87-AF9D-AD11504CF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3" name="s90-good-ipc-vert" hidden="1">
              <a:extLst>
                <a:ext uri="{FF2B5EF4-FFF2-40B4-BE49-F238E27FC236}">
                  <a16:creationId xmlns:a16="http://schemas.microsoft.com/office/drawing/2014/main" id="{F6EA8AA8-6948-48CE-8682-085D1634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4" name="s90-good-ipc-hor">
              <a:extLst>
                <a:ext uri="{FF2B5EF4-FFF2-40B4-BE49-F238E27FC236}">
                  <a16:creationId xmlns:a16="http://schemas.microsoft.com/office/drawing/2014/main" id="{07E256AB-4803-4837-9DA4-410A0B20A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5" name="s91-bad-ipc-vert" hidden="1">
              <a:extLst>
                <a:ext uri="{FF2B5EF4-FFF2-40B4-BE49-F238E27FC236}">
                  <a16:creationId xmlns:a16="http://schemas.microsoft.com/office/drawing/2014/main" id="{CAD67473-4AA9-483A-8C60-961599B7A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6" name="s91-bad-ipc-hor">
              <a:extLst>
                <a:ext uri="{FF2B5EF4-FFF2-40B4-BE49-F238E27FC236}">
                  <a16:creationId xmlns:a16="http://schemas.microsoft.com/office/drawing/2014/main" id="{A89260AA-3717-4022-A35F-22915DA1B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</p:grpSp>
      <p:cxnSp>
        <p:nvCxnSpPr>
          <p:cNvPr id="37" name="mid-line">
            <a:extLst>
              <a:ext uri="{FF2B5EF4-FFF2-40B4-BE49-F238E27FC236}">
                <a16:creationId xmlns:a16="http://schemas.microsoft.com/office/drawing/2014/main" id="{FAB5C4BF-D50C-4CD3-A962-2C4EF37D627C}"/>
              </a:ext>
            </a:extLst>
          </p:cNvPr>
          <p:cNvCxnSpPr>
            <a:cxnSpLocks/>
          </p:cNvCxnSpPr>
          <p:nvPr/>
        </p:nvCxnSpPr>
        <p:spPr>
          <a:xfrm>
            <a:off x="6096000" y="1268413"/>
            <a:ext cx="0" cy="54009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45436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30c, 31fc,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30c, 31fc, 32ac,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B168085C-9647-42D4-AD6B-7530DF2BF50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B9DE86C-F5B7-4EDF-B91D-F5E427485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423FF6CB-6D93-485F-839F-71E2B40D9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19A64862-EE5A-41A0-9C8F-0C53FDE6A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C8E75CEE-615A-4D9C-A2E8-6C5DC8664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D4C4F69D-E15E-42D2-8CF5-08D792796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A2BB1131-E2F6-476C-B18A-07FE6A00A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33BA4B64-5917-4E04-BB3A-108FEC236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98F5A633-01DE-4307-9567-86B0B2B0B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F6BA9818-FCDA-4AF4-A198-9334A7BB8C3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9F76E258-9A1C-4557-99E3-8618183C0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6BA1F5EE-2136-4532-B5CB-4B9A85FB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993A9861-4C36-4AED-B267-39312AA8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1FA9FEE6-A4C9-4387-9D23-A55B4709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112FB7C0-D488-4E34-B186-8EDE47A53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9A05EA96-A0B8-49F3-A50D-4E1252DC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00B2822A-BFFD-4B97-BA92-DA8DE9C44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F5FBB0D5-488E-44B9-A92D-78234973A00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13DA4CCA-9D20-410A-825D-9407F8571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B5621AC7-C4E1-4DC0-8F43-64714C8AA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B7DBD355-DF0A-4A95-9DF8-B06493B83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E7EB2BAC-DDEF-494A-8997-DD5159754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C9685D07-4DE5-47E8-B836-5C79DF57D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05C8972E-0C15-4501-8E0D-B5FF2C64A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425C9EC-B97F-49F8-8A06-6E8FBB5DF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D992CA87-59C4-46D3-B8B2-30F15CDB184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5A3B15DD-EE28-4BDE-816D-E83B75E45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639FFE17-1951-40FF-BFD6-5DC607311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0AB95F40-D196-46A7-B21A-ACBBB059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C907E2FF-2BDC-4ED4-A396-8ECC67F02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4A56C7D2-CBB9-4B4B-A2D0-EE26483EB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570674A0-E9F0-4ECD-ACBB-FC9A782D8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8BC208C-B502-42CE-8696-799389F73DC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0152138C-183F-4D49-B29C-CDD027AE9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E0A43B33-A78B-404E-A605-4C49895A5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3B1A8747-9DD0-463B-A4F3-C6EF7F088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F654BA7D-D559-4D6F-95D9-19AE14A81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598C90D6-7B15-400E-94D3-1B2845F0F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1B80E298-918F-44A1-B69C-432E22D2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AA4B4C1A-D780-4351-93A1-F41B72D2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4C9F2B60-BB77-4E21-A104-C0AF2F67F2A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6870F5DD-1F49-4E68-ABE4-EADC4C37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4B3F63D2-9DB8-439A-A5F4-4D6AB9382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D3C1F9A5-4F10-44BA-9EC7-DFC587E81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05C7F0F1-9D77-4527-834F-C1E68AB1E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5F68B8A0-1166-4F12-9A2E-F8A528A37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4882D8B-DF95-4B9A-9227-4A4C4571A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43084AA2-83BF-4BA3-849B-53B5C705635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91576CDA-283E-4877-A8F8-89970EBA8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1E3E837D-B75E-4DA7-B790-3277385D5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4477B2DF-6F04-4AA2-A3A4-671C6633F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8A99F18-FA94-400C-A7FE-4956A2DE7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D56C1968-C230-478E-9E50-E6926725C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BE73C23D-4B2A-4F1C-B613-59890735C85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63627D17-523F-4D3A-BA30-EEF964972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476574E8-9FF7-4C25-8A79-54BCEE5FA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D799A607-CBB4-44CE-A969-EB0F4D730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913815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Fingerprints</a:t>
            </a:r>
          </a:p>
        </p:txBody>
      </p:sp>
    </p:spTree>
    <p:extLst>
      <p:ext uri="{BB962C8B-B14F-4D97-AF65-F5344CB8AC3E}">
        <p14:creationId xmlns:p14="http://schemas.microsoft.com/office/powerpoint/2010/main" val="4288329778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0E3F2-1626-4BA1-93DF-BBAFBD5D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Many candidates to chose from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3AA912-BA5E-4627-A511-76394757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Candidates: any network schema</a:t>
            </a:r>
          </a:p>
          <a:p>
            <a:pPr lvl="1"/>
            <a:r>
              <a:rPr lang="en-US" noProof="0" dirty="0"/>
              <a:t>Not all will be (are) visually good</a:t>
            </a:r>
          </a:p>
          <a:p>
            <a:endParaRPr lang="en-US" noProof="0" dirty="0"/>
          </a:p>
          <a:p>
            <a:r>
              <a:rPr lang="en-US" noProof="0" dirty="0"/>
              <a:t>Let’s look at 8 example slides</a:t>
            </a:r>
          </a:p>
          <a:p>
            <a:pPr lvl="1"/>
            <a:r>
              <a:rPr lang="en-US" dirty="0"/>
              <a:t>Slide 1/2/3: </a:t>
            </a:r>
            <a:r>
              <a:rPr lang="en-US" i="1" dirty="0"/>
              <a:t>systems</a:t>
            </a:r>
            <a:r>
              <a:rPr lang="en-US" dirty="0"/>
              <a:t> (20), </a:t>
            </a:r>
            <a:r>
              <a:rPr lang="en-US" i="1" dirty="0"/>
              <a:t>layers</a:t>
            </a:r>
            <a:r>
              <a:rPr lang="en-US" dirty="0"/>
              <a:t> (18), </a:t>
            </a:r>
            <a:r>
              <a:rPr lang="en-US" i="1" dirty="0"/>
              <a:t>processes</a:t>
            </a:r>
            <a:r>
              <a:rPr lang="en-US" dirty="0"/>
              <a:t> (24)</a:t>
            </a:r>
          </a:p>
          <a:p>
            <a:pPr lvl="1"/>
            <a:r>
              <a:rPr lang="en-US" noProof="0" dirty="0"/>
              <a:t>Slide </a:t>
            </a:r>
            <a:r>
              <a:rPr lang="en-US" dirty="0"/>
              <a:t>4/5/6: </a:t>
            </a:r>
            <a:r>
              <a:rPr lang="en-US" i="1" dirty="0"/>
              <a:t>systems </a:t>
            </a:r>
            <a:r>
              <a:rPr lang="en-US" dirty="0"/>
              <a:t>and</a:t>
            </a:r>
            <a:r>
              <a:rPr lang="en-US" i="1" dirty="0"/>
              <a:t> layers</a:t>
            </a:r>
            <a:r>
              <a:rPr lang="en-US" dirty="0"/>
              <a:t>, </a:t>
            </a:r>
            <a:r>
              <a:rPr lang="en-US" i="1" dirty="0"/>
              <a:t>layers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, </a:t>
            </a:r>
            <a:r>
              <a:rPr lang="en-US" i="1" dirty="0"/>
              <a:t>systems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 (28 each)</a:t>
            </a:r>
            <a:endParaRPr lang="en-US" noProof="0" dirty="0"/>
          </a:p>
          <a:p>
            <a:pPr lvl="1"/>
            <a:r>
              <a:rPr lang="en-US" noProof="0" dirty="0"/>
              <a:t>Slide 7/8: some examples for </a:t>
            </a:r>
            <a:r>
              <a:rPr lang="en-US" i="1" noProof="0" dirty="0"/>
              <a:t>systems</a:t>
            </a:r>
            <a:r>
              <a:rPr lang="en-US" noProof="0" dirty="0"/>
              <a:t> and </a:t>
            </a:r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  <a:r>
              <a:rPr lang="en-US" noProof="0" dirty="0"/>
              <a:t> (24 each)</a:t>
            </a:r>
          </a:p>
          <a:p>
            <a:pPr lvl="1"/>
            <a:r>
              <a:rPr lang="en-US" dirty="0"/>
              <a:t>Overall 194 examples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56539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659FDF-9827-4B90-8E27-48BA3461A404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3C9B-D5B1-4544-9AB2-4C66315D33C3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2D0A8-5CE8-4520-BA90-6046580ACE1D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B50054-0729-4A2B-9831-AF3BBB89AED6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6BF0AAE1-9B98-43F9-9996-53F2ECA2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systems</a:t>
            </a:r>
          </a:p>
        </p:txBody>
      </p:sp>
      <p:pic>
        <p:nvPicPr>
          <p:cNvPr id="27" name="20-system-grey">
            <a:extLst>
              <a:ext uri="{FF2B5EF4-FFF2-40B4-BE49-F238E27FC236}">
                <a16:creationId xmlns:a16="http://schemas.microsoft.com/office/drawing/2014/main" id="{60C3BC42-15EC-4B53-A7AF-5BE5CF177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28" name="20-system-color">
            <a:extLst>
              <a:ext uri="{FF2B5EF4-FFF2-40B4-BE49-F238E27FC236}">
                <a16:creationId xmlns:a16="http://schemas.microsoft.com/office/drawing/2014/main" id="{27E650D9-D70A-467D-91B8-A2B426B5A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1"/>
          </a:xfrm>
          <a:prstGeom prst="rect">
            <a:avLst/>
          </a:prstGeom>
        </p:spPr>
      </p:pic>
      <p:pic>
        <p:nvPicPr>
          <p:cNvPr id="29" name="20-system-blue">
            <a:extLst>
              <a:ext uri="{FF2B5EF4-FFF2-40B4-BE49-F238E27FC236}">
                <a16:creationId xmlns:a16="http://schemas.microsoft.com/office/drawing/2014/main" id="{500325CF-B02C-4B63-98A1-F603B651B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30" name="nw-example">
            <a:extLst>
              <a:ext uri="{FF2B5EF4-FFF2-40B4-BE49-F238E27FC236}">
                <a16:creationId xmlns:a16="http://schemas.microsoft.com/office/drawing/2014/main" id="{0946F305-202A-4712-BDF5-F90D6002747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31" name="20-system-grey">
              <a:extLst>
                <a:ext uri="{FF2B5EF4-FFF2-40B4-BE49-F238E27FC236}">
                  <a16:creationId xmlns:a16="http://schemas.microsoft.com/office/drawing/2014/main" id="{5751D3E3-2458-4CCE-B112-3645D41AE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DAA929DC-049C-4403-AC43-10238A70B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D4CFE99F-0858-4BBC-8D73-7E112A08DBC7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0A801032-A0EE-4AFC-9A09-A09DB9AAB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BDDC9F0F-5EB1-4AF1-B00D-ADBC91477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nw-example">
            <a:extLst>
              <a:ext uri="{FF2B5EF4-FFF2-40B4-BE49-F238E27FC236}">
                <a16:creationId xmlns:a16="http://schemas.microsoft.com/office/drawing/2014/main" id="{77AF439D-6E74-422E-9638-B839070C227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37" name="20-system-blue">
              <a:extLst>
                <a:ext uri="{FF2B5EF4-FFF2-40B4-BE49-F238E27FC236}">
                  <a16:creationId xmlns:a16="http://schemas.microsoft.com/office/drawing/2014/main" id="{7E042404-5773-418C-AF9C-AB8791425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1-cells">
              <a:extLst>
                <a:ext uri="{FF2B5EF4-FFF2-40B4-BE49-F238E27FC236}">
                  <a16:creationId xmlns:a16="http://schemas.microsoft.com/office/drawing/2014/main" id="{5A0E7ED1-3F6F-4F3A-8196-FF675012F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nw-example">
            <a:extLst>
              <a:ext uri="{FF2B5EF4-FFF2-40B4-BE49-F238E27FC236}">
                <a16:creationId xmlns:a16="http://schemas.microsoft.com/office/drawing/2014/main" id="{E4397B71-8432-47A3-833B-A0DC4F0C205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40" name="11-phy">
              <a:extLst>
                <a:ext uri="{FF2B5EF4-FFF2-40B4-BE49-F238E27FC236}">
                  <a16:creationId xmlns:a16="http://schemas.microsoft.com/office/drawing/2014/main" id="{2F08A5F1-492F-4018-838D-2635CB338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1" name="20-system-grey">
              <a:extLst>
                <a:ext uri="{FF2B5EF4-FFF2-40B4-BE49-F238E27FC236}">
                  <a16:creationId xmlns:a16="http://schemas.microsoft.com/office/drawing/2014/main" id="{9F503096-B2A9-431A-BD2B-73DC53883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nw-example">
            <a:extLst>
              <a:ext uri="{FF2B5EF4-FFF2-40B4-BE49-F238E27FC236}">
                <a16:creationId xmlns:a16="http://schemas.microsoft.com/office/drawing/2014/main" id="{4849F6C6-16C0-41C6-8569-68B537FCF84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5"/>
          </a:xfrm>
        </p:grpSpPr>
        <p:pic>
          <p:nvPicPr>
            <p:cNvPr id="43" name="11-phy">
              <a:extLst>
                <a:ext uri="{FF2B5EF4-FFF2-40B4-BE49-F238E27FC236}">
                  <a16:creationId xmlns:a16="http://schemas.microsoft.com/office/drawing/2014/main" id="{59BDF5E4-CFA4-4ACB-917C-DC3F045E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4" name="20-system-color">
              <a:extLst>
                <a:ext uri="{FF2B5EF4-FFF2-40B4-BE49-F238E27FC236}">
                  <a16:creationId xmlns:a16="http://schemas.microsoft.com/office/drawing/2014/main" id="{202A61E8-673D-434F-A442-ECF38530D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</p:grp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4B536E32-94B6-4085-8D18-A35A3C6D358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46" name="11-phy">
              <a:extLst>
                <a:ext uri="{FF2B5EF4-FFF2-40B4-BE49-F238E27FC236}">
                  <a16:creationId xmlns:a16="http://schemas.microsoft.com/office/drawing/2014/main" id="{067DAE2C-D83E-4BC1-A2BC-BC6C6E8CA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7" name="20-system-blue">
              <a:extLst>
                <a:ext uri="{FF2B5EF4-FFF2-40B4-BE49-F238E27FC236}">
                  <a16:creationId xmlns:a16="http://schemas.microsoft.com/office/drawing/2014/main" id="{388BB686-B5E2-4D6D-A3A0-D7E4E71BC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nw-example">
            <a:extLst>
              <a:ext uri="{FF2B5EF4-FFF2-40B4-BE49-F238E27FC236}">
                <a16:creationId xmlns:a16="http://schemas.microsoft.com/office/drawing/2014/main" id="{CF5D975D-AB61-42FE-81F4-55CD3DACAE7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49" name="11-phy">
              <a:extLst>
                <a:ext uri="{FF2B5EF4-FFF2-40B4-BE49-F238E27FC236}">
                  <a16:creationId xmlns:a16="http://schemas.microsoft.com/office/drawing/2014/main" id="{632E59CD-A359-4FD2-85E2-1F7145D97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B04089C7-F76D-488A-A360-28BC80F17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21-cells">
              <a:extLst>
                <a:ext uri="{FF2B5EF4-FFF2-40B4-BE49-F238E27FC236}">
                  <a16:creationId xmlns:a16="http://schemas.microsoft.com/office/drawing/2014/main" id="{EB28A772-9BE4-4080-AC5F-CA816BDD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nw-example">
            <a:extLst>
              <a:ext uri="{FF2B5EF4-FFF2-40B4-BE49-F238E27FC236}">
                <a16:creationId xmlns:a16="http://schemas.microsoft.com/office/drawing/2014/main" id="{5258A21C-0E49-49C0-BAA8-932B4DB6257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DC2F07DC-001D-4BF7-A4D9-534350FA0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4" name="20-system-color">
              <a:extLst>
                <a:ext uri="{FF2B5EF4-FFF2-40B4-BE49-F238E27FC236}">
                  <a16:creationId xmlns:a16="http://schemas.microsoft.com/office/drawing/2014/main" id="{224735BD-413E-4A68-8F45-C0C73AC8C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5217B237-3C8B-4315-BEB0-463172868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nw-example">
            <a:extLst>
              <a:ext uri="{FF2B5EF4-FFF2-40B4-BE49-F238E27FC236}">
                <a16:creationId xmlns:a16="http://schemas.microsoft.com/office/drawing/2014/main" id="{A47CB72D-FBCB-4CF2-A84E-967A78DD065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57" name="11-phy">
              <a:extLst>
                <a:ext uri="{FF2B5EF4-FFF2-40B4-BE49-F238E27FC236}">
                  <a16:creationId xmlns:a16="http://schemas.microsoft.com/office/drawing/2014/main" id="{72BD5AF7-58AC-402D-8D06-6EB7D82F6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8" name="20-system-blue">
              <a:extLst>
                <a:ext uri="{FF2B5EF4-FFF2-40B4-BE49-F238E27FC236}">
                  <a16:creationId xmlns:a16="http://schemas.microsoft.com/office/drawing/2014/main" id="{4558127F-90F7-44EB-955B-F2A09AA54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21-cells">
              <a:extLst>
                <a:ext uri="{FF2B5EF4-FFF2-40B4-BE49-F238E27FC236}">
                  <a16:creationId xmlns:a16="http://schemas.microsoft.com/office/drawing/2014/main" id="{22BFC680-74CC-47AF-AA06-9D729C003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95749187-AB25-4B25-8EC2-058A5D9572F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61" name="11-phy-full">
              <a:extLst>
                <a:ext uri="{FF2B5EF4-FFF2-40B4-BE49-F238E27FC236}">
                  <a16:creationId xmlns:a16="http://schemas.microsoft.com/office/drawing/2014/main" id="{030FD687-9E97-4DEB-848F-8D9D20EA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0-system-grey">
              <a:extLst>
                <a:ext uri="{FF2B5EF4-FFF2-40B4-BE49-F238E27FC236}">
                  <a16:creationId xmlns:a16="http://schemas.microsoft.com/office/drawing/2014/main" id="{1EEA9A52-F266-4EE7-A569-8C95DFF7D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nw-example">
            <a:extLst>
              <a:ext uri="{FF2B5EF4-FFF2-40B4-BE49-F238E27FC236}">
                <a16:creationId xmlns:a16="http://schemas.microsoft.com/office/drawing/2014/main" id="{241DE060-E30B-4C8D-9F13-B65F5B7DC2F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10A55694-790F-4942-8482-251B2E403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20-system-color">
              <a:extLst>
                <a:ext uri="{FF2B5EF4-FFF2-40B4-BE49-F238E27FC236}">
                  <a16:creationId xmlns:a16="http://schemas.microsoft.com/office/drawing/2014/main" id="{CD03B01D-CEEF-487A-ACF4-4AE031464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</p:grpSp>
      <p:grpSp>
        <p:nvGrpSpPr>
          <p:cNvPr id="66" name="nw-example">
            <a:extLst>
              <a:ext uri="{FF2B5EF4-FFF2-40B4-BE49-F238E27FC236}">
                <a16:creationId xmlns:a16="http://schemas.microsoft.com/office/drawing/2014/main" id="{BF6B7595-B4E2-4647-94EC-391CA549F9D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67" name="11-phy-full">
              <a:extLst>
                <a:ext uri="{FF2B5EF4-FFF2-40B4-BE49-F238E27FC236}">
                  <a16:creationId xmlns:a16="http://schemas.microsoft.com/office/drawing/2014/main" id="{D57ABB32-32E8-4279-88F1-4733D5619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871E8A1D-7A28-473A-BE45-EDC8A5711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9" name="nw-example">
            <a:extLst>
              <a:ext uri="{FF2B5EF4-FFF2-40B4-BE49-F238E27FC236}">
                <a16:creationId xmlns:a16="http://schemas.microsoft.com/office/drawing/2014/main" id="{2A9362D7-58A5-42F4-A94B-2D0712A7E131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70" name="11-phy-full">
              <a:extLst>
                <a:ext uri="{FF2B5EF4-FFF2-40B4-BE49-F238E27FC236}">
                  <a16:creationId xmlns:a16="http://schemas.microsoft.com/office/drawing/2014/main" id="{041968D0-53D5-449D-8979-91ACEDC72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20-system-grey">
              <a:extLst>
                <a:ext uri="{FF2B5EF4-FFF2-40B4-BE49-F238E27FC236}">
                  <a16:creationId xmlns:a16="http://schemas.microsoft.com/office/drawing/2014/main" id="{968A79C1-98DF-4F4C-A235-5ED3B2045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21-cells">
              <a:extLst>
                <a:ext uri="{FF2B5EF4-FFF2-40B4-BE49-F238E27FC236}">
                  <a16:creationId xmlns:a16="http://schemas.microsoft.com/office/drawing/2014/main" id="{6221630C-DF2B-4BED-816A-5233827EE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04915F1E-33D8-4B21-95D8-D203BE1B4532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74" name="11-phy-full">
              <a:extLst>
                <a:ext uri="{FF2B5EF4-FFF2-40B4-BE49-F238E27FC236}">
                  <a16:creationId xmlns:a16="http://schemas.microsoft.com/office/drawing/2014/main" id="{D3E7B9D6-FF50-4F71-8523-46601AA9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20-system-color">
              <a:extLst>
                <a:ext uri="{FF2B5EF4-FFF2-40B4-BE49-F238E27FC236}">
                  <a16:creationId xmlns:a16="http://schemas.microsoft.com/office/drawing/2014/main" id="{8901BACB-6A89-4EE1-92F9-52F41879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76" name="21-cells">
              <a:extLst>
                <a:ext uri="{FF2B5EF4-FFF2-40B4-BE49-F238E27FC236}">
                  <a16:creationId xmlns:a16="http://schemas.microsoft.com/office/drawing/2014/main" id="{938AE7E1-B010-4A7C-827B-D4513840F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7" name="nw-example">
            <a:extLst>
              <a:ext uri="{FF2B5EF4-FFF2-40B4-BE49-F238E27FC236}">
                <a16:creationId xmlns:a16="http://schemas.microsoft.com/office/drawing/2014/main" id="{2F5EA883-E1D6-4251-98DE-D7997996F76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78" name="11-phy-full">
              <a:extLst>
                <a:ext uri="{FF2B5EF4-FFF2-40B4-BE49-F238E27FC236}">
                  <a16:creationId xmlns:a16="http://schemas.microsoft.com/office/drawing/2014/main" id="{CE5DF9AB-6D4A-40A2-9987-2EC877221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20-system-blue">
              <a:extLst>
                <a:ext uri="{FF2B5EF4-FFF2-40B4-BE49-F238E27FC236}">
                  <a16:creationId xmlns:a16="http://schemas.microsoft.com/office/drawing/2014/main" id="{A4632F42-858C-45F8-9731-460694C10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8265E856-4114-4DDF-9D6D-CE491FAC9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81" name="11-phy-full">
            <a:extLst>
              <a:ext uri="{FF2B5EF4-FFF2-40B4-BE49-F238E27FC236}">
                <a16:creationId xmlns:a16="http://schemas.microsoft.com/office/drawing/2014/main" id="{0245080C-646E-47CA-93F1-9F033C42AB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2034000"/>
            <a:ext cx="2847600" cy="768252"/>
          </a:xfrm>
          <a:prstGeom prst="rect">
            <a:avLst/>
          </a:prstGeom>
        </p:spPr>
      </p:pic>
      <p:pic>
        <p:nvPicPr>
          <p:cNvPr id="82" name="11-phy">
            <a:extLst>
              <a:ext uri="{FF2B5EF4-FFF2-40B4-BE49-F238E27FC236}">
                <a16:creationId xmlns:a16="http://schemas.microsoft.com/office/drawing/2014/main" id="{FB48B850-9543-44C1-8CF1-60BFA5509D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1054800"/>
            <a:ext cx="2847600" cy="76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88813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158">
            <a:extLst>
              <a:ext uri="{FF2B5EF4-FFF2-40B4-BE49-F238E27FC236}">
                <a16:creationId xmlns:a16="http://schemas.microsoft.com/office/drawing/2014/main" id="{C473C66A-4F82-4B09-AEA5-62502E079BE8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1D13C278-C242-44EE-8DAC-E53A9590B793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7" name="Content Placeholder 166">
            <a:extLst>
              <a:ext uri="{FF2B5EF4-FFF2-40B4-BE49-F238E27FC236}">
                <a16:creationId xmlns:a16="http://schemas.microsoft.com/office/drawing/2014/main" id="{A4214E17-C23D-4854-8E10-FDE427D723A9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1" name="Content Placeholder 170">
            <a:extLst>
              <a:ext uri="{FF2B5EF4-FFF2-40B4-BE49-F238E27FC236}">
                <a16:creationId xmlns:a16="http://schemas.microsoft.com/office/drawing/2014/main" id="{1D5E6994-8346-434D-A65B-23883506D69E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5" name="Content Placeholder 174">
            <a:extLst>
              <a:ext uri="{FF2B5EF4-FFF2-40B4-BE49-F238E27FC236}">
                <a16:creationId xmlns:a16="http://schemas.microsoft.com/office/drawing/2014/main" id="{A4A7D09A-80F5-432D-BC04-7B4914A0C7E9}"/>
              </a:ext>
            </a:extLst>
          </p:cNvPr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5" name="Content Placeholder 154">
            <a:extLst>
              <a:ext uri="{FF2B5EF4-FFF2-40B4-BE49-F238E27FC236}">
                <a16:creationId xmlns:a16="http://schemas.microsoft.com/office/drawing/2014/main" id="{BD7AA427-B588-4CD2-BE16-02D78B67D6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1" name="Title 150">
            <a:extLst>
              <a:ext uri="{FF2B5EF4-FFF2-40B4-BE49-F238E27FC236}">
                <a16:creationId xmlns:a16="http://schemas.microsoft.com/office/drawing/2014/main" id="{C36B4716-A098-45FC-8DEF-5944CFC3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layers</a:t>
            </a:r>
          </a:p>
        </p:txBody>
      </p:sp>
      <p:pic>
        <p:nvPicPr>
          <p:cNvPr id="176" name="30-layer-grey">
            <a:extLst>
              <a:ext uri="{FF2B5EF4-FFF2-40B4-BE49-F238E27FC236}">
                <a16:creationId xmlns:a16="http://schemas.microsoft.com/office/drawing/2014/main" id="{551FFE19-0474-4FA7-B643-40E970A8C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177" name="30-layer-color">
            <a:extLst>
              <a:ext uri="{FF2B5EF4-FFF2-40B4-BE49-F238E27FC236}">
                <a16:creationId xmlns:a16="http://schemas.microsoft.com/office/drawing/2014/main" id="{EEABF40E-3BCC-43EA-8765-09B30C6C0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2"/>
          </a:xfrm>
          <a:prstGeom prst="rect">
            <a:avLst/>
          </a:prstGeom>
        </p:spPr>
      </p:pic>
      <p:pic>
        <p:nvPicPr>
          <p:cNvPr id="178" name="30-layer-blue">
            <a:extLst>
              <a:ext uri="{FF2B5EF4-FFF2-40B4-BE49-F238E27FC236}">
                <a16:creationId xmlns:a16="http://schemas.microsoft.com/office/drawing/2014/main" id="{F1758E24-B248-4452-9CB5-61F1E4E1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179" name="nw-example">
            <a:extLst>
              <a:ext uri="{FF2B5EF4-FFF2-40B4-BE49-F238E27FC236}">
                <a16:creationId xmlns:a16="http://schemas.microsoft.com/office/drawing/2014/main" id="{4569606C-9884-47F3-BCA8-E6057F50AAD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180" name="30-layer-grey">
              <a:extLst>
                <a:ext uri="{FF2B5EF4-FFF2-40B4-BE49-F238E27FC236}">
                  <a16:creationId xmlns:a16="http://schemas.microsoft.com/office/drawing/2014/main" id="{FD0E6B22-D1EB-41A2-9663-083F33012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1" name="31-frame-color">
              <a:extLst>
                <a:ext uri="{FF2B5EF4-FFF2-40B4-BE49-F238E27FC236}">
                  <a16:creationId xmlns:a16="http://schemas.microsoft.com/office/drawing/2014/main" id="{7FC1AD2B-53EC-42A9-A295-CB9D8A10A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2" name="nw-example">
            <a:extLst>
              <a:ext uri="{FF2B5EF4-FFF2-40B4-BE49-F238E27FC236}">
                <a16:creationId xmlns:a16="http://schemas.microsoft.com/office/drawing/2014/main" id="{3CAFF3B2-F202-4D38-A019-B8F0DE1CDED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183" name="30-layer-color">
              <a:extLst>
                <a:ext uri="{FF2B5EF4-FFF2-40B4-BE49-F238E27FC236}">
                  <a16:creationId xmlns:a16="http://schemas.microsoft.com/office/drawing/2014/main" id="{1D258695-70C0-4D74-ABC5-70DA2D6C4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-color">
              <a:extLst>
                <a:ext uri="{FF2B5EF4-FFF2-40B4-BE49-F238E27FC236}">
                  <a16:creationId xmlns:a16="http://schemas.microsoft.com/office/drawing/2014/main" id="{1A488AB2-0D48-4CAB-ACCE-2364B6093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5" name="nw-example">
            <a:extLst>
              <a:ext uri="{FF2B5EF4-FFF2-40B4-BE49-F238E27FC236}">
                <a16:creationId xmlns:a16="http://schemas.microsoft.com/office/drawing/2014/main" id="{D0DBD0C0-DB4E-4B47-BB25-575BF629BD7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186" name="30-layer-blue">
              <a:extLst>
                <a:ext uri="{FF2B5EF4-FFF2-40B4-BE49-F238E27FC236}">
                  <a16:creationId xmlns:a16="http://schemas.microsoft.com/office/drawing/2014/main" id="{159C3768-54DF-4A11-8387-2966A57A4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7" name="31-frame-color">
              <a:extLst>
                <a:ext uri="{FF2B5EF4-FFF2-40B4-BE49-F238E27FC236}">
                  <a16:creationId xmlns:a16="http://schemas.microsoft.com/office/drawing/2014/main" id="{EB2B71BA-2C65-4242-B40C-5D68E1416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8" name="nw-example">
            <a:extLst>
              <a:ext uri="{FF2B5EF4-FFF2-40B4-BE49-F238E27FC236}">
                <a16:creationId xmlns:a16="http://schemas.microsoft.com/office/drawing/2014/main" id="{B368D9BD-E407-4C38-AB04-64DE97B5114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189" name="11-phy">
              <a:extLst>
                <a:ext uri="{FF2B5EF4-FFF2-40B4-BE49-F238E27FC236}">
                  <a16:creationId xmlns:a16="http://schemas.microsoft.com/office/drawing/2014/main" id="{70D92D7C-D86D-4FFF-9C6D-965FFF9D8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7D22E3B8-FAAC-444F-B645-77AEDAD24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1" name="nw-example">
            <a:extLst>
              <a:ext uri="{FF2B5EF4-FFF2-40B4-BE49-F238E27FC236}">
                <a16:creationId xmlns:a16="http://schemas.microsoft.com/office/drawing/2014/main" id="{4947FD18-A147-40F0-ADCE-687819842C61}"/>
              </a:ext>
            </a:extLst>
          </p:cNvPr>
          <p:cNvGrpSpPr>
            <a:grpSpLocks noChangeAspect="1"/>
          </p:cNvGrpSpPr>
          <p:nvPr/>
        </p:nvGrpSpPr>
        <p:grpSpPr>
          <a:xfrm>
            <a:off x="3119822" y="2034000"/>
            <a:ext cx="2847600" cy="768252"/>
            <a:chOff x="0" y="1784365"/>
            <a:chExt cx="12192000" cy="3289269"/>
          </a:xfrm>
        </p:grpSpPr>
        <p:pic>
          <p:nvPicPr>
            <p:cNvPr id="192" name="11-phy">
              <a:extLst>
                <a:ext uri="{FF2B5EF4-FFF2-40B4-BE49-F238E27FC236}">
                  <a16:creationId xmlns:a16="http://schemas.microsoft.com/office/drawing/2014/main" id="{33194944-AA80-4E58-B204-FA12F5FB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56C6AF53-0E44-4C7F-93E8-D242A4D92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4" name="nw-example">
            <a:extLst>
              <a:ext uri="{FF2B5EF4-FFF2-40B4-BE49-F238E27FC236}">
                <a16:creationId xmlns:a16="http://schemas.microsoft.com/office/drawing/2014/main" id="{9DB1EFA8-BEE8-4C0C-BDDE-A2B31255405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195" name="11-phy">
              <a:extLst>
                <a:ext uri="{FF2B5EF4-FFF2-40B4-BE49-F238E27FC236}">
                  <a16:creationId xmlns:a16="http://schemas.microsoft.com/office/drawing/2014/main" id="{CEBC26AC-D934-4C73-9696-AE26D3440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6" name="30-layer-blue">
              <a:extLst>
                <a:ext uri="{FF2B5EF4-FFF2-40B4-BE49-F238E27FC236}">
                  <a16:creationId xmlns:a16="http://schemas.microsoft.com/office/drawing/2014/main" id="{04E09EBA-2610-412B-9469-8622FC964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7" name="nw-example">
            <a:extLst>
              <a:ext uri="{FF2B5EF4-FFF2-40B4-BE49-F238E27FC236}">
                <a16:creationId xmlns:a16="http://schemas.microsoft.com/office/drawing/2014/main" id="{D61E5E7F-F0FF-4C1C-9E03-FE20A7C9F100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198" name="11-phy-full">
              <a:extLst>
                <a:ext uri="{FF2B5EF4-FFF2-40B4-BE49-F238E27FC236}">
                  <a16:creationId xmlns:a16="http://schemas.microsoft.com/office/drawing/2014/main" id="{BC9B4E83-F9FC-437E-BBBE-5B8C51FD5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9" name="30-layer-grey">
              <a:extLst>
                <a:ext uri="{FF2B5EF4-FFF2-40B4-BE49-F238E27FC236}">
                  <a16:creationId xmlns:a16="http://schemas.microsoft.com/office/drawing/2014/main" id="{295E21E4-C2A3-48AA-A0C6-40E259F8B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0" name="nw-example">
            <a:extLst>
              <a:ext uri="{FF2B5EF4-FFF2-40B4-BE49-F238E27FC236}">
                <a16:creationId xmlns:a16="http://schemas.microsoft.com/office/drawing/2014/main" id="{272049D5-88A0-4945-A342-63C195D5986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201" name="11-phy-full">
              <a:extLst>
                <a:ext uri="{FF2B5EF4-FFF2-40B4-BE49-F238E27FC236}">
                  <a16:creationId xmlns:a16="http://schemas.microsoft.com/office/drawing/2014/main" id="{D155BF32-25A9-4EF1-8B01-D20E5152E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30-layer-color">
              <a:extLst>
                <a:ext uri="{FF2B5EF4-FFF2-40B4-BE49-F238E27FC236}">
                  <a16:creationId xmlns:a16="http://schemas.microsoft.com/office/drawing/2014/main" id="{65AAAF02-F723-4883-B3EF-09E28CC1F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nw-example">
            <a:extLst>
              <a:ext uri="{FF2B5EF4-FFF2-40B4-BE49-F238E27FC236}">
                <a16:creationId xmlns:a16="http://schemas.microsoft.com/office/drawing/2014/main" id="{28A85781-2D8A-4BFF-BFE7-5937F8D7C1A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204" name="11-phy-full">
              <a:extLst>
                <a:ext uri="{FF2B5EF4-FFF2-40B4-BE49-F238E27FC236}">
                  <a16:creationId xmlns:a16="http://schemas.microsoft.com/office/drawing/2014/main" id="{2A44309C-54FE-40C1-95C9-7910AE49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5" name="30-layer-blue">
              <a:extLst>
                <a:ext uri="{FF2B5EF4-FFF2-40B4-BE49-F238E27FC236}">
                  <a16:creationId xmlns:a16="http://schemas.microsoft.com/office/drawing/2014/main" id="{10DB1BEC-6EA6-4F2B-824E-D689E045C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6" name="nw-example">
            <a:extLst>
              <a:ext uri="{FF2B5EF4-FFF2-40B4-BE49-F238E27FC236}">
                <a16:creationId xmlns:a16="http://schemas.microsoft.com/office/drawing/2014/main" id="{66B807F0-5916-47F8-A727-A30EF669173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207" name="11-phy">
              <a:extLst>
                <a:ext uri="{FF2B5EF4-FFF2-40B4-BE49-F238E27FC236}">
                  <a16:creationId xmlns:a16="http://schemas.microsoft.com/office/drawing/2014/main" id="{5B60290A-6570-47B9-A53E-D249EFD91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08" name="30-layer-grey">
              <a:extLst>
                <a:ext uri="{FF2B5EF4-FFF2-40B4-BE49-F238E27FC236}">
                  <a16:creationId xmlns:a16="http://schemas.microsoft.com/office/drawing/2014/main" id="{51C83DDC-CB47-4B15-9CCE-B5CF3234A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9" name="31-frame-color">
              <a:extLst>
                <a:ext uri="{FF2B5EF4-FFF2-40B4-BE49-F238E27FC236}">
                  <a16:creationId xmlns:a16="http://schemas.microsoft.com/office/drawing/2014/main" id="{D2CD8F7E-9240-419B-9D7B-779B938D4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0" name="nw-example">
            <a:extLst>
              <a:ext uri="{FF2B5EF4-FFF2-40B4-BE49-F238E27FC236}">
                <a16:creationId xmlns:a16="http://schemas.microsoft.com/office/drawing/2014/main" id="{94AA85EA-F7AC-416E-BACB-13C07039785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211" name="11-phy">
              <a:extLst>
                <a:ext uri="{FF2B5EF4-FFF2-40B4-BE49-F238E27FC236}">
                  <a16:creationId xmlns:a16="http://schemas.microsoft.com/office/drawing/2014/main" id="{5A8E576F-5FF2-47F1-B19F-D31144C65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12" name="30-layer-color">
              <a:extLst>
                <a:ext uri="{FF2B5EF4-FFF2-40B4-BE49-F238E27FC236}">
                  <a16:creationId xmlns:a16="http://schemas.microsoft.com/office/drawing/2014/main" id="{D90FCDC8-976A-4A21-9B47-971799AB8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31-frame-color">
              <a:extLst>
                <a:ext uri="{FF2B5EF4-FFF2-40B4-BE49-F238E27FC236}">
                  <a16:creationId xmlns:a16="http://schemas.microsoft.com/office/drawing/2014/main" id="{9D004FFB-9A75-4F30-BFA3-BE30A976D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4" name="nw-example">
            <a:extLst>
              <a:ext uri="{FF2B5EF4-FFF2-40B4-BE49-F238E27FC236}">
                <a16:creationId xmlns:a16="http://schemas.microsoft.com/office/drawing/2014/main" id="{56780043-892D-47FA-8F0B-1EE0FA602767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215" name="11-phy">
              <a:extLst>
                <a:ext uri="{FF2B5EF4-FFF2-40B4-BE49-F238E27FC236}">
                  <a16:creationId xmlns:a16="http://schemas.microsoft.com/office/drawing/2014/main" id="{78E55CEC-B8E3-47C9-9956-B8A4C2E1F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16" name="30-layer-blue">
              <a:extLst>
                <a:ext uri="{FF2B5EF4-FFF2-40B4-BE49-F238E27FC236}">
                  <a16:creationId xmlns:a16="http://schemas.microsoft.com/office/drawing/2014/main" id="{9737774A-7013-419F-B9DD-0F9E18095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31-frame-color">
              <a:extLst>
                <a:ext uri="{FF2B5EF4-FFF2-40B4-BE49-F238E27FC236}">
                  <a16:creationId xmlns:a16="http://schemas.microsoft.com/office/drawing/2014/main" id="{D7FF3D01-EEE4-4F1C-B92A-4F2E0B85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8" name="nw-example">
            <a:extLst>
              <a:ext uri="{FF2B5EF4-FFF2-40B4-BE49-F238E27FC236}">
                <a16:creationId xmlns:a16="http://schemas.microsoft.com/office/drawing/2014/main" id="{F7FF150A-6AAF-4685-935C-BAAEA584D0A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219" name="11-phy-full">
              <a:extLst>
                <a:ext uri="{FF2B5EF4-FFF2-40B4-BE49-F238E27FC236}">
                  <a16:creationId xmlns:a16="http://schemas.microsoft.com/office/drawing/2014/main" id="{531110FA-1426-42A0-9A07-417E82C33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30-layer-grey">
              <a:extLst>
                <a:ext uri="{FF2B5EF4-FFF2-40B4-BE49-F238E27FC236}">
                  <a16:creationId xmlns:a16="http://schemas.microsoft.com/office/drawing/2014/main" id="{6C273D62-D049-43DA-87EF-448FD54BF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31-frame-color">
              <a:extLst>
                <a:ext uri="{FF2B5EF4-FFF2-40B4-BE49-F238E27FC236}">
                  <a16:creationId xmlns:a16="http://schemas.microsoft.com/office/drawing/2014/main" id="{94EB8281-191E-4C69-AB63-4D003D695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2" name="nw-example">
            <a:extLst>
              <a:ext uri="{FF2B5EF4-FFF2-40B4-BE49-F238E27FC236}">
                <a16:creationId xmlns:a16="http://schemas.microsoft.com/office/drawing/2014/main" id="{FB64A7B6-3D32-4842-9B0B-431527C763D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223" name="11-phy-full">
              <a:extLst>
                <a:ext uri="{FF2B5EF4-FFF2-40B4-BE49-F238E27FC236}">
                  <a16:creationId xmlns:a16="http://schemas.microsoft.com/office/drawing/2014/main" id="{6E6EBDCA-8BD1-48A4-BBA4-9706120FC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C00BCFCA-59E9-4F2B-BBB4-E05D3454C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5" name="31-frame-color">
              <a:extLst>
                <a:ext uri="{FF2B5EF4-FFF2-40B4-BE49-F238E27FC236}">
                  <a16:creationId xmlns:a16="http://schemas.microsoft.com/office/drawing/2014/main" id="{BB5E27DA-46DA-4229-A648-14DDB12C2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6" name="nw-example">
            <a:extLst>
              <a:ext uri="{FF2B5EF4-FFF2-40B4-BE49-F238E27FC236}">
                <a16:creationId xmlns:a16="http://schemas.microsoft.com/office/drawing/2014/main" id="{B6C6DD82-78F9-4661-85F5-2CD953710FA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227" name="11-phy-full">
              <a:extLst>
                <a:ext uri="{FF2B5EF4-FFF2-40B4-BE49-F238E27FC236}">
                  <a16:creationId xmlns:a16="http://schemas.microsoft.com/office/drawing/2014/main" id="{1D9F334A-F4F3-4F99-8A6F-E8E8AE735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8" name="30-layer-blue">
              <a:extLst>
                <a:ext uri="{FF2B5EF4-FFF2-40B4-BE49-F238E27FC236}">
                  <a16:creationId xmlns:a16="http://schemas.microsoft.com/office/drawing/2014/main" id="{69F73018-327C-41AD-A6E1-D3BE63162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9" name="31-frame-color">
              <a:extLst>
                <a:ext uri="{FF2B5EF4-FFF2-40B4-BE49-F238E27FC236}">
                  <a16:creationId xmlns:a16="http://schemas.microsoft.com/office/drawing/2014/main" id="{9C5EE975-B0C7-44D9-B4C5-B62A05CE8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353921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8228D34-1CE1-44B3-9FE6-09800C14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processes</a:t>
            </a:r>
          </a:p>
        </p:txBody>
      </p:sp>
      <p:pic>
        <p:nvPicPr>
          <p:cNvPr id="44" name="40-process-grey">
            <a:extLst>
              <a:ext uri="{FF2B5EF4-FFF2-40B4-BE49-F238E27FC236}">
                <a16:creationId xmlns:a16="http://schemas.microsoft.com/office/drawing/2014/main" id="{3D7A9561-DC68-42DC-AA82-A9195E8AE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45" name="40-process-color">
            <a:extLst>
              <a:ext uri="{FF2B5EF4-FFF2-40B4-BE49-F238E27FC236}">
                <a16:creationId xmlns:a16="http://schemas.microsoft.com/office/drawing/2014/main" id="{B8D20A0E-6629-432A-8BD4-D8095C2A7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2"/>
          </a:xfrm>
          <a:prstGeom prst="rect">
            <a:avLst/>
          </a:prstGeom>
        </p:spPr>
      </p:pic>
      <p:pic>
        <p:nvPicPr>
          <p:cNvPr id="46" name="40-process-blue">
            <a:extLst>
              <a:ext uri="{FF2B5EF4-FFF2-40B4-BE49-F238E27FC236}">
                <a16:creationId xmlns:a16="http://schemas.microsoft.com/office/drawing/2014/main" id="{7AE2F34C-9351-4066-823E-CDBC8C080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47" name="nw-example">
            <a:extLst>
              <a:ext uri="{FF2B5EF4-FFF2-40B4-BE49-F238E27FC236}">
                <a16:creationId xmlns:a16="http://schemas.microsoft.com/office/drawing/2014/main" id="{0F19249A-89AF-430C-83A9-C33A0605033C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2"/>
            <a:chOff x="0" y="1784365"/>
            <a:chExt cx="12192000" cy="3289269"/>
          </a:xfrm>
        </p:grpSpPr>
        <p:pic>
          <p:nvPicPr>
            <p:cNvPr id="48" name="43-edge-system">
              <a:extLst>
                <a:ext uri="{FF2B5EF4-FFF2-40B4-BE49-F238E27FC236}">
                  <a16:creationId xmlns:a16="http://schemas.microsoft.com/office/drawing/2014/main" id="{31C91ED5-EBAF-4987-85EF-FCF948376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4-edge-layer">
              <a:extLst>
                <a:ext uri="{FF2B5EF4-FFF2-40B4-BE49-F238E27FC236}">
                  <a16:creationId xmlns:a16="http://schemas.microsoft.com/office/drawing/2014/main" id="{C842AD74-1774-4886-9941-03EB2E34A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0" name="44-edge-layer">
            <a:extLst>
              <a:ext uri="{FF2B5EF4-FFF2-40B4-BE49-F238E27FC236}">
                <a16:creationId xmlns:a16="http://schemas.microsoft.com/office/drawing/2014/main" id="{12C0BE64-7652-45B4-AD09-B92D23AF6E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4978800"/>
            <a:ext cx="2847600" cy="768252"/>
          </a:xfrm>
          <a:prstGeom prst="rect">
            <a:avLst/>
          </a:prstGeom>
        </p:spPr>
      </p:pic>
      <p:pic>
        <p:nvPicPr>
          <p:cNvPr id="51" name="43-edge-system">
            <a:extLst>
              <a:ext uri="{FF2B5EF4-FFF2-40B4-BE49-F238E27FC236}">
                <a16:creationId xmlns:a16="http://schemas.microsoft.com/office/drawing/2014/main" id="{74B84CC8-A25E-4D1D-B497-CE8607389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3996000"/>
            <a:ext cx="2847600" cy="768252"/>
          </a:xfrm>
          <a:prstGeom prst="rect">
            <a:avLst/>
          </a:prstGeom>
        </p:spPr>
      </p:pic>
      <p:grpSp>
        <p:nvGrpSpPr>
          <p:cNvPr id="52" name="nw-example">
            <a:extLst>
              <a:ext uri="{FF2B5EF4-FFF2-40B4-BE49-F238E27FC236}">
                <a16:creationId xmlns:a16="http://schemas.microsoft.com/office/drawing/2014/main" id="{866E9545-C5E6-4496-ADE3-FC0BFA4332A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53" name="40-process-grey">
              <a:extLst>
                <a:ext uri="{FF2B5EF4-FFF2-40B4-BE49-F238E27FC236}">
                  <a16:creationId xmlns:a16="http://schemas.microsoft.com/office/drawing/2014/main" id="{4D97F569-5FAF-4565-B584-8F5124B94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3-edge-system">
              <a:extLst>
                <a:ext uri="{FF2B5EF4-FFF2-40B4-BE49-F238E27FC236}">
                  <a16:creationId xmlns:a16="http://schemas.microsoft.com/office/drawing/2014/main" id="{A6FF4614-F347-4750-AC8D-4F9D22391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nw-example">
            <a:extLst>
              <a:ext uri="{FF2B5EF4-FFF2-40B4-BE49-F238E27FC236}">
                <a16:creationId xmlns:a16="http://schemas.microsoft.com/office/drawing/2014/main" id="{1295D97B-304C-4551-88F2-DAD43E06E68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2"/>
            <a:chOff x="0" y="1784365"/>
            <a:chExt cx="12192000" cy="3289269"/>
          </a:xfrm>
        </p:grpSpPr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A0BB14BC-E2B0-4C47-9AA3-C4E0FE17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3-edge-system">
              <a:extLst>
                <a:ext uri="{FF2B5EF4-FFF2-40B4-BE49-F238E27FC236}">
                  <a16:creationId xmlns:a16="http://schemas.microsoft.com/office/drawing/2014/main" id="{F5AD2815-DE8A-4605-9CB3-9003DEC85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5A327DEA-89E7-4476-9D15-57CE19A0A29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59" name="40-process-blue">
              <a:extLst>
                <a:ext uri="{FF2B5EF4-FFF2-40B4-BE49-F238E27FC236}">
                  <a16:creationId xmlns:a16="http://schemas.microsoft.com/office/drawing/2014/main" id="{8E3081C9-21DC-4176-A0B1-1A9E985E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3-edge-system">
              <a:extLst>
                <a:ext uri="{FF2B5EF4-FFF2-40B4-BE49-F238E27FC236}">
                  <a16:creationId xmlns:a16="http://schemas.microsoft.com/office/drawing/2014/main" id="{26B9D44D-A6CE-45F0-93BE-0DBC823F4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F30FE7B1-ECDC-47E2-9259-F9A4D41E57B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62" name="40-process-grey">
              <a:extLst>
                <a:ext uri="{FF2B5EF4-FFF2-40B4-BE49-F238E27FC236}">
                  <a16:creationId xmlns:a16="http://schemas.microsoft.com/office/drawing/2014/main" id="{9584FD0A-3B29-4ACD-9F65-1BD38BDEC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4-edge-layer">
              <a:extLst>
                <a:ext uri="{FF2B5EF4-FFF2-40B4-BE49-F238E27FC236}">
                  <a16:creationId xmlns:a16="http://schemas.microsoft.com/office/drawing/2014/main" id="{B0CCAABA-6FBF-492D-A0B2-A1CF3A32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nw-example">
            <a:extLst>
              <a:ext uri="{FF2B5EF4-FFF2-40B4-BE49-F238E27FC236}">
                <a16:creationId xmlns:a16="http://schemas.microsoft.com/office/drawing/2014/main" id="{8372ADFB-BA89-4265-848A-2B746DA5A46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B64A01D2-C23D-48F4-8C88-FB2114054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775D2168-8E4F-4D8A-AEBA-3FE05C8B7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nw-example">
            <a:extLst>
              <a:ext uri="{FF2B5EF4-FFF2-40B4-BE49-F238E27FC236}">
                <a16:creationId xmlns:a16="http://schemas.microsoft.com/office/drawing/2014/main" id="{DD425678-5100-4C30-8C33-950ABB9CAA3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68" name="40-process-blue">
              <a:extLst>
                <a:ext uri="{FF2B5EF4-FFF2-40B4-BE49-F238E27FC236}">
                  <a16:creationId xmlns:a16="http://schemas.microsoft.com/office/drawing/2014/main" id="{546397EA-DABB-4210-B5C5-ACFFDFF5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4-edge-layer">
              <a:extLst>
                <a:ext uri="{FF2B5EF4-FFF2-40B4-BE49-F238E27FC236}">
                  <a16:creationId xmlns:a16="http://schemas.microsoft.com/office/drawing/2014/main" id="{C7F8CA99-66EF-4356-92FD-09659C39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nw-example">
            <a:extLst>
              <a:ext uri="{FF2B5EF4-FFF2-40B4-BE49-F238E27FC236}">
                <a16:creationId xmlns:a16="http://schemas.microsoft.com/office/drawing/2014/main" id="{25C4F695-EA7A-4AB2-8D69-F47057E773F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D86D987B-DE4A-4A5B-8A19-857828716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3-edge-system">
              <a:extLst>
                <a:ext uri="{FF2B5EF4-FFF2-40B4-BE49-F238E27FC236}">
                  <a16:creationId xmlns:a16="http://schemas.microsoft.com/office/drawing/2014/main" id="{E742A5C5-5173-439D-81D9-79081A6C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4-edge-layer">
              <a:extLst>
                <a:ext uri="{FF2B5EF4-FFF2-40B4-BE49-F238E27FC236}">
                  <a16:creationId xmlns:a16="http://schemas.microsoft.com/office/drawing/2014/main" id="{335C58AC-E58D-4772-84C4-838A43B06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nw-example">
            <a:extLst>
              <a:ext uri="{FF2B5EF4-FFF2-40B4-BE49-F238E27FC236}">
                <a16:creationId xmlns:a16="http://schemas.microsoft.com/office/drawing/2014/main" id="{F2E0182E-0BD3-46FC-BB96-B372375443D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C7803BF0-3FC2-44A9-8BE1-CE4B33333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3-edge-system">
              <a:extLst>
                <a:ext uri="{FF2B5EF4-FFF2-40B4-BE49-F238E27FC236}">
                  <a16:creationId xmlns:a16="http://schemas.microsoft.com/office/drawing/2014/main" id="{6929D044-9147-4693-AB77-9BD1A2A4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4-edge-layer">
              <a:extLst>
                <a:ext uri="{FF2B5EF4-FFF2-40B4-BE49-F238E27FC236}">
                  <a16:creationId xmlns:a16="http://schemas.microsoft.com/office/drawing/2014/main" id="{43C638BF-49BD-4CD1-A05E-C83755932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nw-example">
            <a:extLst>
              <a:ext uri="{FF2B5EF4-FFF2-40B4-BE49-F238E27FC236}">
                <a16:creationId xmlns:a16="http://schemas.microsoft.com/office/drawing/2014/main" id="{3D71F80D-7DC9-4416-BAEA-6ED8E7333F9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79" name="40-process-blue">
              <a:extLst>
                <a:ext uri="{FF2B5EF4-FFF2-40B4-BE49-F238E27FC236}">
                  <a16:creationId xmlns:a16="http://schemas.microsoft.com/office/drawing/2014/main" id="{D75D593F-549B-4695-86AC-AFF66F85A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3-edge-system">
              <a:extLst>
                <a:ext uri="{FF2B5EF4-FFF2-40B4-BE49-F238E27FC236}">
                  <a16:creationId xmlns:a16="http://schemas.microsoft.com/office/drawing/2014/main" id="{5252F6C4-BA82-4B4E-9D34-1D5B209C3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4-edge-layer">
              <a:extLst>
                <a:ext uri="{FF2B5EF4-FFF2-40B4-BE49-F238E27FC236}">
                  <a16:creationId xmlns:a16="http://schemas.microsoft.com/office/drawing/2014/main" id="{9780E6B0-1038-4C09-9D23-93A541DC4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nw-example">
            <a:extLst>
              <a:ext uri="{FF2B5EF4-FFF2-40B4-BE49-F238E27FC236}">
                <a16:creationId xmlns:a16="http://schemas.microsoft.com/office/drawing/2014/main" id="{9DEC6FE6-CAA8-4C9A-98BC-E27391C368F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83" name="11-phy">
              <a:extLst>
                <a:ext uri="{FF2B5EF4-FFF2-40B4-BE49-F238E27FC236}">
                  <a16:creationId xmlns:a16="http://schemas.microsoft.com/office/drawing/2014/main" id="{314E913F-7728-4C01-A32E-6868FBBF6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4" name="40-process-grey">
              <a:extLst>
                <a:ext uri="{FF2B5EF4-FFF2-40B4-BE49-F238E27FC236}">
                  <a16:creationId xmlns:a16="http://schemas.microsoft.com/office/drawing/2014/main" id="{C1199739-A79B-44D1-91E7-FF56B1D31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3-edge-system">
              <a:extLst>
                <a:ext uri="{FF2B5EF4-FFF2-40B4-BE49-F238E27FC236}">
                  <a16:creationId xmlns:a16="http://schemas.microsoft.com/office/drawing/2014/main" id="{BBFD2635-DA99-4D55-BABF-7B366BCF3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4-edge-layer">
              <a:extLst>
                <a:ext uri="{FF2B5EF4-FFF2-40B4-BE49-F238E27FC236}">
                  <a16:creationId xmlns:a16="http://schemas.microsoft.com/office/drawing/2014/main" id="{7DC499DE-665F-447A-A509-791B286EF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nw-example">
            <a:extLst>
              <a:ext uri="{FF2B5EF4-FFF2-40B4-BE49-F238E27FC236}">
                <a16:creationId xmlns:a16="http://schemas.microsoft.com/office/drawing/2014/main" id="{A18AFF99-BAD1-45D2-BBF6-35BB57BBC97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88" name="11-phy">
              <a:extLst>
                <a:ext uri="{FF2B5EF4-FFF2-40B4-BE49-F238E27FC236}">
                  <a16:creationId xmlns:a16="http://schemas.microsoft.com/office/drawing/2014/main" id="{D6209433-0AFF-4466-97CF-F53E74DC7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9" name="40-process-color">
              <a:extLst>
                <a:ext uri="{FF2B5EF4-FFF2-40B4-BE49-F238E27FC236}">
                  <a16:creationId xmlns:a16="http://schemas.microsoft.com/office/drawing/2014/main" id="{2461C17D-0865-496D-856E-4E48B7CD9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43-edge-system">
              <a:extLst>
                <a:ext uri="{FF2B5EF4-FFF2-40B4-BE49-F238E27FC236}">
                  <a16:creationId xmlns:a16="http://schemas.microsoft.com/office/drawing/2014/main" id="{8DF835CB-4FCA-47F8-BF7D-F9A8B41A8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44-edge-layer">
              <a:extLst>
                <a:ext uri="{FF2B5EF4-FFF2-40B4-BE49-F238E27FC236}">
                  <a16:creationId xmlns:a16="http://schemas.microsoft.com/office/drawing/2014/main" id="{DFC7195A-1AF2-443D-948F-A2F896137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DC153649-0F2F-4826-A091-7296FBDF2F22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93" name="11-phy">
              <a:extLst>
                <a:ext uri="{FF2B5EF4-FFF2-40B4-BE49-F238E27FC236}">
                  <a16:creationId xmlns:a16="http://schemas.microsoft.com/office/drawing/2014/main" id="{E09D3764-B19C-4388-9904-5B4CD10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40-process-blue">
              <a:extLst>
                <a:ext uri="{FF2B5EF4-FFF2-40B4-BE49-F238E27FC236}">
                  <a16:creationId xmlns:a16="http://schemas.microsoft.com/office/drawing/2014/main" id="{63E924CB-E1BE-4E3A-8563-C49622A84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C5F043DC-0F1C-4052-A149-3BCC2941C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44-edge-layer">
              <a:extLst>
                <a:ext uri="{FF2B5EF4-FFF2-40B4-BE49-F238E27FC236}">
                  <a16:creationId xmlns:a16="http://schemas.microsoft.com/office/drawing/2014/main" id="{F8A657DC-A052-4241-A21A-A1A06B2A6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nw-example">
            <a:extLst>
              <a:ext uri="{FF2B5EF4-FFF2-40B4-BE49-F238E27FC236}">
                <a16:creationId xmlns:a16="http://schemas.microsoft.com/office/drawing/2014/main" id="{DC8BD504-3BC2-4D82-AE8B-A72FD41B5F0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98" name="11-phy-full">
              <a:extLst>
                <a:ext uri="{FF2B5EF4-FFF2-40B4-BE49-F238E27FC236}">
                  <a16:creationId xmlns:a16="http://schemas.microsoft.com/office/drawing/2014/main" id="{432A93EF-8071-43F7-8984-5C985BD5C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40-process-grey">
              <a:extLst>
                <a:ext uri="{FF2B5EF4-FFF2-40B4-BE49-F238E27FC236}">
                  <a16:creationId xmlns:a16="http://schemas.microsoft.com/office/drawing/2014/main" id="{61EE4D50-F15B-42A0-8231-082A9BB57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43-edge-system">
              <a:extLst>
                <a:ext uri="{FF2B5EF4-FFF2-40B4-BE49-F238E27FC236}">
                  <a16:creationId xmlns:a16="http://schemas.microsoft.com/office/drawing/2014/main" id="{F08870A7-A9AF-461E-99FD-B8254355E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4-edge-layer">
              <a:extLst>
                <a:ext uri="{FF2B5EF4-FFF2-40B4-BE49-F238E27FC236}">
                  <a16:creationId xmlns:a16="http://schemas.microsoft.com/office/drawing/2014/main" id="{6A62288C-DDE0-40F4-B97D-1EDAF559B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2" name="nw-example">
            <a:extLst>
              <a:ext uri="{FF2B5EF4-FFF2-40B4-BE49-F238E27FC236}">
                <a16:creationId xmlns:a16="http://schemas.microsoft.com/office/drawing/2014/main" id="{EAB89031-FFB4-4E1A-BB7F-9C48ADF5E63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103" name="11-phy-full">
              <a:extLst>
                <a:ext uri="{FF2B5EF4-FFF2-40B4-BE49-F238E27FC236}">
                  <a16:creationId xmlns:a16="http://schemas.microsoft.com/office/drawing/2014/main" id="{53B244D7-2D89-4339-BAF6-A5C4CC8CC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40-process-color">
              <a:extLst>
                <a:ext uri="{FF2B5EF4-FFF2-40B4-BE49-F238E27FC236}">
                  <a16:creationId xmlns:a16="http://schemas.microsoft.com/office/drawing/2014/main" id="{DAB08D3B-449C-485A-9582-0FBE4A964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4ACA6609-DC73-4620-BFE9-9C466FEFA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4-edge-layer">
              <a:extLst>
                <a:ext uri="{FF2B5EF4-FFF2-40B4-BE49-F238E27FC236}">
                  <a16:creationId xmlns:a16="http://schemas.microsoft.com/office/drawing/2014/main" id="{13ED644A-6F35-481F-866E-E29E22ED6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7" name="nw-example">
            <a:extLst>
              <a:ext uri="{FF2B5EF4-FFF2-40B4-BE49-F238E27FC236}">
                <a16:creationId xmlns:a16="http://schemas.microsoft.com/office/drawing/2014/main" id="{E9AF1491-66D8-4F8F-8086-C3D6C93C332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108" name="11-phy-full">
              <a:extLst>
                <a:ext uri="{FF2B5EF4-FFF2-40B4-BE49-F238E27FC236}">
                  <a16:creationId xmlns:a16="http://schemas.microsoft.com/office/drawing/2014/main" id="{E86DF645-9DA1-457C-A741-4C8287B40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0-process-blue">
              <a:extLst>
                <a:ext uri="{FF2B5EF4-FFF2-40B4-BE49-F238E27FC236}">
                  <a16:creationId xmlns:a16="http://schemas.microsoft.com/office/drawing/2014/main" id="{8E16FA9C-ABDA-4848-9B2C-6798E451D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3-edge-system">
              <a:extLst>
                <a:ext uri="{FF2B5EF4-FFF2-40B4-BE49-F238E27FC236}">
                  <a16:creationId xmlns:a16="http://schemas.microsoft.com/office/drawing/2014/main" id="{1913A879-5E8C-425E-BE30-B84A0C68B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4-edge-layer">
              <a:extLst>
                <a:ext uri="{FF2B5EF4-FFF2-40B4-BE49-F238E27FC236}">
                  <a16:creationId xmlns:a16="http://schemas.microsoft.com/office/drawing/2014/main" id="{6A8D5118-E9D8-4EA3-A32F-C76936B59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2" name="nw-example">
            <a:extLst>
              <a:ext uri="{FF2B5EF4-FFF2-40B4-BE49-F238E27FC236}">
                <a16:creationId xmlns:a16="http://schemas.microsoft.com/office/drawing/2014/main" id="{2D03B63F-8991-4A51-8414-0B8AB3B8392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2"/>
            <a:chOff x="0" y="1784365"/>
            <a:chExt cx="12192000" cy="3289269"/>
          </a:xfrm>
        </p:grpSpPr>
        <p:pic>
          <p:nvPicPr>
            <p:cNvPr id="113" name="11-phy">
              <a:extLst>
                <a:ext uri="{FF2B5EF4-FFF2-40B4-BE49-F238E27FC236}">
                  <a16:creationId xmlns:a16="http://schemas.microsoft.com/office/drawing/2014/main" id="{98DBC940-B719-4BCB-9D85-D555C84C1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4" name="40-process-color">
              <a:extLst>
                <a:ext uri="{FF2B5EF4-FFF2-40B4-BE49-F238E27FC236}">
                  <a16:creationId xmlns:a16="http://schemas.microsoft.com/office/drawing/2014/main" id="{23091FB3-5358-466E-B287-EA7997D4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nw-example">
            <a:extLst>
              <a:ext uri="{FF2B5EF4-FFF2-40B4-BE49-F238E27FC236}">
                <a16:creationId xmlns:a16="http://schemas.microsoft.com/office/drawing/2014/main" id="{2C92662A-4D73-44F8-BF75-B72B8D9DD0C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2"/>
            <a:chOff x="0" y="1784365"/>
            <a:chExt cx="12192000" cy="3289269"/>
          </a:xfrm>
        </p:grpSpPr>
        <p:pic>
          <p:nvPicPr>
            <p:cNvPr id="128" name="11-phy-full">
              <a:extLst>
                <a:ext uri="{FF2B5EF4-FFF2-40B4-BE49-F238E27FC236}">
                  <a16:creationId xmlns:a16="http://schemas.microsoft.com/office/drawing/2014/main" id="{6968417D-C842-427B-93C9-6041F9B61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0-process-color">
              <a:extLst>
                <a:ext uri="{FF2B5EF4-FFF2-40B4-BE49-F238E27FC236}">
                  <a16:creationId xmlns:a16="http://schemas.microsoft.com/office/drawing/2014/main" id="{99C2ACDC-42CD-482F-AED6-C2A434A89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4-edge-layer">
              <a:extLst>
                <a:ext uri="{FF2B5EF4-FFF2-40B4-BE49-F238E27FC236}">
                  <a16:creationId xmlns:a16="http://schemas.microsoft.com/office/drawing/2014/main" id="{823763E7-523B-433A-9960-8D2BFB862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2" name="nw-example">
            <a:extLst>
              <a:ext uri="{FF2B5EF4-FFF2-40B4-BE49-F238E27FC236}">
                <a16:creationId xmlns:a16="http://schemas.microsoft.com/office/drawing/2014/main" id="{65A72AAD-470B-4D09-A9FE-394CA287F08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2"/>
            <a:chOff x="0" y="1784365"/>
            <a:chExt cx="12192000" cy="3289269"/>
          </a:xfrm>
        </p:grpSpPr>
        <p:pic>
          <p:nvPicPr>
            <p:cNvPr id="133" name="11-phy">
              <a:extLst>
                <a:ext uri="{FF2B5EF4-FFF2-40B4-BE49-F238E27FC236}">
                  <a16:creationId xmlns:a16="http://schemas.microsoft.com/office/drawing/2014/main" id="{33E5EA1E-9CB5-444D-A931-22C79E34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05AEDAA7-AB1A-4018-8F29-6B870B4A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3-edge-system">
              <a:extLst>
                <a:ext uri="{FF2B5EF4-FFF2-40B4-BE49-F238E27FC236}">
                  <a16:creationId xmlns:a16="http://schemas.microsoft.com/office/drawing/2014/main" id="{C674D337-E2A2-4C01-AED1-ADD1A811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3925729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4L">
            <a:extLst>
              <a:ext uri="{FF2B5EF4-FFF2-40B4-BE49-F238E27FC236}">
                <a16:creationId xmlns:a16="http://schemas.microsoft.com/office/drawing/2014/main" id="{1783FACE-DA77-4082-8136-DC50F2E7187F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72000"/>
            <a:ext cx="2847600" cy="768251"/>
            <a:chOff x="0" y="1784365"/>
            <a:chExt cx="12192000" cy="3289269"/>
          </a:xfrm>
        </p:grpSpPr>
        <p:pic>
          <p:nvPicPr>
            <p:cNvPr id="56" name="20-system-color">
              <a:extLst>
                <a:ext uri="{FF2B5EF4-FFF2-40B4-BE49-F238E27FC236}">
                  <a16:creationId xmlns:a16="http://schemas.microsoft.com/office/drawing/2014/main" id="{2F995AF5-788B-47DE-9977-C2F7449DF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57" name="30-layer-blue">
              <a:extLst>
                <a:ext uri="{FF2B5EF4-FFF2-40B4-BE49-F238E27FC236}">
                  <a16:creationId xmlns:a16="http://schemas.microsoft.com/office/drawing/2014/main" id="{51BC53F6-3001-473F-87D2-5871412EE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3L">
            <a:extLst>
              <a:ext uri="{FF2B5EF4-FFF2-40B4-BE49-F238E27FC236}">
                <a16:creationId xmlns:a16="http://schemas.microsoft.com/office/drawing/2014/main" id="{42520532-E4D4-458E-BD69-6028272FC4D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72000"/>
            <a:ext cx="2847600" cy="768251"/>
            <a:chOff x="0" y="1784365"/>
            <a:chExt cx="12192000" cy="3289269"/>
          </a:xfrm>
        </p:grpSpPr>
        <p:pic>
          <p:nvPicPr>
            <p:cNvPr id="59" name="20-system-grey">
              <a:extLst>
                <a:ext uri="{FF2B5EF4-FFF2-40B4-BE49-F238E27FC236}">
                  <a16:creationId xmlns:a16="http://schemas.microsoft.com/office/drawing/2014/main" id="{CFE97797-34F2-4B7B-B946-8746E9AA4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30-layer-blue">
              <a:extLst>
                <a:ext uri="{FF2B5EF4-FFF2-40B4-BE49-F238E27FC236}">
                  <a16:creationId xmlns:a16="http://schemas.microsoft.com/office/drawing/2014/main" id="{853785B3-7BC1-4E1D-A803-32C94C83D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2L">
            <a:extLst>
              <a:ext uri="{FF2B5EF4-FFF2-40B4-BE49-F238E27FC236}">
                <a16:creationId xmlns:a16="http://schemas.microsoft.com/office/drawing/2014/main" id="{4FC00222-6B46-404E-9546-70FCEA76A60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72000"/>
            <a:ext cx="2847600" cy="768251"/>
            <a:chOff x="0" y="1784365"/>
            <a:chExt cx="12192000" cy="3289269"/>
          </a:xfrm>
        </p:grpSpPr>
        <p:pic>
          <p:nvPicPr>
            <p:cNvPr id="62" name="20-system-color">
              <a:extLst>
                <a:ext uri="{FF2B5EF4-FFF2-40B4-BE49-F238E27FC236}">
                  <a16:creationId xmlns:a16="http://schemas.microsoft.com/office/drawing/2014/main" id="{F3C29240-73C1-4F97-B84F-3E1AAE3D9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3" name="21-cells">
              <a:extLst>
                <a:ext uri="{FF2B5EF4-FFF2-40B4-BE49-F238E27FC236}">
                  <a16:creationId xmlns:a16="http://schemas.microsoft.com/office/drawing/2014/main" id="{81ABB22F-CBAF-43B3-BEF7-2C62D4592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0-layer-blue">
              <a:extLst>
                <a:ext uri="{FF2B5EF4-FFF2-40B4-BE49-F238E27FC236}">
                  <a16:creationId xmlns:a16="http://schemas.microsoft.com/office/drawing/2014/main" id="{8AA3D00B-D503-4D6F-AE94-D869ABE1B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5" name="1L">
            <a:extLst>
              <a:ext uri="{FF2B5EF4-FFF2-40B4-BE49-F238E27FC236}">
                <a16:creationId xmlns:a16="http://schemas.microsoft.com/office/drawing/2014/main" id="{63AACA10-B595-4FF9-A0DC-D733AF13CC1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72000"/>
            <a:ext cx="2847600" cy="768251"/>
            <a:chOff x="0" y="1784365"/>
            <a:chExt cx="12192000" cy="3289269"/>
          </a:xfrm>
        </p:grpSpPr>
        <p:pic>
          <p:nvPicPr>
            <p:cNvPr id="66" name="20-system-grey">
              <a:extLst>
                <a:ext uri="{FF2B5EF4-FFF2-40B4-BE49-F238E27FC236}">
                  <a16:creationId xmlns:a16="http://schemas.microsoft.com/office/drawing/2014/main" id="{88F3AAA4-1280-4C0F-B530-06BB9286C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1-cells">
              <a:extLst>
                <a:ext uri="{FF2B5EF4-FFF2-40B4-BE49-F238E27FC236}">
                  <a16:creationId xmlns:a16="http://schemas.microsoft.com/office/drawing/2014/main" id="{D3F0384B-15A9-4293-9FC1-003C5CEC4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75B6FE7E-28F9-4DAF-BD43-D899F38E5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9" name="4L">
            <a:extLst>
              <a:ext uri="{FF2B5EF4-FFF2-40B4-BE49-F238E27FC236}">
                <a16:creationId xmlns:a16="http://schemas.microsoft.com/office/drawing/2014/main" id="{996ADFED-1727-46F2-83AE-361003FD2ED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70" name="20-system-color">
              <a:extLst>
                <a:ext uri="{FF2B5EF4-FFF2-40B4-BE49-F238E27FC236}">
                  <a16:creationId xmlns:a16="http://schemas.microsoft.com/office/drawing/2014/main" id="{01C95409-C65B-4EBD-ABA0-12A21AA63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71" name="30-layer-blue">
              <a:extLst>
                <a:ext uri="{FF2B5EF4-FFF2-40B4-BE49-F238E27FC236}">
                  <a16:creationId xmlns:a16="http://schemas.microsoft.com/office/drawing/2014/main" id="{54448A70-F795-4561-B9D0-5A796A09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1-frame">
              <a:extLst>
                <a:ext uri="{FF2B5EF4-FFF2-40B4-BE49-F238E27FC236}">
                  <a16:creationId xmlns:a16="http://schemas.microsoft.com/office/drawing/2014/main" id="{87BBAEE7-41BD-4FA2-A55D-DDB78D3F8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3L">
            <a:extLst>
              <a:ext uri="{FF2B5EF4-FFF2-40B4-BE49-F238E27FC236}">
                <a16:creationId xmlns:a16="http://schemas.microsoft.com/office/drawing/2014/main" id="{B9AFF3D3-42A2-4F5C-8E71-B9910B797E2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74" name="20-system-grey">
              <a:extLst>
                <a:ext uri="{FF2B5EF4-FFF2-40B4-BE49-F238E27FC236}">
                  <a16:creationId xmlns:a16="http://schemas.microsoft.com/office/drawing/2014/main" id="{90C03BD3-9993-4D3D-827C-FB52C9F73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0-layer-blue">
              <a:extLst>
                <a:ext uri="{FF2B5EF4-FFF2-40B4-BE49-F238E27FC236}">
                  <a16:creationId xmlns:a16="http://schemas.microsoft.com/office/drawing/2014/main" id="{215FFDFE-AD1B-4D39-97C2-CF6BC345F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">
              <a:extLst>
                <a:ext uri="{FF2B5EF4-FFF2-40B4-BE49-F238E27FC236}">
                  <a16:creationId xmlns:a16="http://schemas.microsoft.com/office/drawing/2014/main" id="{54091440-89D4-4AED-BB2C-FC27E5C7D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7" name="2L">
            <a:extLst>
              <a:ext uri="{FF2B5EF4-FFF2-40B4-BE49-F238E27FC236}">
                <a16:creationId xmlns:a16="http://schemas.microsoft.com/office/drawing/2014/main" id="{FE1A7E02-DD11-4EC5-BD7A-6D171276591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78" name="20-system-color">
              <a:extLst>
                <a:ext uri="{FF2B5EF4-FFF2-40B4-BE49-F238E27FC236}">
                  <a16:creationId xmlns:a16="http://schemas.microsoft.com/office/drawing/2014/main" id="{E5D792A4-CABC-4B82-8E87-ECEBCC71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79" name="21-cells">
              <a:extLst>
                <a:ext uri="{FF2B5EF4-FFF2-40B4-BE49-F238E27FC236}">
                  <a16:creationId xmlns:a16="http://schemas.microsoft.com/office/drawing/2014/main" id="{BE222F75-7FFF-40D6-84BD-237787FA2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0-layer-blue">
              <a:extLst>
                <a:ext uri="{FF2B5EF4-FFF2-40B4-BE49-F238E27FC236}">
                  <a16:creationId xmlns:a16="http://schemas.microsoft.com/office/drawing/2014/main" id="{EE08AC2B-E470-4751-9F8D-0352566B6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">
              <a:extLst>
                <a:ext uri="{FF2B5EF4-FFF2-40B4-BE49-F238E27FC236}">
                  <a16:creationId xmlns:a16="http://schemas.microsoft.com/office/drawing/2014/main" id="{323FDF52-66B1-4FF7-BB71-B8CD0A749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1L">
            <a:extLst>
              <a:ext uri="{FF2B5EF4-FFF2-40B4-BE49-F238E27FC236}">
                <a16:creationId xmlns:a16="http://schemas.microsoft.com/office/drawing/2014/main" id="{0E184836-D3A0-47CA-ADEB-F2E211DBF55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83" name="20-system-grey">
              <a:extLst>
                <a:ext uri="{FF2B5EF4-FFF2-40B4-BE49-F238E27FC236}">
                  <a16:creationId xmlns:a16="http://schemas.microsoft.com/office/drawing/2014/main" id="{81BF536A-2B8E-4168-8AE1-B93EC44B0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21-cells">
              <a:extLst>
                <a:ext uri="{FF2B5EF4-FFF2-40B4-BE49-F238E27FC236}">
                  <a16:creationId xmlns:a16="http://schemas.microsoft.com/office/drawing/2014/main" id="{52358BDA-5042-408A-AEA8-89766AFA2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0-layer-blue">
              <a:extLst>
                <a:ext uri="{FF2B5EF4-FFF2-40B4-BE49-F238E27FC236}">
                  <a16:creationId xmlns:a16="http://schemas.microsoft.com/office/drawing/2014/main" id="{833A14E5-0A31-4849-9A5B-0A8697307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31-frame">
              <a:extLst>
                <a:ext uri="{FF2B5EF4-FFF2-40B4-BE49-F238E27FC236}">
                  <a16:creationId xmlns:a16="http://schemas.microsoft.com/office/drawing/2014/main" id="{3D4C3F15-80D4-4866-B0F8-9ED45552F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4L">
            <a:extLst>
              <a:ext uri="{FF2B5EF4-FFF2-40B4-BE49-F238E27FC236}">
                <a16:creationId xmlns:a16="http://schemas.microsoft.com/office/drawing/2014/main" id="{FDAD9149-4C79-4A9C-9A35-423EEB00AD1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88" name="20-system-blue">
              <a:extLst>
                <a:ext uri="{FF2B5EF4-FFF2-40B4-BE49-F238E27FC236}">
                  <a16:creationId xmlns:a16="http://schemas.microsoft.com/office/drawing/2014/main" id="{C9F0FF51-7E0A-4924-A0C3-CA4681080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30-layer-color">
              <a:extLst>
                <a:ext uri="{FF2B5EF4-FFF2-40B4-BE49-F238E27FC236}">
                  <a16:creationId xmlns:a16="http://schemas.microsoft.com/office/drawing/2014/main" id="{19D7A088-7C8E-4993-B676-D394574AE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67DA1A23-149A-4AB7-80A5-9E11D3CC91F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B5A923A0-FDB7-4450-A640-2A12D1E10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color">
              <a:extLst>
                <a:ext uri="{FF2B5EF4-FFF2-40B4-BE49-F238E27FC236}">
                  <a16:creationId xmlns:a16="http://schemas.microsoft.com/office/drawing/2014/main" id="{BD2DEFE9-1411-47AD-B7E5-C560A935A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3" name="2L">
            <a:extLst>
              <a:ext uri="{FF2B5EF4-FFF2-40B4-BE49-F238E27FC236}">
                <a16:creationId xmlns:a16="http://schemas.microsoft.com/office/drawing/2014/main" id="{48226C64-E95D-4310-926F-F3E8AAA9CE6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94" name="20-system-blue">
              <a:extLst>
                <a:ext uri="{FF2B5EF4-FFF2-40B4-BE49-F238E27FC236}">
                  <a16:creationId xmlns:a16="http://schemas.microsoft.com/office/drawing/2014/main" id="{18E1834B-E1C7-44D4-AC18-53DA2D38F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1-cells">
              <a:extLst>
                <a:ext uri="{FF2B5EF4-FFF2-40B4-BE49-F238E27FC236}">
                  <a16:creationId xmlns:a16="http://schemas.microsoft.com/office/drawing/2014/main" id="{670AF3FD-0771-4F62-BE62-7887010FC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C3B8D35E-1B6C-4DB9-9895-BF21D9814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1L">
            <a:extLst>
              <a:ext uri="{FF2B5EF4-FFF2-40B4-BE49-F238E27FC236}">
                <a16:creationId xmlns:a16="http://schemas.microsoft.com/office/drawing/2014/main" id="{76A6C7FE-BD64-406C-A48D-1988BD971B1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98" name="20-system-grey">
              <a:extLst>
                <a:ext uri="{FF2B5EF4-FFF2-40B4-BE49-F238E27FC236}">
                  <a16:creationId xmlns:a16="http://schemas.microsoft.com/office/drawing/2014/main" id="{C0E5C995-4386-4C51-A89F-1693D8FDC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21-cells">
              <a:extLst>
                <a:ext uri="{FF2B5EF4-FFF2-40B4-BE49-F238E27FC236}">
                  <a16:creationId xmlns:a16="http://schemas.microsoft.com/office/drawing/2014/main" id="{78F18FF2-A5CB-426C-BB1D-B5774897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30-layer-color">
              <a:extLst>
                <a:ext uri="{FF2B5EF4-FFF2-40B4-BE49-F238E27FC236}">
                  <a16:creationId xmlns:a16="http://schemas.microsoft.com/office/drawing/2014/main" id="{2D06C4DF-9A14-4FE5-9F3A-82832B73B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1" name="4L">
            <a:extLst>
              <a:ext uri="{FF2B5EF4-FFF2-40B4-BE49-F238E27FC236}">
                <a16:creationId xmlns:a16="http://schemas.microsoft.com/office/drawing/2014/main" id="{4E4EC99A-5A73-40E4-A644-2610AE500112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102" name="20-system-blue">
              <a:extLst>
                <a:ext uri="{FF2B5EF4-FFF2-40B4-BE49-F238E27FC236}">
                  <a16:creationId xmlns:a16="http://schemas.microsoft.com/office/drawing/2014/main" id="{759722F7-5539-489E-8AC4-9E7438BDD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30-layer-color">
              <a:extLst>
                <a:ext uri="{FF2B5EF4-FFF2-40B4-BE49-F238E27FC236}">
                  <a16:creationId xmlns:a16="http://schemas.microsoft.com/office/drawing/2014/main" id="{D17FCAA0-50EC-43FB-BCA5-973FE3878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1-frame-color">
              <a:extLst>
                <a:ext uri="{FF2B5EF4-FFF2-40B4-BE49-F238E27FC236}">
                  <a16:creationId xmlns:a16="http://schemas.microsoft.com/office/drawing/2014/main" id="{CA433766-BE87-4B59-B137-E32AE9F58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5" name="3L">
            <a:extLst>
              <a:ext uri="{FF2B5EF4-FFF2-40B4-BE49-F238E27FC236}">
                <a16:creationId xmlns:a16="http://schemas.microsoft.com/office/drawing/2014/main" id="{9DF8BF9E-2806-4526-AE07-C0E896EF227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106" name="20-system-grey">
              <a:extLst>
                <a:ext uri="{FF2B5EF4-FFF2-40B4-BE49-F238E27FC236}">
                  <a16:creationId xmlns:a16="http://schemas.microsoft.com/office/drawing/2014/main" id="{6DFBCA43-20C0-4AB2-9F13-9CDB5CA74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0-layer-color">
              <a:extLst>
                <a:ext uri="{FF2B5EF4-FFF2-40B4-BE49-F238E27FC236}">
                  <a16:creationId xmlns:a16="http://schemas.microsoft.com/office/drawing/2014/main" id="{6D59B5CE-FC04-4F4F-AD76-5AEE85899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3C0C843B-9637-40CD-AEF9-8958A7D2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9" name="2L">
            <a:extLst>
              <a:ext uri="{FF2B5EF4-FFF2-40B4-BE49-F238E27FC236}">
                <a16:creationId xmlns:a16="http://schemas.microsoft.com/office/drawing/2014/main" id="{CFE19C22-5C64-4E7B-99D6-BD1CA632341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110" name="20-system-blue">
              <a:extLst>
                <a:ext uri="{FF2B5EF4-FFF2-40B4-BE49-F238E27FC236}">
                  <a16:creationId xmlns:a16="http://schemas.microsoft.com/office/drawing/2014/main" id="{3277C7A5-608E-4E12-9E66-89B0E4B57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21-cells">
              <a:extLst>
                <a:ext uri="{FF2B5EF4-FFF2-40B4-BE49-F238E27FC236}">
                  <a16:creationId xmlns:a16="http://schemas.microsoft.com/office/drawing/2014/main" id="{320787A8-4412-4C35-8DF6-58BA51DDC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30-layer-color">
              <a:extLst>
                <a:ext uri="{FF2B5EF4-FFF2-40B4-BE49-F238E27FC236}">
                  <a16:creationId xmlns:a16="http://schemas.microsoft.com/office/drawing/2014/main" id="{D32E8608-AB8B-47EB-ABD4-31151DEFE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31-frame-color">
              <a:extLst>
                <a:ext uri="{FF2B5EF4-FFF2-40B4-BE49-F238E27FC236}">
                  <a16:creationId xmlns:a16="http://schemas.microsoft.com/office/drawing/2014/main" id="{D852A45D-B22E-4A69-BA08-F960F55BB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14" name="1L">
            <a:extLst>
              <a:ext uri="{FF2B5EF4-FFF2-40B4-BE49-F238E27FC236}">
                <a16:creationId xmlns:a16="http://schemas.microsoft.com/office/drawing/2014/main" id="{256A7880-B762-4FDC-92D6-525DD3CEBCAF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115" name="20-system-grey">
              <a:extLst>
                <a:ext uri="{FF2B5EF4-FFF2-40B4-BE49-F238E27FC236}">
                  <a16:creationId xmlns:a16="http://schemas.microsoft.com/office/drawing/2014/main" id="{DAE7B91C-349C-4BE3-AB78-2355585E0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21-cells">
              <a:extLst>
                <a:ext uri="{FF2B5EF4-FFF2-40B4-BE49-F238E27FC236}">
                  <a16:creationId xmlns:a16="http://schemas.microsoft.com/office/drawing/2014/main" id="{E7683BF7-9717-4381-A244-CC2DE72D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0-layer-color">
              <a:extLst>
                <a:ext uri="{FF2B5EF4-FFF2-40B4-BE49-F238E27FC236}">
                  <a16:creationId xmlns:a16="http://schemas.microsoft.com/office/drawing/2014/main" id="{24D3C7DB-0808-4120-ACC4-A970D08C6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1-frame-color">
              <a:extLst>
                <a:ext uri="{FF2B5EF4-FFF2-40B4-BE49-F238E27FC236}">
                  <a16:creationId xmlns:a16="http://schemas.microsoft.com/office/drawing/2014/main" id="{7A029A42-C664-41AE-B6F9-7FB5F6195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19" name="4L">
            <a:extLst>
              <a:ext uri="{FF2B5EF4-FFF2-40B4-BE49-F238E27FC236}">
                <a16:creationId xmlns:a16="http://schemas.microsoft.com/office/drawing/2014/main" id="{64F72C58-8550-41D3-A5BF-F4C4FCEEA597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20" name="20-system-color">
              <a:extLst>
                <a:ext uri="{FF2B5EF4-FFF2-40B4-BE49-F238E27FC236}">
                  <a16:creationId xmlns:a16="http://schemas.microsoft.com/office/drawing/2014/main" id="{A76BA34F-5BDC-4D6E-B456-5C71AA0A5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1" name="30-layer-grey">
              <a:extLst>
                <a:ext uri="{FF2B5EF4-FFF2-40B4-BE49-F238E27FC236}">
                  <a16:creationId xmlns:a16="http://schemas.microsoft.com/office/drawing/2014/main" id="{C9FDB79E-76C5-4983-BC59-205014D18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2" name="3L">
            <a:extLst>
              <a:ext uri="{FF2B5EF4-FFF2-40B4-BE49-F238E27FC236}">
                <a16:creationId xmlns:a16="http://schemas.microsoft.com/office/drawing/2014/main" id="{D07BC1C0-583D-48EA-A58B-724FE58C1D2A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23" name="20-system-blue">
              <a:extLst>
                <a:ext uri="{FF2B5EF4-FFF2-40B4-BE49-F238E27FC236}">
                  <a16:creationId xmlns:a16="http://schemas.microsoft.com/office/drawing/2014/main" id="{00A5D31C-F04E-43E3-BF2F-7F8964568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0-layer-grey">
              <a:extLst>
                <a:ext uri="{FF2B5EF4-FFF2-40B4-BE49-F238E27FC236}">
                  <a16:creationId xmlns:a16="http://schemas.microsoft.com/office/drawing/2014/main" id="{898ACB75-FE15-41E4-B559-170A4A1A9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5" name="2L">
            <a:extLst>
              <a:ext uri="{FF2B5EF4-FFF2-40B4-BE49-F238E27FC236}">
                <a16:creationId xmlns:a16="http://schemas.microsoft.com/office/drawing/2014/main" id="{30129704-7096-4837-B3F9-2BEF2F3F88B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26" name="20-system-color">
              <a:extLst>
                <a:ext uri="{FF2B5EF4-FFF2-40B4-BE49-F238E27FC236}">
                  <a16:creationId xmlns:a16="http://schemas.microsoft.com/office/drawing/2014/main" id="{87030B8F-DE31-4CB4-A010-D6E5E20CB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7D92A778-5B90-4657-8A5C-67C82600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0-layer-grey">
              <a:extLst>
                <a:ext uri="{FF2B5EF4-FFF2-40B4-BE49-F238E27FC236}">
                  <a16:creationId xmlns:a16="http://schemas.microsoft.com/office/drawing/2014/main" id="{D7889867-23CE-4DB4-9A4B-F19921238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9" name="1L">
            <a:extLst>
              <a:ext uri="{FF2B5EF4-FFF2-40B4-BE49-F238E27FC236}">
                <a16:creationId xmlns:a16="http://schemas.microsoft.com/office/drawing/2014/main" id="{C31325FB-4D70-4A84-8875-3FDD6A00878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30" name="20-system-blue">
              <a:extLst>
                <a:ext uri="{FF2B5EF4-FFF2-40B4-BE49-F238E27FC236}">
                  <a16:creationId xmlns:a16="http://schemas.microsoft.com/office/drawing/2014/main" id="{C2682BF6-DC0A-457A-827B-693103D78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21-cells">
              <a:extLst>
                <a:ext uri="{FF2B5EF4-FFF2-40B4-BE49-F238E27FC236}">
                  <a16:creationId xmlns:a16="http://schemas.microsoft.com/office/drawing/2014/main" id="{8A8844A3-096D-46BC-BB1D-618BE49A4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0-layer-grey">
              <a:extLst>
                <a:ext uri="{FF2B5EF4-FFF2-40B4-BE49-F238E27FC236}">
                  <a16:creationId xmlns:a16="http://schemas.microsoft.com/office/drawing/2014/main" id="{FD5ABD91-F5BE-4F53-8505-4B1BF3887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3" name="4L">
            <a:extLst>
              <a:ext uri="{FF2B5EF4-FFF2-40B4-BE49-F238E27FC236}">
                <a16:creationId xmlns:a16="http://schemas.microsoft.com/office/drawing/2014/main" id="{EA00B91D-5A09-48FF-9CDB-DD1E1943A31B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34" name="20-system-color">
              <a:extLst>
                <a:ext uri="{FF2B5EF4-FFF2-40B4-BE49-F238E27FC236}">
                  <a16:creationId xmlns:a16="http://schemas.microsoft.com/office/drawing/2014/main" id="{7460C645-65DE-49D6-8D94-DDECC5BAC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5" name="30-layer-grey">
              <a:extLst>
                <a:ext uri="{FF2B5EF4-FFF2-40B4-BE49-F238E27FC236}">
                  <a16:creationId xmlns:a16="http://schemas.microsoft.com/office/drawing/2014/main" id="{64DE48B7-C33F-4293-8B09-DCB393277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B1745AEA-1ECD-4416-91F7-20B9FDC63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7" name="3L">
            <a:extLst>
              <a:ext uri="{FF2B5EF4-FFF2-40B4-BE49-F238E27FC236}">
                <a16:creationId xmlns:a16="http://schemas.microsoft.com/office/drawing/2014/main" id="{1D325B06-851A-43FE-828D-7395E73C660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8" name="20-system-blue">
              <a:extLst>
                <a:ext uri="{FF2B5EF4-FFF2-40B4-BE49-F238E27FC236}">
                  <a16:creationId xmlns:a16="http://schemas.microsoft.com/office/drawing/2014/main" id="{EFACFB22-DDDD-4DDA-A471-5F4DF6478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0-layer-grey">
              <a:extLst>
                <a:ext uri="{FF2B5EF4-FFF2-40B4-BE49-F238E27FC236}">
                  <a16:creationId xmlns:a16="http://schemas.microsoft.com/office/drawing/2014/main" id="{2DC91846-AF8D-4B50-A38D-C6E0CCDF2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31-frame-color">
              <a:extLst>
                <a:ext uri="{FF2B5EF4-FFF2-40B4-BE49-F238E27FC236}">
                  <a16:creationId xmlns:a16="http://schemas.microsoft.com/office/drawing/2014/main" id="{4F32FC95-EB4F-4A24-9809-DF6A16C5B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41" name="2L">
            <a:extLst>
              <a:ext uri="{FF2B5EF4-FFF2-40B4-BE49-F238E27FC236}">
                <a16:creationId xmlns:a16="http://schemas.microsoft.com/office/drawing/2014/main" id="{560FD991-EF94-4429-90F7-95F7269A45C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42" name="20-system-color">
              <a:extLst>
                <a:ext uri="{FF2B5EF4-FFF2-40B4-BE49-F238E27FC236}">
                  <a16:creationId xmlns:a16="http://schemas.microsoft.com/office/drawing/2014/main" id="{635227C8-C55F-402F-B780-A46A44848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89D1872B-8467-4F52-8CED-9F4EC23F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grey">
              <a:extLst>
                <a:ext uri="{FF2B5EF4-FFF2-40B4-BE49-F238E27FC236}">
                  <a16:creationId xmlns:a16="http://schemas.microsoft.com/office/drawing/2014/main" id="{B30B6E14-2AF3-47E6-8279-D6DEEDC1E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1-frame-color">
              <a:extLst>
                <a:ext uri="{FF2B5EF4-FFF2-40B4-BE49-F238E27FC236}">
                  <a16:creationId xmlns:a16="http://schemas.microsoft.com/office/drawing/2014/main" id="{AFBABCDA-6049-4F89-9428-4B3CEA083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46" name="1L">
            <a:extLst>
              <a:ext uri="{FF2B5EF4-FFF2-40B4-BE49-F238E27FC236}">
                <a16:creationId xmlns:a16="http://schemas.microsoft.com/office/drawing/2014/main" id="{674BD214-77CB-40C4-ACF7-27D41832959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7" name="20-system-blue">
              <a:extLst>
                <a:ext uri="{FF2B5EF4-FFF2-40B4-BE49-F238E27FC236}">
                  <a16:creationId xmlns:a16="http://schemas.microsoft.com/office/drawing/2014/main" id="{1BD4B9AD-1441-44B1-A09B-673705D3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21-cells">
              <a:extLst>
                <a:ext uri="{FF2B5EF4-FFF2-40B4-BE49-F238E27FC236}">
                  <a16:creationId xmlns:a16="http://schemas.microsoft.com/office/drawing/2014/main" id="{C8D00365-33A1-495D-B40D-96AAB4196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0-layer-grey">
              <a:extLst>
                <a:ext uri="{FF2B5EF4-FFF2-40B4-BE49-F238E27FC236}">
                  <a16:creationId xmlns:a16="http://schemas.microsoft.com/office/drawing/2014/main" id="{106C08D2-BB30-464B-A2E9-7E0EFC4C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AB4A1F1C-1042-45BB-8E34-D508A8B7A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51" name="4L">
            <a:extLst>
              <a:ext uri="{FF2B5EF4-FFF2-40B4-BE49-F238E27FC236}">
                <a16:creationId xmlns:a16="http://schemas.microsoft.com/office/drawing/2014/main" id="{E2E4434B-1D19-4E39-BA18-C127DAF4B0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52" name="11-phy-full">
              <a:extLst>
                <a:ext uri="{FF2B5EF4-FFF2-40B4-BE49-F238E27FC236}">
                  <a16:creationId xmlns:a16="http://schemas.microsoft.com/office/drawing/2014/main" id="{DDEA64D8-75E7-4EF2-819E-C2202B0C9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3" name="20-system-blue">
              <a:extLst>
                <a:ext uri="{FF2B5EF4-FFF2-40B4-BE49-F238E27FC236}">
                  <a16:creationId xmlns:a16="http://schemas.microsoft.com/office/drawing/2014/main" id="{2F862492-507C-4F0D-B70E-063353E8B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4" name="30-layer-color">
              <a:extLst>
                <a:ext uri="{FF2B5EF4-FFF2-40B4-BE49-F238E27FC236}">
                  <a16:creationId xmlns:a16="http://schemas.microsoft.com/office/drawing/2014/main" id="{41E309EB-0896-4984-B99F-177F1DDD6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1-frame-color">
              <a:extLst>
                <a:ext uri="{FF2B5EF4-FFF2-40B4-BE49-F238E27FC236}">
                  <a16:creationId xmlns:a16="http://schemas.microsoft.com/office/drawing/2014/main" id="{84A01FB6-1A2A-47B1-A674-480233622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56" name="3L">
            <a:extLst>
              <a:ext uri="{FF2B5EF4-FFF2-40B4-BE49-F238E27FC236}">
                <a16:creationId xmlns:a16="http://schemas.microsoft.com/office/drawing/2014/main" id="{29D91FBC-1D86-4154-BE0C-0E32BCFC0C9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57" name="11-phy">
              <a:extLst>
                <a:ext uri="{FF2B5EF4-FFF2-40B4-BE49-F238E27FC236}">
                  <a16:creationId xmlns:a16="http://schemas.microsoft.com/office/drawing/2014/main" id="{B09302A8-2674-492B-A4B6-FE2D38B7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170FE313-6EBE-4D36-954A-33302DFA4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9" name="30-layer-color">
              <a:extLst>
                <a:ext uri="{FF2B5EF4-FFF2-40B4-BE49-F238E27FC236}">
                  <a16:creationId xmlns:a16="http://schemas.microsoft.com/office/drawing/2014/main" id="{5ADA2633-19F6-4BB8-8F50-8DB93DE0F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1-frame-color">
              <a:extLst>
                <a:ext uri="{FF2B5EF4-FFF2-40B4-BE49-F238E27FC236}">
                  <a16:creationId xmlns:a16="http://schemas.microsoft.com/office/drawing/2014/main" id="{B585ED12-2354-46DF-848D-C3EC73619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61" name="2L">
            <a:extLst>
              <a:ext uri="{FF2B5EF4-FFF2-40B4-BE49-F238E27FC236}">
                <a16:creationId xmlns:a16="http://schemas.microsoft.com/office/drawing/2014/main" id="{F1889DB5-BE5C-44C4-A74D-3BF56181F1F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62" name="11-phy-full">
              <a:extLst>
                <a:ext uri="{FF2B5EF4-FFF2-40B4-BE49-F238E27FC236}">
                  <a16:creationId xmlns:a16="http://schemas.microsoft.com/office/drawing/2014/main" id="{F3F8BC95-ADB3-4329-ADCA-0C41C8DF1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20-system-blue">
              <a:extLst>
                <a:ext uri="{FF2B5EF4-FFF2-40B4-BE49-F238E27FC236}">
                  <a16:creationId xmlns:a16="http://schemas.microsoft.com/office/drawing/2014/main" id="{2EA14135-9A68-4C8E-9564-EAEE4BF74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0-layer-color">
              <a:extLst>
                <a:ext uri="{FF2B5EF4-FFF2-40B4-BE49-F238E27FC236}">
                  <a16:creationId xmlns:a16="http://schemas.microsoft.com/office/drawing/2014/main" id="{7FE1FD2A-C22F-4D77-97D5-B8FD2BCDF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5" name="31-frame-color">
              <a:extLst>
                <a:ext uri="{FF2B5EF4-FFF2-40B4-BE49-F238E27FC236}">
                  <a16:creationId xmlns:a16="http://schemas.microsoft.com/office/drawing/2014/main" id="{2E319C26-C82F-4C89-9B72-426CB499C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66" name="1R">
            <a:extLst>
              <a:ext uri="{FF2B5EF4-FFF2-40B4-BE49-F238E27FC236}">
                <a16:creationId xmlns:a16="http://schemas.microsoft.com/office/drawing/2014/main" id="{891FA536-09C8-4340-9387-9871D4EEA6C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67" name="11-phy">
              <a:extLst>
                <a:ext uri="{FF2B5EF4-FFF2-40B4-BE49-F238E27FC236}">
                  <a16:creationId xmlns:a16="http://schemas.microsoft.com/office/drawing/2014/main" id="{9895602E-B5B2-4A98-B117-E1605DB3B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20-system-grey">
              <a:extLst>
                <a:ext uri="{FF2B5EF4-FFF2-40B4-BE49-F238E27FC236}">
                  <a16:creationId xmlns:a16="http://schemas.microsoft.com/office/drawing/2014/main" id="{E92D01DA-0652-4F60-809B-932C6D663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BF51E283-A696-47A7-B0C2-CFF73E3B9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1-frame-color">
              <a:extLst>
                <a:ext uri="{FF2B5EF4-FFF2-40B4-BE49-F238E27FC236}">
                  <a16:creationId xmlns:a16="http://schemas.microsoft.com/office/drawing/2014/main" id="{C7821BA9-24D7-49B7-A883-D145D8F14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0601329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4R">
            <a:extLst>
              <a:ext uri="{FF2B5EF4-FFF2-40B4-BE49-F238E27FC236}">
                <a16:creationId xmlns:a16="http://schemas.microsoft.com/office/drawing/2014/main" id="{2D495DA4-03B6-46E2-8FC2-E156E6C5C331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18800"/>
            <a:ext cx="2847600" cy="768251"/>
            <a:chOff x="0" y="1784365"/>
            <a:chExt cx="12192000" cy="3289269"/>
          </a:xfrm>
        </p:grpSpPr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54B076CB-644C-44CF-8FE3-41F1D1B24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">
              <a:extLst>
                <a:ext uri="{FF2B5EF4-FFF2-40B4-BE49-F238E27FC236}">
                  <a16:creationId xmlns:a16="http://schemas.microsoft.com/office/drawing/2014/main" id="{02D6D8C5-2460-4359-85E9-022CEE7E0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EB891390-B41F-4A56-992F-026B18B29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3-edge-system">
              <a:extLst>
                <a:ext uri="{FF2B5EF4-FFF2-40B4-BE49-F238E27FC236}">
                  <a16:creationId xmlns:a16="http://schemas.microsoft.com/office/drawing/2014/main" id="{3DB97004-8A1B-486B-9E96-2F984E39C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5" name="2R">
            <a:extLst>
              <a:ext uri="{FF2B5EF4-FFF2-40B4-BE49-F238E27FC236}">
                <a16:creationId xmlns:a16="http://schemas.microsoft.com/office/drawing/2014/main" id="{496CBF10-B4D7-4780-80F6-2F6B0FCF76A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18800"/>
            <a:ext cx="2847600" cy="768251"/>
            <a:chOff x="0" y="1784365"/>
            <a:chExt cx="12192000" cy="3289269"/>
          </a:xfrm>
        </p:grpSpPr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6BC76F05-E1FE-4344-A6C3-0894B44A2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color">
              <a:extLst>
                <a:ext uri="{FF2B5EF4-FFF2-40B4-BE49-F238E27FC236}">
                  <a16:creationId xmlns:a16="http://schemas.microsoft.com/office/drawing/2014/main" id="{E4188C77-C1C7-492A-8004-A41F4A05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60853E5-6936-49FF-A884-75EFBB935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C47FFA20-2520-452D-80B8-17C6D9890CD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18800"/>
            <a:ext cx="2847600" cy="768251"/>
            <a:chOff x="0" y="1784365"/>
            <a:chExt cx="12192000" cy="3289269"/>
          </a:xfrm>
        </p:grpSpPr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9C3A8585-8CF0-43A2-B2E1-58AA7F219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">
              <a:extLst>
                <a:ext uri="{FF2B5EF4-FFF2-40B4-BE49-F238E27FC236}">
                  <a16:creationId xmlns:a16="http://schemas.microsoft.com/office/drawing/2014/main" id="{2482AD90-6B6E-4B63-B53A-9D0BAD6A0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60ACC43D-0898-4C39-868D-B02BD38D0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3" name="1L">
            <a:extLst>
              <a:ext uri="{FF2B5EF4-FFF2-40B4-BE49-F238E27FC236}">
                <a16:creationId xmlns:a16="http://schemas.microsoft.com/office/drawing/2014/main" id="{3A84C123-8254-49A2-9A91-E864E2CB29D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18800"/>
            <a:ext cx="2847600" cy="768251"/>
            <a:chOff x="0" y="1784365"/>
            <a:chExt cx="12192000" cy="3289269"/>
          </a:xfrm>
        </p:grpSpPr>
        <p:pic>
          <p:nvPicPr>
            <p:cNvPr id="44" name="30-layer-blue">
              <a:extLst>
                <a:ext uri="{FF2B5EF4-FFF2-40B4-BE49-F238E27FC236}">
                  <a16:creationId xmlns:a16="http://schemas.microsoft.com/office/drawing/2014/main" id="{861DC1E4-18AE-4FF9-80C6-A18E775DB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0-process-color">
              <a:extLst>
                <a:ext uri="{FF2B5EF4-FFF2-40B4-BE49-F238E27FC236}">
                  <a16:creationId xmlns:a16="http://schemas.microsoft.com/office/drawing/2014/main" id="{5E018945-A658-45B7-BA4D-A6FEE3FE6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6" name="4R">
            <a:extLst>
              <a:ext uri="{FF2B5EF4-FFF2-40B4-BE49-F238E27FC236}">
                <a16:creationId xmlns:a16="http://schemas.microsoft.com/office/drawing/2014/main" id="{41A6D694-3235-4A59-9FFB-0CBD8535F04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15A37970-B3D5-4D88-8099-1A7CCF7C8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">
              <a:extLst>
                <a:ext uri="{FF2B5EF4-FFF2-40B4-BE49-F238E27FC236}">
                  <a16:creationId xmlns:a16="http://schemas.microsoft.com/office/drawing/2014/main" id="{09337910-BBC7-4137-9893-6865E39C6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1C4C0B61-BE18-4602-96F1-A70DFFA28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3-edge-system">
              <a:extLst>
                <a:ext uri="{FF2B5EF4-FFF2-40B4-BE49-F238E27FC236}">
                  <a16:creationId xmlns:a16="http://schemas.microsoft.com/office/drawing/2014/main" id="{B56C8389-9D5D-4E3F-A856-175CDD6CD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4L">
            <a:extLst>
              <a:ext uri="{FF2B5EF4-FFF2-40B4-BE49-F238E27FC236}">
                <a16:creationId xmlns:a16="http://schemas.microsoft.com/office/drawing/2014/main" id="{17574F95-15A6-480A-BBF7-AA65DB2E6B0A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8231B529-0538-46BC-BD61-8A0DE12B6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1-frame">
              <a:extLst>
                <a:ext uri="{FF2B5EF4-FFF2-40B4-BE49-F238E27FC236}">
                  <a16:creationId xmlns:a16="http://schemas.microsoft.com/office/drawing/2014/main" id="{871D13D8-3BB3-4955-A218-41E6CA757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grey">
              <a:extLst>
                <a:ext uri="{FF2B5EF4-FFF2-40B4-BE49-F238E27FC236}">
                  <a16:creationId xmlns:a16="http://schemas.microsoft.com/office/drawing/2014/main" id="{C50B21FF-483C-4A77-B907-BAD778F69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2R">
            <a:extLst>
              <a:ext uri="{FF2B5EF4-FFF2-40B4-BE49-F238E27FC236}">
                <a16:creationId xmlns:a16="http://schemas.microsoft.com/office/drawing/2014/main" id="{1E36B643-DCC6-4E9E-B3B3-E51904ACCA4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56" name="30-layer-blue">
              <a:extLst>
                <a:ext uri="{FF2B5EF4-FFF2-40B4-BE49-F238E27FC236}">
                  <a16:creationId xmlns:a16="http://schemas.microsoft.com/office/drawing/2014/main" id="{B568277D-A6E7-4E58-818A-6BFE4A2B8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grey">
              <a:extLst>
                <a:ext uri="{FF2B5EF4-FFF2-40B4-BE49-F238E27FC236}">
                  <a16:creationId xmlns:a16="http://schemas.microsoft.com/office/drawing/2014/main" id="{032A42C0-58F3-436E-B431-E16F27536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DDF7384D-77C4-45F6-B4CB-BE15907D2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1L">
            <a:extLst>
              <a:ext uri="{FF2B5EF4-FFF2-40B4-BE49-F238E27FC236}">
                <a16:creationId xmlns:a16="http://schemas.microsoft.com/office/drawing/2014/main" id="{64C6382C-AFE0-4BE1-875D-A6563D17DB7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60" name="30-layer-blue">
              <a:extLst>
                <a:ext uri="{FF2B5EF4-FFF2-40B4-BE49-F238E27FC236}">
                  <a16:creationId xmlns:a16="http://schemas.microsoft.com/office/drawing/2014/main" id="{B7147EE8-20C1-4BE4-8F2B-4830311CF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grey">
              <a:extLst>
                <a:ext uri="{FF2B5EF4-FFF2-40B4-BE49-F238E27FC236}">
                  <a16:creationId xmlns:a16="http://schemas.microsoft.com/office/drawing/2014/main" id="{A49D8EF6-C73C-4872-85A7-DF7B41AC7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2" name="4R">
            <a:extLst>
              <a:ext uri="{FF2B5EF4-FFF2-40B4-BE49-F238E27FC236}">
                <a16:creationId xmlns:a16="http://schemas.microsoft.com/office/drawing/2014/main" id="{B0BEA6FD-F65A-4436-AB77-BA9DC5EB2C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63" name="30-layer-color">
              <a:extLst>
                <a:ext uri="{FF2B5EF4-FFF2-40B4-BE49-F238E27FC236}">
                  <a16:creationId xmlns:a16="http://schemas.microsoft.com/office/drawing/2014/main" id="{D49CE84C-1125-4D16-A5D4-6D24C1F8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82F06DC7-277B-419B-BE26-F3794208C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blue">
              <a:extLst>
                <a:ext uri="{FF2B5EF4-FFF2-40B4-BE49-F238E27FC236}">
                  <a16:creationId xmlns:a16="http://schemas.microsoft.com/office/drawing/2014/main" id="{B312A9F8-9B97-4E27-8DA5-6151B09DD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3-edge-system">
              <a:extLst>
                <a:ext uri="{FF2B5EF4-FFF2-40B4-BE49-F238E27FC236}">
                  <a16:creationId xmlns:a16="http://schemas.microsoft.com/office/drawing/2014/main" id="{FDA20AB5-677E-459C-80D4-F4CE7BB32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4L">
            <a:extLst>
              <a:ext uri="{FF2B5EF4-FFF2-40B4-BE49-F238E27FC236}">
                <a16:creationId xmlns:a16="http://schemas.microsoft.com/office/drawing/2014/main" id="{D1079FC1-1969-4B52-90BB-DEA3FAFC6CD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03E3A172-60D8-499F-B4E6-C5CC57745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1-frame-color">
              <a:extLst>
                <a:ext uri="{FF2B5EF4-FFF2-40B4-BE49-F238E27FC236}">
                  <a16:creationId xmlns:a16="http://schemas.microsoft.com/office/drawing/2014/main" id="{1E1C9643-670C-4CA0-8005-D99E6189D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0" name="40-process-blue">
              <a:extLst>
                <a:ext uri="{FF2B5EF4-FFF2-40B4-BE49-F238E27FC236}">
                  <a16:creationId xmlns:a16="http://schemas.microsoft.com/office/drawing/2014/main" id="{6FF4DC3C-CBAE-4652-9779-D25526579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2R">
            <a:extLst>
              <a:ext uri="{FF2B5EF4-FFF2-40B4-BE49-F238E27FC236}">
                <a16:creationId xmlns:a16="http://schemas.microsoft.com/office/drawing/2014/main" id="{880E7050-93C4-4E4B-AC70-4A1851B8269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72" name="30-layer-color">
              <a:extLst>
                <a:ext uri="{FF2B5EF4-FFF2-40B4-BE49-F238E27FC236}">
                  <a16:creationId xmlns:a16="http://schemas.microsoft.com/office/drawing/2014/main" id="{7A534CC8-A1AE-47BA-BA4B-30439B8C6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0-process-blue">
              <a:extLst>
                <a:ext uri="{FF2B5EF4-FFF2-40B4-BE49-F238E27FC236}">
                  <a16:creationId xmlns:a16="http://schemas.microsoft.com/office/drawing/2014/main" id="{31C01DD4-5BA3-4800-AB83-9B872C6F3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44-edge-layer">
              <a:extLst>
                <a:ext uri="{FF2B5EF4-FFF2-40B4-BE49-F238E27FC236}">
                  <a16:creationId xmlns:a16="http://schemas.microsoft.com/office/drawing/2014/main" id="{C5B05320-3C9B-49F9-BD92-AA714C56A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5" name="1L">
            <a:extLst>
              <a:ext uri="{FF2B5EF4-FFF2-40B4-BE49-F238E27FC236}">
                <a16:creationId xmlns:a16="http://schemas.microsoft.com/office/drawing/2014/main" id="{83DD5F5C-38D5-47F3-939C-B5C0F9E7298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76" name="30-layer-color">
              <a:extLst>
                <a:ext uri="{FF2B5EF4-FFF2-40B4-BE49-F238E27FC236}">
                  <a16:creationId xmlns:a16="http://schemas.microsoft.com/office/drawing/2014/main" id="{3814AA9D-E67E-4843-9815-329D3F748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0-process-blue">
              <a:extLst>
                <a:ext uri="{FF2B5EF4-FFF2-40B4-BE49-F238E27FC236}">
                  <a16:creationId xmlns:a16="http://schemas.microsoft.com/office/drawing/2014/main" id="{F9FE0CD5-4692-4883-A8AE-F3F19FA3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4R">
            <a:extLst>
              <a:ext uri="{FF2B5EF4-FFF2-40B4-BE49-F238E27FC236}">
                <a16:creationId xmlns:a16="http://schemas.microsoft.com/office/drawing/2014/main" id="{5F895D86-CC8B-45C1-9D9E-E5D17DD8713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79" name="30-layer-color">
              <a:extLst>
                <a:ext uri="{FF2B5EF4-FFF2-40B4-BE49-F238E27FC236}">
                  <a16:creationId xmlns:a16="http://schemas.microsoft.com/office/drawing/2014/main" id="{C3D2B37A-16C0-4747-ACB3-5CB6FAC64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48902A92-EB0C-4980-AE2D-5173B2CD6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1" name="40-process-grey">
              <a:extLst>
                <a:ext uri="{FF2B5EF4-FFF2-40B4-BE49-F238E27FC236}">
                  <a16:creationId xmlns:a16="http://schemas.microsoft.com/office/drawing/2014/main" id="{790B4097-BF00-44E4-80E5-D63A093A3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E9D1B76D-ABCF-43F1-BFE5-AB11D5A9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3" name="4L">
            <a:extLst>
              <a:ext uri="{FF2B5EF4-FFF2-40B4-BE49-F238E27FC236}">
                <a16:creationId xmlns:a16="http://schemas.microsoft.com/office/drawing/2014/main" id="{D6456465-54E0-465B-B848-DB118740CD8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84" name="30-layer-color">
              <a:extLst>
                <a:ext uri="{FF2B5EF4-FFF2-40B4-BE49-F238E27FC236}">
                  <a16:creationId xmlns:a16="http://schemas.microsoft.com/office/drawing/2014/main" id="{0B961FA8-1542-4DEA-923A-FCD5E467D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05CF914B-75EC-4BA4-A84E-E69C34265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6" name="40-process-grey">
              <a:extLst>
                <a:ext uri="{FF2B5EF4-FFF2-40B4-BE49-F238E27FC236}">
                  <a16:creationId xmlns:a16="http://schemas.microsoft.com/office/drawing/2014/main" id="{E757B1CB-FD90-466D-BF6A-09E54787D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2R">
            <a:extLst>
              <a:ext uri="{FF2B5EF4-FFF2-40B4-BE49-F238E27FC236}">
                <a16:creationId xmlns:a16="http://schemas.microsoft.com/office/drawing/2014/main" id="{D5C984F5-5FBE-426D-A7FC-465CD114A0E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88" name="30-layer-color">
              <a:extLst>
                <a:ext uri="{FF2B5EF4-FFF2-40B4-BE49-F238E27FC236}">
                  <a16:creationId xmlns:a16="http://schemas.microsoft.com/office/drawing/2014/main" id="{C46E07DE-29B7-47FD-9D7D-2F694FB8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0-process-grey">
              <a:extLst>
                <a:ext uri="{FF2B5EF4-FFF2-40B4-BE49-F238E27FC236}">
                  <a16:creationId xmlns:a16="http://schemas.microsoft.com/office/drawing/2014/main" id="{9A26F53A-9B69-4855-9F02-5FCA93E2C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44-edge-layer">
              <a:extLst>
                <a:ext uri="{FF2B5EF4-FFF2-40B4-BE49-F238E27FC236}">
                  <a16:creationId xmlns:a16="http://schemas.microsoft.com/office/drawing/2014/main" id="{71A0733E-254A-4F19-8A41-4DDFAA6D1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1" name="1L">
            <a:extLst>
              <a:ext uri="{FF2B5EF4-FFF2-40B4-BE49-F238E27FC236}">
                <a16:creationId xmlns:a16="http://schemas.microsoft.com/office/drawing/2014/main" id="{35913C73-86F9-4035-9B9D-F594E54217E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92" name="30-layer-color">
              <a:extLst>
                <a:ext uri="{FF2B5EF4-FFF2-40B4-BE49-F238E27FC236}">
                  <a16:creationId xmlns:a16="http://schemas.microsoft.com/office/drawing/2014/main" id="{D68E46DB-61FF-4603-9585-B0B8795BC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0-process-grey">
              <a:extLst>
                <a:ext uri="{FF2B5EF4-FFF2-40B4-BE49-F238E27FC236}">
                  <a16:creationId xmlns:a16="http://schemas.microsoft.com/office/drawing/2014/main" id="{ACE2DF03-9281-4234-B95D-048F2205A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0" name="4R">
            <a:extLst>
              <a:ext uri="{FF2B5EF4-FFF2-40B4-BE49-F238E27FC236}">
                <a16:creationId xmlns:a16="http://schemas.microsoft.com/office/drawing/2014/main" id="{B278EB80-0A66-4E90-9998-20DA01A573C1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11" name="30-layer-grey">
              <a:extLst>
                <a:ext uri="{FF2B5EF4-FFF2-40B4-BE49-F238E27FC236}">
                  <a16:creationId xmlns:a16="http://schemas.microsoft.com/office/drawing/2014/main" id="{A9700A04-0053-443F-831B-79F9AC31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31-frame-color">
              <a:extLst>
                <a:ext uri="{FF2B5EF4-FFF2-40B4-BE49-F238E27FC236}">
                  <a16:creationId xmlns:a16="http://schemas.microsoft.com/office/drawing/2014/main" id="{AE6AC7FF-89DC-4343-B525-90B1BA9D6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3" name="40-process-blue">
              <a:extLst>
                <a:ext uri="{FF2B5EF4-FFF2-40B4-BE49-F238E27FC236}">
                  <a16:creationId xmlns:a16="http://schemas.microsoft.com/office/drawing/2014/main" id="{78555457-753C-431A-AC2D-D2D0EC0AF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3-edge-system">
              <a:extLst>
                <a:ext uri="{FF2B5EF4-FFF2-40B4-BE49-F238E27FC236}">
                  <a16:creationId xmlns:a16="http://schemas.microsoft.com/office/drawing/2014/main" id="{88A08ABF-9FF7-4645-BEDE-FA5338B9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5" name="4L">
            <a:extLst>
              <a:ext uri="{FF2B5EF4-FFF2-40B4-BE49-F238E27FC236}">
                <a16:creationId xmlns:a16="http://schemas.microsoft.com/office/drawing/2014/main" id="{DB7CAC2A-8405-4A5F-8DE6-A42911494A5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16" name="30-layer-grey">
              <a:extLst>
                <a:ext uri="{FF2B5EF4-FFF2-40B4-BE49-F238E27FC236}">
                  <a16:creationId xmlns:a16="http://schemas.microsoft.com/office/drawing/2014/main" id="{544244AB-8B66-48F3-B733-B66951E7C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1-frame-color">
              <a:extLst>
                <a:ext uri="{FF2B5EF4-FFF2-40B4-BE49-F238E27FC236}">
                  <a16:creationId xmlns:a16="http://schemas.microsoft.com/office/drawing/2014/main" id="{3120CCD7-4F85-4CA3-8D85-3CEC3C981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8" name="40-process-blue">
              <a:extLst>
                <a:ext uri="{FF2B5EF4-FFF2-40B4-BE49-F238E27FC236}">
                  <a16:creationId xmlns:a16="http://schemas.microsoft.com/office/drawing/2014/main" id="{BC873A77-4231-485A-AF5E-03BCC89C7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9" name="2R">
            <a:extLst>
              <a:ext uri="{FF2B5EF4-FFF2-40B4-BE49-F238E27FC236}">
                <a16:creationId xmlns:a16="http://schemas.microsoft.com/office/drawing/2014/main" id="{1436D827-8BCE-4D2D-BEFA-A8486016D7F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590CC31E-F1FA-414F-8332-874EE16D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40-process-blue">
              <a:extLst>
                <a:ext uri="{FF2B5EF4-FFF2-40B4-BE49-F238E27FC236}">
                  <a16:creationId xmlns:a16="http://schemas.microsoft.com/office/drawing/2014/main" id="{024AB5DC-9806-42CB-A596-43052E284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44-edge-layer">
              <a:extLst>
                <a:ext uri="{FF2B5EF4-FFF2-40B4-BE49-F238E27FC236}">
                  <a16:creationId xmlns:a16="http://schemas.microsoft.com/office/drawing/2014/main" id="{E4C8F283-0888-4615-9F9B-3B06EA138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1L">
            <a:extLst>
              <a:ext uri="{FF2B5EF4-FFF2-40B4-BE49-F238E27FC236}">
                <a16:creationId xmlns:a16="http://schemas.microsoft.com/office/drawing/2014/main" id="{C6F7F9E0-40B7-4982-A0D1-86E4CE5A4EF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24" name="30-layer-grey">
              <a:extLst>
                <a:ext uri="{FF2B5EF4-FFF2-40B4-BE49-F238E27FC236}">
                  <a16:creationId xmlns:a16="http://schemas.microsoft.com/office/drawing/2014/main" id="{CA46120F-420A-4A09-A279-724E946A5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5" name="40-process-blue">
              <a:extLst>
                <a:ext uri="{FF2B5EF4-FFF2-40B4-BE49-F238E27FC236}">
                  <a16:creationId xmlns:a16="http://schemas.microsoft.com/office/drawing/2014/main" id="{D2A58EE4-59F9-4207-8147-21B379A2A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6" name="4R">
            <a:extLst>
              <a:ext uri="{FF2B5EF4-FFF2-40B4-BE49-F238E27FC236}">
                <a16:creationId xmlns:a16="http://schemas.microsoft.com/office/drawing/2014/main" id="{85465141-3D5C-431A-BD0D-6CADC8D69E6E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27" name="30-layer-grey">
              <a:extLst>
                <a:ext uri="{FF2B5EF4-FFF2-40B4-BE49-F238E27FC236}">
                  <a16:creationId xmlns:a16="http://schemas.microsoft.com/office/drawing/2014/main" id="{941AFAB8-131A-4CB6-979E-24F4D4DF7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1-frame-color">
              <a:extLst>
                <a:ext uri="{FF2B5EF4-FFF2-40B4-BE49-F238E27FC236}">
                  <a16:creationId xmlns:a16="http://schemas.microsoft.com/office/drawing/2014/main" id="{9B5D9896-A36D-4D92-B119-F45E7BD4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color">
              <a:extLst>
                <a:ext uri="{FF2B5EF4-FFF2-40B4-BE49-F238E27FC236}">
                  <a16:creationId xmlns:a16="http://schemas.microsoft.com/office/drawing/2014/main" id="{1D0E9B35-2FF9-4E7C-804B-4BAD0EF1D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3-edge-system">
              <a:extLst>
                <a:ext uri="{FF2B5EF4-FFF2-40B4-BE49-F238E27FC236}">
                  <a16:creationId xmlns:a16="http://schemas.microsoft.com/office/drawing/2014/main" id="{64F6698B-9064-4F57-84AF-85E9479FA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1" name="4L">
            <a:extLst>
              <a:ext uri="{FF2B5EF4-FFF2-40B4-BE49-F238E27FC236}">
                <a16:creationId xmlns:a16="http://schemas.microsoft.com/office/drawing/2014/main" id="{45497097-68F3-4432-BE9F-FD7EB1E551E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2" name="30-layer-grey">
              <a:extLst>
                <a:ext uri="{FF2B5EF4-FFF2-40B4-BE49-F238E27FC236}">
                  <a16:creationId xmlns:a16="http://schemas.microsoft.com/office/drawing/2014/main" id="{3552C5BF-34C3-4EEF-A3B7-065A690F9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1-frame-color">
              <a:extLst>
                <a:ext uri="{FF2B5EF4-FFF2-40B4-BE49-F238E27FC236}">
                  <a16:creationId xmlns:a16="http://schemas.microsoft.com/office/drawing/2014/main" id="{3C48C52A-3D8A-4171-A5AA-08D029874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52593C55-CCF8-4277-BFEF-B021C9F1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5" name="2R">
            <a:extLst>
              <a:ext uri="{FF2B5EF4-FFF2-40B4-BE49-F238E27FC236}">
                <a16:creationId xmlns:a16="http://schemas.microsoft.com/office/drawing/2014/main" id="{8336D57C-6EFA-4455-B8E6-5CD6D128E1D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36" name="30-layer-grey">
              <a:extLst>
                <a:ext uri="{FF2B5EF4-FFF2-40B4-BE49-F238E27FC236}">
                  <a16:creationId xmlns:a16="http://schemas.microsoft.com/office/drawing/2014/main" id="{E2BC3727-A1BE-400F-BEC4-855A3BC02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0-process-color">
              <a:extLst>
                <a:ext uri="{FF2B5EF4-FFF2-40B4-BE49-F238E27FC236}">
                  <a16:creationId xmlns:a16="http://schemas.microsoft.com/office/drawing/2014/main" id="{ECFF7D27-DC70-41B6-A129-11D2BDDD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4-edge-layer">
              <a:extLst>
                <a:ext uri="{FF2B5EF4-FFF2-40B4-BE49-F238E27FC236}">
                  <a16:creationId xmlns:a16="http://schemas.microsoft.com/office/drawing/2014/main" id="{AA4F9ABB-1678-4D0A-AD14-F3470E3E4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9" name="1L">
            <a:extLst>
              <a:ext uri="{FF2B5EF4-FFF2-40B4-BE49-F238E27FC236}">
                <a16:creationId xmlns:a16="http://schemas.microsoft.com/office/drawing/2014/main" id="{A181CC8E-BA18-4074-821B-65CA6D8A988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0" name="30-layer-grey">
              <a:extLst>
                <a:ext uri="{FF2B5EF4-FFF2-40B4-BE49-F238E27FC236}">
                  <a16:creationId xmlns:a16="http://schemas.microsoft.com/office/drawing/2014/main" id="{AF3E39A3-6FA3-473E-8C1B-7959A15E0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1" name="40-process-color">
              <a:extLst>
                <a:ext uri="{FF2B5EF4-FFF2-40B4-BE49-F238E27FC236}">
                  <a16:creationId xmlns:a16="http://schemas.microsoft.com/office/drawing/2014/main" id="{9FB7F3EB-A1DC-41CF-BC86-17C2881DE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2" name="4R">
            <a:extLst>
              <a:ext uri="{FF2B5EF4-FFF2-40B4-BE49-F238E27FC236}">
                <a16:creationId xmlns:a16="http://schemas.microsoft.com/office/drawing/2014/main" id="{3B7FDBEC-3247-41F3-A727-E6599208B835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43" name="11-phy-full">
              <a:extLst>
                <a:ext uri="{FF2B5EF4-FFF2-40B4-BE49-F238E27FC236}">
                  <a16:creationId xmlns:a16="http://schemas.microsoft.com/office/drawing/2014/main" id="{7DE0F9F9-F90A-4E85-8FB5-77B95BBFB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color">
              <a:extLst>
                <a:ext uri="{FF2B5EF4-FFF2-40B4-BE49-F238E27FC236}">
                  <a16:creationId xmlns:a16="http://schemas.microsoft.com/office/drawing/2014/main" id="{3B114A23-E811-4B17-9723-76699C68D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1-frame-color">
              <a:extLst>
                <a:ext uri="{FF2B5EF4-FFF2-40B4-BE49-F238E27FC236}">
                  <a16:creationId xmlns:a16="http://schemas.microsoft.com/office/drawing/2014/main" id="{137AEA02-852B-4B79-874D-0B5C450DD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6" name="40-process-grey">
              <a:extLst>
                <a:ext uri="{FF2B5EF4-FFF2-40B4-BE49-F238E27FC236}">
                  <a16:creationId xmlns:a16="http://schemas.microsoft.com/office/drawing/2014/main" id="{2757F33F-C5C9-4FBA-9955-12D823124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43-edge-system">
              <a:extLst>
                <a:ext uri="{FF2B5EF4-FFF2-40B4-BE49-F238E27FC236}">
                  <a16:creationId xmlns:a16="http://schemas.microsoft.com/office/drawing/2014/main" id="{820BAB0E-EC0C-45C2-BFA3-64F25E9AA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8" name="4L">
            <a:extLst>
              <a:ext uri="{FF2B5EF4-FFF2-40B4-BE49-F238E27FC236}">
                <a16:creationId xmlns:a16="http://schemas.microsoft.com/office/drawing/2014/main" id="{FB7D3F2A-A95E-4CDE-853D-BE9E51A50A5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49" name="11-phy-full">
              <a:extLst>
                <a:ext uri="{FF2B5EF4-FFF2-40B4-BE49-F238E27FC236}">
                  <a16:creationId xmlns:a16="http://schemas.microsoft.com/office/drawing/2014/main" id="{467F631C-65A3-4F10-A454-3FB29808D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0-layer-color">
              <a:extLst>
                <a:ext uri="{FF2B5EF4-FFF2-40B4-BE49-F238E27FC236}">
                  <a16:creationId xmlns:a16="http://schemas.microsoft.com/office/drawing/2014/main" id="{B25F1B35-C8DC-4CF0-B5E0-80181C6CE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31-frame-color">
              <a:extLst>
                <a:ext uri="{FF2B5EF4-FFF2-40B4-BE49-F238E27FC236}">
                  <a16:creationId xmlns:a16="http://schemas.microsoft.com/office/drawing/2014/main" id="{A0BC53B4-3158-43EA-A388-2D2AF5F31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2" name="40-process-grey">
              <a:extLst>
                <a:ext uri="{FF2B5EF4-FFF2-40B4-BE49-F238E27FC236}">
                  <a16:creationId xmlns:a16="http://schemas.microsoft.com/office/drawing/2014/main" id="{F20F8D57-F40B-45B4-953A-555E12652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3" name="2R">
            <a:extLst>
              <a:ext uri="{FF2B5EF4-FFF2-40B4-BE49-F238E27FC236}">
                <a16:creationId xmlns:a16="http://schemas.microsoft.com/office/drawing/2014/main" id="{03551BCC-CD77-4739-86CB-26F860FE617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54" name="11-phy-full">
              <a:extLst>
                <a:ext uri="{FF2B5EF4-FFF2-40B4-BE49-F238E27FC236}">
                  <a16:creationId xmlns:a16="http://schemas.microsoft.com/office/drawing/2014/main" id="{5B62C71A-358D-4B1F-B436-0B446A3CD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0-layer-color">
              <a:extLst>
                <a:ext uri="{FF2B5EF4-FFF2-40B4-BE49-F238E27FC236}">
                  <a16:creationId xmlns:a16="http://schemas.microsoft.com/office/drawing/2014/main" id="{1B901656-340B-405B-94DC-430D5A35A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0-process-grey">
              <a:extLst>
                <a:ext uri="{FF2B5EF4-FFF2-40B4-BE49-F238E27FC236}">
                  <a16:creationId xmlns:a16="http://schemas.microsoft.com/office/drawing/2014/main" id="{200261FF-CB2A-4C36-AB5E-374AF816D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4-edge-layer">
              <a:extLst>
                <a:ext uri="{FF2B5EF4-FFF2-40B4-BE49-F238E27FC236}">
                  <a16:creationId xmlns:a16="http://schemas.microsoft.com/office/drawing/2014/main" id="{48E05BBC-6DEB-479D-98FD-E86B742C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8" name="1L">
            <a:extLst>
              <a:ext uri="{FF2B5EF4-FFF2-40B4-BE49-F238E27FC236}">
                <a16:creationId xmlns:a16="http://schemas.microsoft.com/office/drawing/2014/main" id="{949384A5-8321-496F-88D8-D620E9D8AF8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59" name="11-phy">
              <a:extLst>
                <a:ext uri="{FF2B5EF4-FFF2-40B4-BE49-F238E27FC236}">
                  <a16:creationId xmlns:a16="http://schemas.microsoft.com/office/drawing/2014/main" id="{3F4C0646-B189-4253-844D-0B0683AC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0" name="30-layer-color">
              <a:extLst>
                <a:ext uri="{FF2B5EF4-FFF2-40B4-BE49-F238E27FC236}">
                  <a16:creationId xmlns:a16="http://schemas.microsoft.com/office/drawing/2014/main" id="{ABA4BC41-EBC9-4D74-BAC2-10F61ED9E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40-process-grey">
              <a:extLst>
                <a:ext uri="{FF2B5EF4-FFF2-40B4-BE49-F238E27FC236}">
                  <a16:creationId xmlns:a16="http://schemas.microsoft.com/office/drawing/2014/main" id="{B3A6505A-D460-4A60-8726-13D39A40C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534717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R">
            <a:extLst>
              <a:ext uri="{FF2B5EF4-FFF2-40B4-BE49-F238E27FC236}">
                <a16:creationId xmlns:a16="http://schemas.microsoft.com/office/drawing/2014/main" id="{09362FDF-2304-4D04-ACC9-AE62E669C86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72000"/>
            <a:ext cx="2847600" cy="768251"/>
            <a:chOff x="0" y="1784365"/>
            <a:chExt cx="12192000" cy="3289269"/>
          </a:xfrm>
        </p:grpSpPr>
        <p:pic>
          <p:nvPicPr>
            <p:cNvPr id="3" name="20-system-blue">
              <a:extLst>
                <a:ext uri="{FF2B5EF4-FFF2-40B4-BE49-F238E27FC236}">
                  <a16:creationId xmlns:a16="http://schemas.microsoft.com/office/drawing/2014/main" id="{D00F697E-3E9B-43A3-A907-19D271F63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" name="40-process-color">
              <a:extLst>
                <a:ext uri="{FF2B5EF4-FFF2-40B4-BE49-F238E27FC236}">
                  <a16:creationId xmlns:a16="http://schemas.microsoft.com/office/drawing/2014/main" id="{B1407994-216F-4A59-9223-90CB9DA94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" name="43-edge-system">
              <a:extLst>
                <a:ext uri="{FF2B5EF4-FFF2-40B4-BE49-F238E27FC236}">
                  <a16:creationId xmlns:a16="http://schemas.microsoft.com/office/drawing/2014/main" id="{CD721798-C0A4-4292-8559-CF2364DE2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" name="2L">
            <a:extLst>
              <a:ext uri="{FF2B5EF4-FFF2-40B4-BE49-F238E27FC236}">
                <a16:creationId xmlns:a16="http://schemas.microsoft.com/office/drawing/2014/main" id="{802E9E86-DB08-4166-8E34-7AB21D7DEA3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72000"/>
            <a:ext cx="2847600" cy="768251"/>
            <a:chOff x="0" y="1784365"/>
            <a:chExt cx="12192000" cy="3289269"/>
          </a:xfrm>
        </p:grpSpPr>
        <p:pic>
          <p:nvPicPr>
            <p:cNvPr id="7" name="20-system-blue">
              <a:extLst>
                <a:ext uri="{FF2B5EF4-FFF2-40B4-BE49-F238E27FC236}">
                  <a16:creationId xmlns:a16="http://schemas.microsoft.com/office/drawing/2014/main" id="{1850F906-DAF0-4F79-93BF-39CEE6F1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" name="21-cells">
              <a:extLst>
                <a:ext uri="{FF2B5EF4-FFF2-40B4-BE49-F238E27FC236}">
                  <a16:creationId xmlns:a16="http://schemas.microsoft.com/office/drawing/2014/main" id="{4757C49B-766F-4FD5-A0AF-AC15C6320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" name="40-process-color">
              <a:extLst>
                <a:ext uri="{FF2B5EF4-FFF2-40B4-BE49-F238E27FC236}">
                  <a16:creationId xmlns:a16="http://schemas.microsoft.com/office/drawing/2014/main" id="{DC0B8BB8-52F9-44CE-9D9F-E43D43F3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" name="1R">
            <a:extLst>
              <a:ext uri="{FF2B5EF4-FFF2-40B4-BE49-F238E27FC236}">
                <a16:creationId xmlns:a16="http://schemas.microsoft.com/office/drawing/2014/main" id="{D8271FD4-E8F7-4471-9AD8-0F243646A0E8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72000"/>
            <a:ext cx="2847600" cy="768251"/>
            <a:chOff x="0" y="1784365"/>
            <a:chExt cx="12192000" cy="3289269"/>
          </a:xfrm>
        </p:grpSpPr>
        <p:pic>
          <p:nvPicPr>
            <p:cNvPr id="11" name="20-system-blue">
              <a:extLst>
                <a:ext uri="{FF2B5EF4-FFF2-40B4-BE49-F238E27FC236}">
                  <a16:creationId xmlns:a16="http://schemas.microsoft.com/office/drawing/2014/main" id="{9F4A310C-FC8D-464F-92BC-8A6BA6B13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0-process-color">
              <a:extLst>
                <a:ext uri="{FF2B5EF4-FFF2-40B4-BE49-F238E27FC236}">
                  <a16:creationId xmlns:a16="http://schemas.microsoft.com/office/drawing/2014/main" id="{ED5DE7FF-27D3-4213-B666-3BFEF77CF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3-edge-system">
              <a:extLst>
                <a:ext uri="{FF2B5EF4-FFF2-40B4-BE49-F238E27FC236}">
                  <a16:creationId xmlns:a16="http://schemas.microsoft.com/office/drawing/2014/main" id="{58C7552D-ED94-4DA5-A975-0162C99FC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4-edge-layer">
              <a:extLst>
                <a:ext uri="{FF2B5EF4-FFF2-40B4-BE49-F238E27FC236}">
                  <a16:creationId xmlns:a16="http://schemas.microsoft.com/office/drawing/2014/main" id="{E9F60084-EDD4-4A19-9599-C07CFB33C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1L">
            <a:extLst>
              <a:ext uri="{FF2B5EF4-FFF2-40B4-BE49-F238E27FC236}">
                <a16:creationId xmlns:a16="http://schemas.microsoft.com/office/drawing/2014/main" id="{27525155-6BAB-4652-ADFA-52DDE35739FB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72000"/>
            <a:ext cx="2847600" cy="768251"/>
            <a:chOff x="0" y="1784365"/>
            <a:chExt cx="12192000" cy="3289269"/>
          </a:xfrm>
        </p:grpSpPr>
        <p:pic>
          <p:nvPicPr>
            <p:cNvPr id="16" name="20-system-blue">
              <a:extLst>
                <a:ext uri="{FF2B5EF4-FFF2-40B4-BE49-F238E27FC236}">
                  <a16:creationId xmlns:a16="http://schemas.microsoft.com/office/drawing/2014/main" id="{9AD6A4C7-CD27-49DA-8FFC-3E46BB4F7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color">
              <a:extLst>
                <a:ext uri="{FF2B5EF4-FFF2-40B4-BE49-F238E27FC236}">
                  <a16:creationId xmlns:a16="http://schemas.microsoft.com/office/drawing/2014/main" id="{7721BD37-A8CE-43A0-B347-FDFCC16C0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4L">
            <a:extLst>
              <a:ext uri="{FF2B5EF4-FFF2-40B4-BE49-F238E27FC236}">
                <a16:creationId xmlns:a16="http://schemas.microsoft.com/office/drawing/2014/main" id="{1CFCEDB6-9189-4761-A19D-2C97863DA7C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DE8AA1B7-8B29-4DA3-8667-A2DB90A9A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0B28C31D-F2B4-479A-B4E4-C57067992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67E17C91-07A2-4693-8C4E-73D8FCD94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479DA97-0FB6-48B4-B747-231AE01C116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4B4FFB2D-50BF-4F4F-9F30-4D9735DDA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0-process-grey">
              <a:extLst>
                <a:ext uri="{FF2B5EF4-FFF2-40B4-BE49-F238E27FC236}">
                  <a16:creationId xmlns:a16="http://schemas.microsoft.com/office/drawing/2014/main" id="{E19AC694-CF5D-4552-ADDB-1FF5F5FBD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3-edge-system">
              <a:extLst>
                <a:ext uri="{FF2B5EF4-FFF2-40B4-BE49-F238E27FC236}">
                  <a16:creationId xmlns:a16="http://schemas.microsoft.com/office/drawing/2014/main" id="{6890B590-83FD-41B8-B3C0-2FB5E35D5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1R">
            <a:extLst>
              <a:ext uri="{FF2B5EF4-FFF2-40B4-BE49-F238E27FC236}">
                <a16:creationId xmlns:a16="http://schemas.microsoft.com/office/drawing/2014/main" id="{1F634BFB-D3DF-496F-B623-3046CCF077C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C12B44B6-0B67-4E09-B478-9C69FCC38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40-process-grey">
              <a:extLst>
                <a:ext uri="{FF2B5EF4-FFF2-40B4-BE49-F238E27FC236}">
                  <a16:creationId xmlns:a16="http://schemas.microsoft.com/office/drawing/2014/main" id="{8F229357-AE2B-4B92-B112-10AF740E8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3-edge-system">
              <a:extLst>
                <a:ext uri="{FF2B5EF4-FFF2-40B4-BE49-F238E27FC236}">
                  <a16:creationId xmlns:a16="http://schemas.microsoft.com/office/drawing/2014/main" id="{50F0DA0C-28F7-4306-B5E4-EA26738C3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4-edge-layer">
              <a:extLst>
                <a:ext uri="{FF2B5EF4-FFF2-40B4-BE49-F238E27FC236}">
                  <a16:creationId xmlns:a16="http://schemas.microsoft.com/office/drawing/2014/main" id="{432225F3-1520-4A6B-A177-220CD510F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" name="1L">
            <a:extLst>
              <a:ext uri="{FF2B5EF4-FFF2-40B4-BE49-F238E27FC236}">
                <a16:creationId xmlns:a16="http://schemas.microsoft.com/office/drawing/2014/main" id="{8375A2A9-2AD3-456F-8942-9CE81BC6823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0FC63420-3FCC-4020-B0DF-A697D4DDC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grey">
              <a:extLst>
                <a:ext uri="{FF2B5EF4-FFF2-40B4-BE49-F238E27FC236}">
                  <a16:creationId xmlns:a16="http://schemas.microsoft.com/office/drawing/2014/main" id="{06F53C31-042F-4032-B10E-051E0E9BF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4L">
            <a:extLst>
              <a:ext uri="{FF2B5EF4-FFF2-40B4-BE49-F238E27FC236}">
                <a16:creationId xmlns:a16="http://schemas.microsoft.com/office/drawing/2014/main" id="{84F9FC52-F5E8-4D01-8CFB-2AFEE579BF3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CE1FF9B1-FCA6-4676-BA3A-285732173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B52068B3-8D39-4474-8B6F-5CC51CB7D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blue">
              <a:extLst>
                <a:ext uri="{FF2B5EF4-FFF2-40B4-BE49-F238E27FC236}">
                  <a16:creationId xmlns:a16="http://schemas.microsoft.com/office/drawing/2014/main" id="{24EE458D-4A03-402C-A312-900B77B50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8" name="3R">
            <a:extLst>
              <a:ext uri="{FF2B5EF4-FFF2-40B4-BE49-F238E27FC236}">
                <a16:creationId xmlns:a16="http://schemas.microsoft.com/office/drawing/2014/main" id="{5D88AC34-F572-4973-8133-FA3580B493E5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39" name="20-system-color">
              <a:extLst>
                <a:ext uri="{FF2B5EF4-FFF2-40B4-BE49-F238E27FC236}">
                  <a16:creationId xmlns:a16="http://schemas.microsoft.com/office/drawing/2014/main" id="{41A4AD22-A53C-4394-80DC-BE3FBAC46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0" name="40-process-blue">
              <a:extLst>
                <a:ext uri="{FF2B5EF4-FFF2-40B4-BE49-F238E27FC236}">
                  <a16:creationId xmlns:a16="http://schemas.microsoft.com/office/drawing/2014/main" id="{D0AD3BDE-DDDB-4ED7-B7FB-F11CD4ADD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3-edge-system">
              <a:extLst>
                <a:ext uri="{FF2B5EF4-FFF2-40B4-BE49-F238E27FC236}">
                  <a16:creationId xmlns:a16="http://schemas.microsoft.com/office/drawing/2014/main" id="{82144293-8128-46C5-A036-54903B97A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1R">
            <a:extLst>
              <a:ext uri="{FF2B5EF4-FFF2-40B4-BE49-F238E27FC236}">
                <a16:creationId xmlns:a16="http://schemas.microsoft.com/office/drawing/2014/main" id="{69000E01-1FF4-47E7-AFCB-F04DCA4B2EDD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43" name="20-system-color">
              <a:extLst>
                <a:ext uri="{FF2B5EF4-FFF2-40B4-BE49-F238E27FC236}">
                  <a16:creationId xmlns:a16="http://schemas.microsoft.com/office/drawing/2014/main" id="{BB14A552-B0A8-4C8F-9695-2A6898345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4" name="40-process-blue">
              <a:extLst>
                <a:ext uri="{FF2B5EF4-FFF2-40B4-BE49-F238E27FC236}">
                  <a16:creationId xmlns:a16="http://schemas.microsoft.com/office/drawing/2014/main" id="{1E2D7AF7-D9D8-4CE0-9A31-0896FDDF7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3-edge-system">
              <a:extLst>
                <a:ext uri="{FF2B5EF4-FFF2-40B4-BE49-F238E27FC236}">
                  <a16:creationId xmlns:a16="http://schemas.microsoft.com/office/drawing/2014/main" id="{777F30CA-3507-4FAE-9C93-B34027363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98F2EDFF-16FB-4DDF-9551-A4E25D06A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1L">
            <a:extLst>
              <a:ext uri="{FF2B5EF4-FFF2-40B4-BE49-F238E27FC236}">
                <a16:creationId xmlns:a16="http://schemas.microsoft.com/office/drawing/2014/main" id="{235CAA7F-B59C-4937-BA5E-A12B1D21147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48" name="20-system-color">
              <a:extLst>
                <a:ext uri="{FF2B5EF4-FFF2-40B4-BE49-F238E27FC236}">
                  <a16:creationId xmlns:a16="http://schemas.microsoft.com/office/drawing/2014/main" id="{C2DDE2AA-506C-4A8F-A44B-DB46D2688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D853A496-3F65-4463-902D-0DB93A9DC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0" name="4L">
            <a:extLst>
              <a:ext uri="{FF2B5EF4-FFF2-40B4-BE49-F238E27FC236}">
                <a16:creationId xmlns:a16="http://schemas.microsoft.com/office/drawing/2014/main" id="{6D25175B-91FC-417B-AEBD-49FBF7A5B4D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51" name="20-system-color">
              <a:extLst>
                <a:ext uri="{FF2B5EF4-FFF2-40B4-BE49-F238E27FC236}">
                  <a16:creationId xmlns:a16="http://schemas.microsoft.com/office/drawing/2014/main" id="{29628442-2B47-434F-934B-CE30CD9DD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21-cells">
              <a:extLst>
                <a:ext uri="{FF2B5EF4-FFF2-40B4-BE49-F238E27FC236}">
                  <a16:creationId xmlns:a16="http://schemas.microsoft.com/office/drawing/2014/main" id="{9B22E8C1-BEF3-4421-8532-2B640E4F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0-process-grey">
              <a:extLst>
                <a:ext uri="{FF2B5EF4-FFF2-40B4-BE49-F238E27FC236}">
                  <a16:creationId xmlns:a16="http://schemas.microsoft.com/office/drawing/2014/main" id="{58D9AFEB-F3F1-4C3A-9C44-ED8416793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4" name="3R">
            <a:extLst>
              <a:ext uri="{FF2B5EF4-FFF2-40B4-BE49-F238E27FC236}">
                <a16:creationId xmlns:a16="http://schemas.microsoft.com/office/drawing/2014/main" id="{3C5C8224-8AB5-48DD-AF67-1F6A2200A0E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55" name="20-system-color">
              <a:extLst>
                <a:ext uri="{FF2B5EF4-FFF2-40B4-BE49-F238E27FC236}">
                  <a16:creationId xmlns:a16="http://schemas.microsoft.com/office/drawing/2014/main" id="{A0A5CA8A-390B-492D-9347-36E87C288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8F9DBE3A-0CE6-4676-8CDA-D32CA70EA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3-edge-system">
              <a:extLst>
                <a:ext uri="{FF2B5EF4-FFF2-40B4-BE49-F238E27FC236}">
                  <a16:creationId xmlns:a16="http://schemas.microsoft.com/office/drawing/2014/main" id="{F3F90C8F-0DB9-40A2-A382-7E59D8249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1R">
            <a:extLst>
              <a:ext uri="{FF2B5EF4-FFF2-40B4-BE49-F238E27FC236}">
                <a16:creationId xmlns:a16="http://schemas.microsoft.com/office/drawing/2014/main" id="{A0CF22A1-E61B-4528-8F75-B983DDAEC739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59" name="20-system-color">
              <a:extLst>
                <a:ext uri="{FF2B5EF4-FFF2-40B4-BE49-F238E27FC236}">
                  <a16:creationId xmlns:a16="http://schemas.microsoft.com/office/drawing/2014/main" id="{4448B1D1-F765-4076-8DA2-9C1F738D3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0" name="40-process-grey">
              <a:extLst>
                <a:ext uri="{FF2B5EF4-FFF2-40B4-BE49-F238E27FC236}">
                  <a16:creationId xmlns:a16="http://schemas.microsoft.com/office/drawing/2014/main" id="{1C34467F-0F24-4651-B8E9-913D8A76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2C30E6F1-4229-4605-B4B0-A9922444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60369DCE-2173-4909-ADFE-3A93379AA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1L">
            <a:extLst>
              <a:ext uri="{FF2B5EF4-FFF2-40B4-BE49-F238E27FC236}">
                <a16:creationId xmlns:a16="http://schemas.microsoft.com/office/drawing/2014/main" id="{B6833272-56DF-4E42-93FD-8C42FCF54E2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64" name="20-system-color">
              <a:extLst>
                <a:ext uri="{FF2B5EF4-FFF2-40B4-BE49-F238E27FC236}">
                  <a16:creationId xmlns:a16="http://schemas.microsoft.com/office/drawing/2014/main" id="{E708CC16-9F07-4E63-9E92-D4DC3F995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5" name="40-process-grey">
              <a:extLst>
                <a:ext uri="{FF2B5EF4-FFF2-40B4-BE49-F238E27FC236}">
                  <a16:creationId xmlns:a16="http://schemas.microsoft.com/office/drawing/2014/main" id="{DA737891-4986-4F43-839B-DA99DE87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4L">
            <a:extLst>
              <a:ext uri="{FF2B5EF4-FFF2-40B4-BE49-F238E27FC236}">
                <a16:creationId xmlns:a16="http://schemas.microsoft.com/office/drawing/2014/main" id="{24836243-A81B-4870-B957-AA715001CEB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0802BA35-ED01-4812-A763-CF74C432C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1-cells">
              <a:extLst>
                <a:ext uri="{FF2B5EF4-FFF2-40B4-BE49-F238E27FC236}">
                  <a16:creationId xmlns:a16="http://schemas.microsoft.com/office/drawing/2014/main" id="{5A7CD1FD-AFE1-411C-BCBB-63E006F4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AC127D50-F1B6-4114-84E4-B2C72BFE3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3R">
            <a:extLst>
              <a:ext uri="{FF2B5EF4-FFF2-40B4-BE49-F238E27FC236}">
                <a16:creationId xmlns:a16="http://schemas.microsoft.com/office/drawing/2014/main" id="{72CE7AEF-0C6D-47A9-BDE4-BD7F54B34E4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71" name="20-system-grey">
              <a:extLst>
                <a:ext uri="{FF2B5EF4-FFF2-40B4-BE49-F238E27FC236}">
                  <a16:creationId xmlns:a16="http://schemas.microsoft.com/office/drawing/2014/main" id="{C6E110B6-5FE7-4B33-A055-53DAB4CA8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0-process-blue">
              <a:extLst>
                <a:ext uri="{FF2B5EF4-FFF2-40B4-BE49-F238E27FC236}">
                  <a16:creationId xmlns:a16="http://schemas.microsoft.com/office/drawing/2014/main" id="{C6BB96AA-703C-4D4B-BDE8-08A8B7CE4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3-edge-system">
              <a:extLst>
                <a:ext uri="{FF2B5EF4-FFF2-40B4-BE49-F238E27FC236}">
                  <a16:creationId xmlns:a16="http://schemas.microsoft.com/office/drawing/2014/main" id="{05FDAE7C-7DCE-419B-8063-3662D7236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1R">
            <a:extLst>
              <a:ext uri="{FF2B5EF4-FFF2-40B4-BE49-F238E27FC236}">
                <a16:creationId xmlns:a16="http://schemas.microsoft.com/office/drawing/2014/main" id="{1C3F392A-E903-46A3-967F-45A070902A68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75" name="20-system-grey">
              <a:extLst>
                <a:ext uri="{FF2B5EF4-FFF2-40B4-BE49-F238E27FC236}">
                  <a16:creationId xmlns:a16="http://schemas.microsoft.com/office/drawing/2014/main" id="{7E8B6259-ACF3-43CD-BF78-6C9E9D34B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blue">
              <a:extLst>
                <a:ext uri="{FF2B5EF4-FFF2-40B4-BE49-F238E27FC236}">
                  <a16:creationId xmlns:a16="http://schemas.microsoft.com/office/drawing/2014/main" id="{50D6B875-CC67-49E8-9AEE-992FDDF85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3-edge-system">
              <a:extLst>
                <a:ext uri="{FF2B5EF4-FFF2-40B4-BE49-F238E27FC236}">
                  <a16:creationId xmlns:a16="http://schemas.microsoft.com/office/drawing/2014/main" id="{427E9E02-2313-48A3-B304-629527295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4-edge-layer">
              <a:extLst>
                <a:ext uri="{FF2B5EF4-FFF2-40B4-BE49-F238E27FC236}">
                  <a16:creationId xmlns:a16="http://schemas.microsoft.com/office/drawing/2014/main" id="{787CFA71-2A9A-4B83-AC62-D052BAF06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9" name="1L">
            <a:extLst>
              <a:ext uri="{FF2B5EF4-FFF2-40B4-BE49-F238E27FC236}">
                <a16:creationId xmlns:a16="http://schemas.microsoft.com/office/drawing/2014/main" id="{B0E5A342-D5DB-485C-9F27-286EDB6D7DC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80" name="20-system-grey">
              <a:extLst>
                <a:ext uri="{FF2B5EF4-FFF2-40B4-BE49-F238E27FC236}">
                  <a16:creationId xmlns:a16="http://schemas.microsoft.com/office/drawing/2014/main" id="{6B4E9755-6151-4890-9D00-D8CBC84E0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9654BCB6-2A15-4588-BD6C-8D190455D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4L">
            <a:extLst>
              <a:ext uri="{FF2B5EF4-FFF2-40B4-BE49-F238E27FC236}">
                <a16:creationId xmlns:a16="http://schemas.microsoft.com/office/drawing/2014/main" id="{9798A5E4-9537-4EB8-A195-FE3F52F9F32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83" name="20-system-grey">
              <a:extLst>
                <a:ext uri="{FF2B5EF4-FFF2-40B4-BE49-F238E27FC236}">
                  <a16:creationId xmlns:a16="http://schemas.microsoft.com/office/drawing/2014/main" id="{4532632F-30F5-4191-A61D-21DE045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21-cells">
              <a:extLst>
                <a:ext uri="{FF2B5EF4-FFF2-40B4-BE49-F238E27FC236}">
                  <a16:creationId xmlns:a16="http://schemas.microsoft.com/office/drawing/2014/main" id="{AFD12341-FAEC-4C02-A4D2-F305C2F25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0-process-color">
              <a:extLst>
                <a:ext uri="{FF2B5EF4-FFF2-40B4-BE49-F238E27FC236}">
                  <a16:creationId xmlns:a16="http://schemas.microsoft.com/office/drawing/2014/main" id="{3F4C22BC-6B27-40B9-A2BF-DD40035C4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6" name="3R">
            <a:extLst>
              <a:ext uri="{FF2B5EF4-FFF2-40B4-BE49-F238E27FC236}">
                <a16:creationId xmlns:a16="http://schemas.microsoft.com/office/drawing/2014/main" id="{A4C5A692-1AEF-438A-A8C9-F22676C2CC1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87" name="20-system-grey">
              <a:extLst>
                <a:ext uri="{FF2B5EF4-FFF2-40B4-BE49-F238E27FC236}">
                  <a16:creationId xmlns:a16="http://schemas.microsoft.com/office/drawing/2014/main" id="{E43EBD67-89F0-451C-96AA-D89858CCD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0-process-color">
              <a:extLst>
                <a:ext uri="{FF2B5EF4-FFF2-40B4-BE49-F238E27FC236}">
                  <a16:creationId xmlns:a16="http://schemas.microsoft.com/office/drawing/2014/main" id="{8D53A594-EF9E-40BD-8C1D-BC1A00AC5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3-edge-system">
              <a:extLst>
                <a:ext uri="{FF2B5EF4-FFF2-40B4-BE49-F238E27FC236}">
                  <a16:creationId xmlns:a16="http://schemas.microsoft.com/office/drawing/2014/main" id="{89DAF10B-D9BF-4C91-8694-B2D64025A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1R">
            <a:extLst>
              <a:ext uri="{FF2B5EF4-FFF2-40B4-BE49-F238E27FC236}">
                <a16:creationId xmlns:a16="http://schemas.microsoft.com/office/drawing/2014/main" id="{418CB5D9-BABB-4D09-9423-F49E5CA080F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3FB8720D-3405-4CF1-951A-B54509C68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0-process-color">
              <a:extLst>
                <a:ext uri="{FF2B5EF4-FFF2-40B4-BE49-F238E27FC236}">
                  <a16:creationId xmlns:a16="http://schemas.microsoft.com/office/drawing/2014/main" id="{64D59A91-DD82-4562-BA89-79AAC3424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3-edge-system">
              <a:extLst>
                <a:ext uri="{FF2B5EF4-FFF2-40B4-BE49-F238E27FC236}">
                  <a16:creationId xmlns:a16="http://schemas.microsoft.com/office/drawing/2014/main" id="{450D1E55-474B-4C4C-BC2D-44DBF10F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4-edge-layer">
              <a:extLst>
                <a:ext uri="{FF2B5EF4-FFF2-40B4-BE49-F238E27FC236}">
                  <a16:creationId xmlns:a16="http://schemas.microsoft.com/office/drawing/2014/main" id="{930A6661-D7CC-4396-B3EC-8BF42D9EB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5" name="1L">
            <a:extLst>
              <a:ext uri="{FF2B5EF4-FFF2-40B4-BE49-F238E27FC236}">
                <a16:creationId xmlns:a16="http://schemas.microsoft.com/office/drawing/2014/main" id="{F716C373-B285-4AE8-B82F-1E87F5ACD5D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96" name="20-system-grey">
              <a:extLst>
                <a:ext uri="{FF2B5EF4-FFF2-40B4-BE49-F238E27FC236}">
                  <a16:creationId xmlns:a16="http://schemas.microsoft.com/office/drawing/2014/main" id="{4FCF348A-002D-4584-A1B3-AE4B85AB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40-process-color">
              <a:extLst>
                <a:ext uri="{FF2B5EF4-FFF2-40B4-BE49-F238E27FC236}">
                  <a16:creationId xmlns:a16="http://schemas.microsoft.com/office/drawing/2014/main" id="{966FF497-9149-48B7-B9A9-6C9E4D3A7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8" name="4L">
            <a:extLst>
              <a:ext uri="{FF2B5EF4-FFF2-40B4-BE49-F238E27FC236}">
                <a16:creationId xmlns:a16="http://schemas.microsoft.com/office/drawing/2014/main" id="{9BB1E31D-5F43-44A6-AFCD-3FB2153AD9C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45829A9A-EA9B-4991-AF16-427145902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0" name="20-system-color">
              <a:extLst>
                <a:ext uri="{FF2B5EF4-FFF2-40B4-BE49-F238E27FC236}">
                  <a16:creationId xmlns:a16="http://schemas.microsoft.com/office/drawing/2014/main" id="{7AF831F8-0EF4-4194-89FC-AE0B2B95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21-cells">
              <a:extLst>
                <a:ext uri="{FF2B5EF4-FFF2-40B4-BE49-F238E27FC236}">
                  <a16:creationId xmlns:a16="http://schemas.microsoft.com/office/drawing/2014/main" id="{99B2A51A-8006-44B2-9E7B-8E46B0E65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0-process-grey">
              <a:extLst>
                <a:ext uri="{FF2B5EF4-FFF2-40B4-BE49-F238E27FC236}">
                  <a16:creationId xmlns:a16="http://schemas.microsoft.com/office/drawing/2014/main" id="{E6FAF874-7545-46CD-B4A0-43C19589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3" name="3R">
            <a:extLst>
              <a:ext uri="{FF2B5EF4-FFF2-40B4-BE49-F238E27FC236}">
                <a16:creationId xmlns:a16="http://schemas.microsoft.com/office/drawing/2014/main" id="{4CCDAF68-C8EE-4109-9B1C-1CF0BF6668A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04" name="11-phy">
              <a:extLst>
                <a:ext uri="{FF2B5EF4-FFF2-40B4-BE49-F238E27FC236}">
                  <a16:creationId xmlns:a16="http://schemas.microsoft.com/office/drawing/2014/main" id="{45725933-84CA-45DB-87D6-0C4398399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5" name="20-system-color">
              <a:extLst>
                <a:ext uri="{FF2B5EF4-FFF2-40B4-BE49-F238E27FC236}">
                  <a16:creationId xmlns:a16="http://schemas.microsoft.com/office/drawing/2014/main" id="{15378152-E306-40AD-BCAD-311F4EF97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06" name="40-process-grey">
              <a:extLst>
                <a:ext uri="{FF2B5EF4-FFF2-40B4-BE49-F238E27FC236}">
                  <a16:creationId xmlns:a16="http://schemas.microsoft.com/office/drawing/2014/main" id="{407EA97C-B5C2-4F64-95F9-D013EDE9A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3-edge-system">
              <a:extLst>
                <a:ext uri="{FF2B5EF4-FFF2-40B4-BE49-F238E27FC236}">
                  <a16:creationId xmlns:a16="http://schemas.microsoft.com/office/drawing/2014/main" id="{029E7384-A78D-4C47-9E61-150B471E6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8" name="1R">
            <a:extLst>
              <a:ext uri="{FF2B5EF4-FFF2-40B4-BE49-F238E27FC236}">
                <a16:creationId xmlns:a16="http://schemas.microsoft.com/office/drawing/2014/main" id="{2152E5D3-B1E6-4705-8EC2-762D657BFE09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09" name="11-phy">
              <a:extLst>
                <a:ext uri="{FF2B5EF4-FFF2-40B4-BE49-F238E27FC236}">
                  <a16:creationId xmlns:a16="http://schemas.microsoft.com/office/drawing/2014/main" id="{537A3FFC-F695-429E-B867-AD45D9F27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0" name="20-system-color">
              <a:extLst>
                <a:ext uri="{FF2B5EF4-FFF2-40B4-BE49-F238E27FC236}">
                  <a16:creationId xmlns:a16="http://schemas.microsoft.com/office/drawing/2014/main" id="{540EFD6B-0611-441C-B2B4-33576ACE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816CB7F2-4984-40B0-9D64-164C5FA4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3-edge-system">
              <a:extLst>
                <a:ext uri="{FF2B5EF4-FFF2-40B4-BE49-F238E27FC236}">
                  <a16:creationId xmlns:a16="http://schemas.microsoft.com/office/drawing/2014/main" id="{D99BF888-D463-407D-8121-C2107F716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44-edge-layer">
              <a:extLst>
                <a:ext uri="{FF2B5EF4-FFF2-40B4-BE49-F238E27FC236}">
                  <a16:creationId xmlns:a16="http://schemas.microsoft.com/office/drawing/2014/main" id="{413E7C39-7DAF-4FDC-8E20-D412F720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1L">
            <a:extLst>
              <a:ext uri="{FF2B5EF4-FFF2-40B4-BE49-F238E27FC236}">
                <a16:creationId xmlns:a16="http://schemas.microsoft.com/office/drawing/2014/main" id="{13801D58-1BD8-4CE7-8C8F-27991B189A2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15" name="11-phy">
              <a:extLst>
                <a:ext uri="{FF2B5EF4-FFF2-40B4-BE49-F238E27FC236}">
                  <a16:creationId xmlns:a16="http://schemas.microsoft.com/office/drawing/2014/main" id="{120D8B71-6FE9-43E2-A5C9-E41509CE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6" name="20-system-color">
              <a:extLst>
                <a:ext uri="{FF2B5EF4-FFF2-40B4-BE49-F238E27FC236}">
                  <a16:creationId xmlns:a16="http://schemas.microsoft.com/office/drawing/2014/main" id="{9CFE965D-5B90-49D4-A7B0-8AE0B76FC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7" name="40-process-grey">
              <a:extLst>
                <a:ext uri="{FF2B5EF4-FFF2-40B4-BE49-F238E27FC236}">
                  <a16:creationId xmlns:a16="http://schemas.microsoft.com/office/drawing/2014/main" id="{6AEE3306-48AB-438D-8160-59FA9D6CA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6285285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4R">
            <a:extLst>
              <a:ext uri="{FF2B5EF4-FFF2-40B4-BE49-F238E27FC236}">
                <a16:creationId xmlns:a16="http://schemas.microsoft.com/office/drawing/2014/main" id="{32C4DA2A-C937-4439-B3D2-CA86C6E679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31" name="20-system-blue">
              <a:extLst>
                <a:ext uri="{FF2B5EF4-FFF2-40B4-BE49-F238E27FC236}">
                  <a16:creationId xmlns:a16="http://schemas.microsoft.com/office/drawing/2014/main" id="{93F1434C-31A6-49F6-AF0E-2BEF95C92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44B075D8-D811-4F53-933F-A5ADEE7B6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0-layer-color">
              <a:extLst>
                <a:ext uri="{FF2B5EF4-FFF2-40B4-BE49-F238E27FC236}">
                  <a16:creationId xmlns:a16="http://schemas.microsoft.com/office/drawing/2014/main" id="{82DA1586-EE4A-45C3-BBD7-331B5E642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1-frame-color">
              <a:extLst>
                <a:ext uri="{FF2B5EF4-FFF2-40B4-BE49-F238E27FC236}">
                  <a16:creationId xmlns:a16="http://schemas.microsoft.com/office/drawing/2014/main" id="{4F19A8D1-2050-4165-9D58-5CD7A2FA8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1AB1F811-3FF3-4007-BD9A-C74B2DFA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3-edge-system">
              <a:extLst>
                <a:ext uri="{FF2B5EF4-FFF2-40B4-BE49-F238E27FC236}">
                  <a16:creationId xmlns:a16="http://schemas.microsoft.com/office/drawing/2014/main" id="{5E4EA3D8-5354-4094-9D5C-73C699AD2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2R">
            <a:extLst>
              <a:ext uri="{FF2B5EF4-FFF2-40B4-BE49-F238E27FC236}">
                <a16:creationId xmlns:a16="http://schemas.microsoft.com/office/drawing/2014/main" id="{1D063F62-5CDD-462B-A488-11EE90C975DD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F4D00D8B-6AC0-4AF2-819F-EF3443563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0D437468-64AC-4E10-9526-DD2B9AB05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E2E44E58-D6E9-40C8-B127-A98134B7B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7245F203-1FFA-47AE-B00E-A263EFA0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E4977AF0-22F1-4E07-8130-5D8E55FAF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4-edge-layer">
              <a:extLst>
                <a:ext uri="{FF2B5EF4-FFF2-40B4-BE49-F238E27FC236}">
                  <a16:creationId xmlns:a16="http://schemas.microsoft.com/office/drawing/2014/main" id="{0ED17AC4-E28E-46E3-9F48-90DAEAF9B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2L">
            <a:extLst>
              <a:ext uri="{FF2B5EF4-FFF2-40B4-BE49-F238E27FC236}">
                <a16:creationId xmlns:a16="http://schemas.microsoft.com/office/drawing/2014/main" id="{327D9D38-EDB8-4A97-BD51-2281ADC338C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208599D2-0A27-418C-AA0B-97798A49C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30-layer-color">
              <a:extLst>
                <a:ext uri="{FF2B5EF4-FFF2-40B4-BE49-F238E27FC236}">
                  <a16:creationId xmlns:a16="http://schemas.microsoft.com/office/drawing/2014/main" id="{75918E34-A74F-4A80-A98F-C2040640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1-frame-color">
              <a:extLst>
                <a:ext uri="{FF2B5EF4-FFF2-40B4-BE49-F238E27FC236}">
                  <a16:creationId xmlns:a16="http://schemas.microsoft.com/office/drawing/2014/main" id="{5F3AB554-848B-4394-B1E2-37E2F695E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150A4A28-3053-4CC6-B378-B6F31D7D7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50D8C8C3-3123-443A-BA49-58E7F4A4C912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50" name="20-system-blue">
              <a:extLst>
                <a:ext uri="{FF2B5EF4-FFF2-40B4-BE49-F238E27FC236}">
                  <a16:creationId xmlns:a16="http://schemas.microsoft.com/office/drawing/2014/main" id="{4B6EDF90-CEF7-495A-968F-71516FF41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color">
              <a:extLst>
                <a:ext uri="{FF2B5EF4-FFF2-40B4-BE49-F238E27FC236}">
                  <a16:creationId xmlns:a16="http://schemas.microsoft.com/office/drawing/2014/main" id="{E9F356E3-3502-4022-8729-08F30D430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0-process-blue">
              <a:extLst>
                <a:ext uri="{FF2B5EF4-FFF2-40B4-BE49-F238E27FC236}">
                  <a16:creationId xmlns:a16="http://schemas.microsoft.com/office/drawing/2014/main" id="{3D1D23C4-1226-467A-B66F-5A08E5EED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3" name="4R">
            <a:extLst>
              <a:ext uri="{FF2B5EF4-FFF2-40B4-BE49-F238E27FC236}">
                <a16:creationId xmlns:a16="http://schemas.microsoft.com/office/drawing/2014/main" id="{E80407D9-3A56-4E71-A3AD-8FA7F9A01DF9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54" name="20-system-blue">
              <a:extLst>
                <a:ext uri="{FF2B5EF4-FFF2-40B4-BE49-F238E27FC236}">
                  <a16:creationId xmlns:a16="http://schemas.microsoft.com/office/drawing/2014/main" id="{95032037-1420-4912-9E8C-6FF64F07D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E56619A2-CDB1-4A21-B27B-99E180202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0-layer-color">
              <a:extLst>
                <a:ext uri="{FF2B5EF4-FFF2-40B4-BE49-F238E27FC236}">
                  <a16:creationId xmlns:a16="http://schemas.microsoft.com/office/drawing/2014/main" id="{F13F1367-7125-4BEA-BEE6-3E8BD3521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31-frame-color">
              <a:extLst>
                <a:ext uri="{FF2B5EF4-FFF2-40B4-BE49-F238E27FC236}">
                  <a16:creationId xmlns:a16="http://schemas.microsoft.com/office/drawing/2014/main" id="{C49A8266-124F-4ACA-8F00-548847486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8" name="40-process-grey">
              <a:extLst>
                <a:ext uri="{FF2B5EF4-FFF2-40B4-BE49-F238E27FC236}">
                  <a16:creationId xmlns:a16="http://schemas.microsoft.com/office/drawing/2014/main" id="{B1DCDA38-8C98-48F1-ABB9-BC596B4FF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3-edge-system">
              <a:extLst>
                <a:ext uri="{FF2B5EF4-FFF2-40B4-BE49-F238E27FC236}">
                  <a16:creationId xmlns:a16="http://schemas.microsoft.com/office/drawing/2014/main" id="{833162F8-BD83-466B-B83D-9B59ED774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R">
            <a:extLst>
              <a:ext uri="{FF2B5EF4-FFF2-40B4-BE49-F238E27FC236}">
                <a16:creationId xmlns:a16="http://schemas.microsoft.com/office/drawing/2014/main" id="{D40AB270-F0BA-4F54-ACD6-931C073701D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61" name="20-system-blue">
              <a:extLst>
                <a:ext uri="{FF2B5EF4-FFF2-40B4-BE49-F238E27FC236}">
                  <a16:creationId xmlns:a16="http://schemas.microsoft.com/office/drawing/2014/main" id="{1229B6DF-BC6F-46DA-8E9E-73600AC1E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62BAE5C6-5057-4AA1-865D-5CA511C4E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color">
              <a:extLst>
                <a:ext uri="{FF2B5EF4-FFF2-40B4-BE49-F238E27FC236}">
                  <a16:creationId xmlns:a16="http://schemas.microsoft.com/office/drawing/2014/main" id="{1A4F4C58-C2E7-439B-9354-680A5E937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852B3040-9D5D-4528-9980-41BB48950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grey">
              <a:extLst>
                <a:ext uri="{FF2B5EF4-FFF2-40B4-BE49-F238E27FC236}">
                  <a16:creationId xmlns:a16="http://schemas.microsoft.com/office/drawing/2014/main" id="{5A51D7D0-4C13-4B0D-A473-756794721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3EDF4321-CBD0-482E-A8D3-39B06C659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2L">
            <a:extLst>
              <a:ext uri="{FF2B5EF4-FFF2-40B4-BE49-F238E27FC236}">
                <a16:creationId xmlns:a16="http://schemas.microsoft.com/office/drawing/2014/main" id="{13999DD2-D897-4A68-A9C1-9CE5CA880E1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A7122CFA-3360-4BC2-9104-72587F43E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color">
              <a:extLst>
                <a:ext uri="{FF2B5EF4-FFF2-40B4-BE49-F238E27FC236}">
                  <a16:creationId xmlns:a16="http://schemas.microsoft.com/office/drawing/2014/main" id="{E74A620D-DA18-4D4E-8281-431BC9D51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1-frame-color">
              <a:extLst>
                <a:ext uri="{FF2B5EF4-FFF2-40B4-BE49-F238E27FC236}">
                  <a16:creationId xmlns:a16="http://schemas.microsoft.com/office/drawing/2014/main" id="{14F8226D-5C84-4D42-B80F-F173021EF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33CFCD30-4AB0-4454-9DD9-033902953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E662DDD1-82A5-4FD2-B8DD-8E85AC49238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3884D69C-2017-453C-B641-800F69F49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404AC2DC-644B-4DCE-8D2C-4CAEC65FC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592EDD5B-2FA4-4C7B-A687-D2CA295A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6" name="4R">
            <a:extLst>
              <a:ext uri="{FF2B5EF4-FFF2-40B4-BE49-F238E27FC236}">
                <a16:creationId xmlns:a16="http://schemas.microsoft.com/office/drawing/2014/main" id="{7777046E-A3E1-4B43-9F04-57FBDFD523D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730748EA-9F55-4033-B0A5-F330BEFFD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1-cells">
              <a:extLst>
                <a:ext uri="{FF2B5EF4-FFF2-40B4-BE49-F238E27FC236}">
                  <a16:creationId xmlns:a16="http://schemas.microsoft.com/office/drawing/2014/main" id="{7D3EAE8F-1664-46BC-9FAC-58729757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0-layer-grey">
              <a:extLst>
                <a:ext uri="{FF2B5EF4-FFF2-40B4-BE49-F238E27FC236}">
                  <a16:creationId xmlns:a16="http://schemas.microsoft.com/office/drawing/2014/main" id="{5907ACBE-E836-43BD-A5AB-CEB34E75E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BC6B2DB4-41E7-4E60-89E6-E89E5DA17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3B64C5E7-E4A8-47CE-B0A3-AD38ECF34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0A225C99-43CC-4215-A6BC-89735EA19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3" name="2R">
            <a:extLst>
              <a:ext uri="{FF2B5EF4-FFF2-40B4-BE49-F238E27FC236}">
                <a16:creationId xmlns:a16="http://schemas.microsoft.com/office/drawing/2014/main" id="{C8B9B918-1D97-4757-ADB8-274B4D40092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84" name="20-system-blue">
              <a:extLst>
                <a:ext uri="{FF2B5EF4-FFF2-40B4-BE49-F238E27FC236}">
                  <a16:creationId xmlns:a16="http://schemas.microsoft.com/office/drawing/2014/main" id="{F1BC6439-097C-46B4-8D5C-9B71EED7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21-cells">
              <a:extLst>
                <a:ext uri="{FF2B5EF4-FFF2-40B4-BE49-F238E27FC236}">
                  <a16:creationId xmlns:a16="http://schemas.microsoft.com/office/drawing/2014/main" id="{3AB1F188-F560-4A1E-9D55-CA1D67EAC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30-layer-grey">
              <a:extLst>
                <a:ext uri="{FF2B5EF4-FFF2-40B4-BE49-F238E27FC236}">
                  <a16:creationId xmlns:a16="http://schemas.microsoft.com/office/drawing/2014/main" id="{7059BF93-031B-4EC6-A075-CEF2F3911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31-frame-color">
              <a:extLst>
                <a:ext uri="{FF2B5EF4-FFF2-40B4-BE49-F238E27FC236}">
                  <a16:creationId xmlns:a16="http://schemas.microsoft.com/office/drawing/2014/main" id="{90BE3D6B-F4B3-467A-A0AE-E9748BFA1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8" name="40-process-blue">
              <a:extLst>
                <a:ext uri="{FF2B5EF4-FFF2-40B4-BE49-F238E27FC236}">
                  <a16:creationId xmlns:a16="http://schemas.microsoft.com/office/drawing/2014/main" id="{97DAF560-412D-478A-9C91-5AB645836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4-edge-layer">
              <a:extLst>
                <a:ext uri="{FF2B5EF4-FFF2-40B4-BE49-F238E27FC236}">
                  <a16:creationId xmlns:a16="http://schemas.microsoft.com/office/drawing/2014/main" id="{686E71CE-0762-4C08-B29D-D2149A8F9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2L">
            <a:extLst>
              <a:ext uri="{FF2B5EF4-FFF2-40B4-BE49-F238E27FC236}">
                <a16:creationId xmlns:a16="http://schemas.microsoft.com/office/drawing/2014/main" id="{5F0B67FD-D905-47EE-B27F-607AB6A1E06B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91" name="20-system-blue">
              <a:extLst>
                <a:ext uri="{FF2B5EF4-FFF2-40B4-BE49-F238E27FC236}">
                  <a16:creationId xmlns:a16="http://schemas.microsoft.com/office/drawing/2014/main" id="{674F087D-398B-4ABC-ADC9-27AFFFC91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grey">
              <a:extLst>
                <a:ext uri="{FF2B5EF4-FFF2-40B4-BE49-F238E27FC236}">
                  <a16:creationId xmlns:a16="http://schemas.microsoft.com/office/drawing/2014/main" id="{515382A5-9166-4BEE-9FC9-274E446B5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31-frame-color">
              <a:extLst>
                <a:ext uri="{FF2B5EF4-FFF2-40B4-BE49-F238E27FC236}">
                  <a16:creationId xmlns:a16="http://schemas.microsoft.com/office/drawing/2014/main" id="{D5E88BC3-C1D6-4126-9172-C7AC3BAFF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40-process-blue">
              <a:extLst>
                <a:ext uri="{FF2B5EF4-FFF2-40B4-BE49-F238E27FC236}">
                  <a16:creationId xmlns:a16="http://schemas.microsoft.com/office/drawing/2014/main" id="{67E2F4B1-2AE8-4152-9986-BE520015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5" name="1L">
            <a:extLst>
              <a:ext uri="{FF2B5EF4-FFF2-40B4-BE49-F238E27FC236}">
                <a16:creationId xmlns:a16="http://schemas.microsoft.com/office/drawing/2014/main" id="{DCA2DC78-6311-486E-BB1E-D4C11BB93C2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96" name="20-system-blue">
              <a:extLst>
                <a:ext uri="{FF2B5EF4-FFF2-40B4-BE49-F238E27FC236}">
                  <a16:creationId xmlns:a16="http://schemas.microsoft.com/office/drawing/2014/main" id="{0F8C206A-E078-4BF8-8826-63F34DB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D71B57FC-43AF-42CD-A40F-A3E13F616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40-process-blue">
              <a:extLst>
                <a:ext uri="{FF2B5EF4-FFF2-40B4-BE49-F238E27FC236}">
                  <a16:creationId xmlns:a16="http://schemas.microsoft.com/office/drawing/2014/main" id="{ECBF7FD3-ADD1-481A-AB3F-B3E068C69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4R">
            <a:extLst>
              <a:ext uri="{FF2B5EF4-FFF2-40B4-BE49-F238E27FC236}">
                <a16:creationId xmlns:a16="http://schemas.microsoft.com/office/drawing/2014/main" id="{A9CC48B3-0EF4-4B87-856A-CDDCD1AC6F0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B74F3333-C5E9-43F7-B77C-CD3E381B0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21-cells">
              <a:extLst>
                <a:ext uri="{FF2B5EF4-FFF2-40B4-BE49-F238E27FC236}">
                  <a16:creationId xmlns:a16="http://schemas.microsoft.com/office/drawing/2014/main" id="{0447D283-7164-4890-A015-FEF239822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0-layer-grey">
              <a:extLst>
                <a:ext uri="{FF2B5EF4-FFF2-40B4-BE49-F238E27FC236}">
                  <a16:creationId xmlns:a16="http://schemas.microsoft.com/office/drawing/2014/main" id="{FFE20D23-F8C7-458D-A550-32F120EA0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31-frame-color">
              <a:extLst>
                <a:ext uri="{FF2B5EF4-FFF2-40B4-BE49-F238E27FC236}">
                  <a16:creationId xmlns:a16="http://schemas.microsoft.com/office/drawing/2014/main" id="{EBC3932F-29E3-4EC4-853E-04E5439CA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4" name="40-process-color">
              <a:extLst>
                <a:ext uri="{FF2B5EF4-FFF2-40B4-BE49-F238E27FC236}">
                  <a16:creationId xmlns:a16="http://schemas.microsoft.com/office/drawing/2014/main" id="{4588F61D-90A0-4F11-AAEA-8698EE2A1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18D090D9-1200-4A44-B8A3-9DE3CE382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6" name="2R">
            <a:extLst>
              <a:ext uri="{FF2B5EF4-FFF2-40B4-BE49-F238E27FC236}">
                <a16:creationId xmlns:a16="http://schemas.microsoft.com/office/drawing/2014/main" id="{13633EE0-2225-4DF6-9075-59E9F04D7E7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07" name="20-system-blue">
              <a:extLst>
                <a:ext uri="{FF2B5EF4-FFF2-40B4-BE49-F238E27FC236}">
                  <a16:creationId xmlns:a16="http://schemas.microsoft.com/office/drawing/2014/main" id="{5C661BC5-AD2F-4329-A271-EB7FBBA30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21-cells">
              <a:extLst>
                <a:ext uri="{FF2B5EF4-FFF2-40B4-BE49-F238E27FC236}">
                  <a16:creationId xmlns:a16="http://schemas.microsoft.com/office/drawing/2014/main" id="{CE384DC7-5ACB-45A2-BB96-A4D5F8B0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0-layer-grey">
              <a:extLst>
                <a:ext uri="{FF2B5EF4-FFF2-40B4-BE49-F238E27FC236}">
                  <a16:creationId xmlns:a16="http://schemas.microsoft.com/office/drawing/2014/main" id="{5449279B-2593-4A8D-8802-4A72C700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B97E21E9-E2A8-488B-BBEB-5E2E236D4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1" name="40-process-color">
              <a:extLst>
                <a:ext uri="{FF2B5EF4-FFF2-40B4-BE49-F238E27FC236}">
                  <a16:creationId xmlns:a16="http://schemas.microsoft.com/office/drawing/2014/main" id="{A764BEDD-7644-4EED-8425-7DC62166E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4-edge-layer">
              <a:extLst>
                <a:ext uri="{FF2B5EF4-FFF2-40B4-BE49-F238E27FC236}">
                  <a16:creationId xmlns:a16="http://schemas.microsoft.com/office/drawing/2014/main" id="{E14E7F95-B01E-40CB-9C82-0B2DF7D1F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F11674DD-B48E-4B9A-86BD-6FEC2984C6B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36AD7630-ACEA-49AD-B813-98FF77862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5" name="30-layer-grey">
              <a:extLst>
                <a:ext uri="{FF2B5EF4-FFF2-40B4-BE49-F238E27FC236}">
                  <a16:creationId xmlns:a16="http://schemas.microsoft.com/office/drawing/2014/main" id="{F0E1D70D-F72F-41A4-982C-414CDCB4A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31-frame-color">
              <a:extLst>
                <a:ext uri="{FF2B5EF4-FFF2-40B4-BE49-F238E27FC236}">
                  <a16:creationId xmlns:a16="http://schemas.microsoft.com/office/drawing/2014/main" id="{68EDD4EC-7DDF-426E-AD1E-7A3118852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7" name="40-process-color">
              <a:extLst>
                <a:ext uri="{FF2B5EF4-FFF2-40B4-BE49-F238E27FC236}">
                  <a16:creationId xmlns:a16="http://schemas.microsoft.com/office/drawing/2014/main" id="{8845ADE4-4573-4184-ACD2-A619BB3D6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8" name="1L">
            <a:extLst>
              <a:ext uri="{FF2B5EF4-FFF2-40B4-BE49-F238E27FC236}">
                <a16:creationId xmlns:a16="http://schemas.microsoft.com/office/drawing/2014/main" id="{43D1B089-01BE-4D32-AD85-C9EBE188446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19" name="20-system-blue">
              <a:extLst>
                <a:ext uri="{FF2B5EF4-FFF2-40B4-BE49-F238E27FC236}">
                  <a16:creationId xmlns:a16="http://schemas.microsoft.com/office/drawing/2014/main" id="{CFB1B003-74C2-4C08-BEFC-84C4C10B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4CE14BAC-6A2C-4616-947F-9BAF97C3A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40-process-color">
              <a:extLst>
                <a:ext uri="{FF2B5EF4-FFF2-40B4-BE49-F238E27FC236}">
                  <a16:creationId xmlns:a16="http://schemas.microsoft.com/office/drawing/2014/main" id="{97FA228A-9257-4F46-801D-01D79005C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2" name="4R">
            <a:extLst>
              <a:ext uri="{FF2B5EF4-FFF2-40B4-BE49-F238E27FC236}">
                <a16:creationId xmlns:a16="http://schemas.microsoft.com/office/drawing/2014/main" id="{4C390184-5D6D-461B-991D-53EED953FB2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23" name="20-system-color">
              <a:extLst>
                <a:ext uri="{FF2B5EF4-FFF2-40B4-BE49-F238E27FC236}">
                  <a16:creationId xmlns:a16="http://schemas.microsoft.com/office/drawing/2014/main" id="{F4C69A56-50C4-4F84-85B2-808A49A75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4" name="21-cells">
              <a:extLst>
                <a:ext uri="{FF2B5EF4-FFF2-40B4-BE49-F238E27FC236}">
                  <a16:creationId xmlns:a16="http://schemas.microsoft.com/office/drawing/2014/main" id="{64B8FC2B-10B4-4410-A595-0BCB87CFF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5" name="30-layer-blue">
              <a:extLst>
                <a:ext uri="{FF2B5EF4-FFF2-40B4-BE49-F238E27FC236}">
                  <a16:creationId xmlns:a16="http://schemas.microsoft.com/office/drawing/2014/main" id="{75EB2CAB-1F7A-4B45-AA33-4D5127F6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31-frame">
              <a:extLst>
                <a:ext uri="{FF2B5EF4-FFF2-40B4-BE49-F238E27FC236}">
                  <a16:creationId xmlns:a16="http://schemas.microsoft.com/office/drawing/2014/main" id="{ED249EFF-D7E8-4D0D-9555-5C7BD514F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40-process-color">
              <a:extLst>
                <a:ext uri="{FF2B5EF4-FFF2-40B4-BE49-F238E27FC236}">
                  <a16:creationId xmlns:a16="http://schemas.microsoft.com/office/drawing/2014/main" id="{E52F576D-E651-44AA-A745-D1E41559F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43-edge-system">
              <a:extLst>
                <a:ext uri="{FF2B5EF4-FFF2-40B4-BE49-F238E27FC236}">
                  <a16:creationId xmlns:a16="http://schemas.microsoft.com/office/drawing/2014/main" id="{2CA2FFE6-083B-434B-A7A3-560F803F5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9" name="2R">
            <a:extLst>
              <a:ext uri="{FF2B5EF4-FFF2-40B4-BE49-F238E27FC236}">
                <a16:creationId xmlns:a16="http://schemas.microsoft.com/office/drawing/2014/main" id="{3DE6D6BA-84AC-4990-A47A-F95713ED579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0" name="20-system-color">
              <a:extLst>
                <a:ext uri="{FF2B5EF4-FFF2-40B4-BE49-F238E27FC236}">
                  <a16:creationId xmlns:a16="http://schemas.microsoft.com/office/drawing/2014/main" id="{FE8D74A1-C83D-418F-9B55-D8381E774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1" name="21-cells">
              <a:extLst>
                <a:ext uri="{FF2B5EF4-FFF2-40B4-BE49-F238E27FC236}">
                  <a16:creationId xmlns:a16="http://schemas.microsoft.com/office/drawing/2014/main" id="{1EE4B551-D7A3-45AC-BD1D-38CF27837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DEEDEBDB-CAD0-4AD3-880B-92CCE6761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1-frame">
              <a:extLst>
                <a:ext uri="{FF2B5EF4-FFF2-40B4-BE49-F238E27FC236}">
                  <a16:creationId xmlns:a16="http://schemas.microsoft.com/office/drawing/2014/main" id="{9B67F8EF-141B-40D3-813B-7FCBF4357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1A232816-7ACD-4FB1-B03D-F7A03552D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4-edge-layer">
              <a:extLst>
                <a:ext uri="{FF2B5EF4-FFF2-40B4-BE49-F238E27FC236}">
                  <a16:creationId xmlns:a16="http://schemas.microsoft.com/office/drawing/2014/main" id="{51D9581B-0BF2-4D0C-9D24-642AA170E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2L">
            <a:extLst>
              <a:ext uri="{FF2B5EF4-FFF2-40B4-BE49-F238E27FC236}">
                <a16:creationId xmlns:a16="http://schemas.microsoft.com/office/drawing/2014/main" id="{EE2E0A75-288F-452F-B3E5-89D570D542E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37" name="20-system-color">
              <a:extLst>
                <a:ext uri="{FF2B5EF4-FFF2-40B4-BE49-F238E27FC236}">
                  <a16:creationId xmlns:a16="http://schemas.microsoft.com/office/drawing/2014/main" id="{CB4B7985-A1ED-452A-B852-930EABE11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8" name="30-layer-blue">
              <a:extLst>
                <a:ext uri="{FF2B5EF4-FFF2-40B4-BE49-F238E27FC236}">
                  <a16:creationId xmlns:a16="http://schemas.microsoft.com/office/drawing/2014/main" id="{ECF04450-4FF6-4CB7-80E4-6E0FAD5D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1-frame">
              <a:extLst>
                <a:ext uri="{FF2B5EF4-FFF2-40B4-BE49-F238E27FC236}">
                  <a16:creationId xmlns:a16="http://schemas.microsoft.com/office/drawing/2014/main" id="{61B9AA26-1850-4B42-B3FC-18E1E2B36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color">
              <a:extLst>
                <a:ext uri="{FF2B5EF4-FFF2-40B4-BE49-F238E27FC236}">
                  <a16:creationId xmlns:a16="http://schemas.microsoft.com/office/drawing/2014/main" id="{68024455-FE40-4EA7-8188-FA9E82109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1L">
            <a:extLst>
              <a:ext uri="{FF2B5EF4-FFF2-40B4-BE49-F238E27FC236}">
                <a16:creationId xmlns:a16="http://schemas.microsoft.com/office/drawing/2014/main" id="{F2E3B506-3FCC-4E50-B9B7-FADB30D62F5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2" name="20-system-color">
              <a:extLst>
                <a:ext uri="{FF2B5EF4-FFF2-40B4-BE49-F238E27FC236}">
                  <a16:creationId xmlns:a16="http://schemas.microsoft.com/office/drawing/2014/main" id="{F9A9ACF8-A6EE-4D2D-A316-FBF64E6BB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3" name="30-layer-blue">
              <a:extLst>
                <a:ext uri="{FF2B5EF4-FFF2-40B4-BE49-F238E27FC236}">
                  <a16:creationId xmlns:a16="http://schemas.microsoft.com/office/drawing/2014/main" id="{9196A016-EB87-4B03-B4E0-59FD96BBD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0-process-color">
              <a:extLst>
                <a:ext uri="{FF2B5EF4-FFF2-40B4-BE49-F238E27FC236}">
                  <a16:creationId xmlns:a16="http://schemas.microsoft.com/office/drawing/2014/main" id="{DD82BDE2-70C6-47B6-8CA8-D64CADCBA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5" name="4R">
            <a:extLst>
              <a:ext uri="{FF2B5EF4-FFF2-40B4-BE49-F238E27FC236}">
                <a16:creationId xmlns:a16="http://schemas.microsoft.com/office/drawing/2014/main" id="{23F3BBA4-7280-4908-A22B-847CB56AB72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46" name="20-system-color">
              <a:extLst>
                <a:ext uri="{FF2B5EF4-FFF2-40B4-BE49-F238E27FC236}">
                  <a16:creationId xmlns:a16="http://schemas.microsoft.com/office/drawing/2014/main" id="{4607F22D-454D-423E-90BB-879A19CFC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7" name="21-cells">
              <a:extLst>
                <a:ext uri="{FF2B5EF4-FFF2-40B4-BE49-F238E27FC236}">
                  <a16:creationId xmlns:a16="http://schemas.microsoft.com/office/drawing/2014/main" id="{5BD654AB-15FA-4F39-9F6A-129B0748E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blue">
              <a:extLst>
                <a:ext uri="{FF2B5EF4-FFF2-40B4-BE49-F238E27FC236}">
                  <a16:creationId xmlns:a16="http://schemas.microsoft.com/office/drawing/2014/main" id="{9AADEDA2-AC27-45F7-AE8F-721A06361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1-frame">
              <a:extLst>
                <a:ext uri="{FF2B5EF4-FFF2-40B4-BE49-F238E27FC236}">
                  <a16:creationId xmlns:a16="http://schemas.microsoft.com/office/drawing/2014/main" id="{73B070E5-774C-4079-BD5D-3DC80EF8B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40-process-grey">
              <a:extLst>
                <a:ext uri="{FF2B5EF4-FFF2-40B4-BE49-F238E27FC236}">
                  <a16:creationId xmlns:a16="http://schemas.microsoft.com/office/drawing/2014/main" id="{B8196461-CC32-41E7-B3FD-A2470A0F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43-edge-system">
              <a:extLst>
                <a:ext uri="{FF2B5EF4-FFF2-40B4-BE49-F238E27FC236}">
                  <a16:creationId xmlns:a16="http://schemas.microsoft.com/office/drawing/2014/main" id="{DACCBD14-08E5-4394-AC8C-9ED83E71B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2" name="2R">
            <a:extLst>
              <a:ext uri="{FF2B5EF4-FFF2-40B4-BE49-F238E27FC236}">
                <a16:creationId xmlns:a16="http://schemas.microsoft.com/office/drawing/2014/main" id="{13CCE3EE-53F3-41E5-8849-B91EBE33451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53" name="20-system-color">
              <a:extLst>
                <a:ext uri="{FF2B5EF4-FFF2-40B4-BE49-F238E27FC236}">
                  <a16:creationId xmlns:a16="http://schemas.microsoft.com/office/drawing/2014/main" id="{B0B78DBE-CBBC-49B9-9BAC-6F8877FFB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54" name="21-cells">
              <a:extLst>
                <a:ext uri="{FF2B5EF4-FFF2-40B4-BE49-F238E27FC236}">
                  <a16:creationId xmlns:a16="http://schemas.microsoft.com/office/drawing/2014/main" id="{B6EA91DF-7CC2-4915-A513-271C1E763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0-layer-blue">
              <a:extLst>
                <a:ext uri="{FF2B5EF4-FFF2-40B4-BE49-F238E27FC236}">
                  <a16:creationId xmlns:a16="http://schemas.microsoft.com/office/drawing/2014/main" id="{DD19C070-B516-4C9C-B94B-6450FFD1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31-frame">
              <a:extLst>
                <a:ext uri="{FF2B5EF4-FFF2-40B4-BE49-F238E27FC236}">
                  <a16:creationId xmlns:a16="http://schemas.microsoft.com/office/drawing/2014/main" id="{230DF729-CC00-40FB-A3E7-50ED20376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0-process-grey">
              <a:extLst>
                <a:ext uri="{FF2B5EF4-FFF2-40B4-BE49-F238E27FC236}">
                  <a16:creationId xmlns:a16="http://schemas.microsoft.com/office/drawing/2014/main" id="{91FA8B97-A6C4-4759-96A4-8B6E0D930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44-edge-layer">
              <a:extLst>
                <a:ext uri="{FF2B5EF4-FFF2-40B4-BE49-F238E27FC236}">
                  <a16:creationId xmlns:a16="http://schemas.microsoft.com/office/drawing/2014/main" id="{4B221AC9-64B9-4DFA-8760-01CD2F31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9" name="2L">
            <a:extLst>
              <a:ext uri="{FF2B5EF4-FFF2-40B4-BE49-F238E27FC236}">
                <a16:creationId xmlns:a16="http://schemas.microsoft.com/office/drawing/2014/main" id="{89BBC62D-0757-4762-AF0B-E54EB231F8E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60" name="20-system-color">
              <a:extLst>
                <a:ext uri="{FF2B5EF4-FFF2-40B4-BE49-F238E27FC236}">
                  <a16:creationId xmlns:a16="http://schemas.microsoft.com/office/drawing/2014/main" id="{7EFD1666-C606-40C5-9755-34B5D0891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61" name="30-layer-blue">
              <a:extLst>
                <a:ext uri="{FF2B5EF4-FFF2-40B4-BE49-F238E27FC236}">
                  <a16:creationId xmlns:a16="http://schemas.microsoft.com/office/drawing/2014/main" id="{87A2CA10-4A7F-42C0-BAC1-3FAB3D33F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1-frame">
              <a:extLst>
                <a:ext uri="{FF2B5EF4-FFF2-40B4-BE49-F238E27FC236}">
                  <a16:creationId xmlns:a16="http://schemas.microsoft.com/office/drawing/2014/main" id="{55C10FB2-D50B-47F8-81CD-91074B1F7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40-process-grey">
              <a:extLst>
                <a:ext uri="{FF2B5EF4-FFF2-40B4-BE49-F238E27FC236}">
                  <a16:creationId xmlns:a16="http://schemas.microsoft.com/office/drawing/2014/main" id="{D0D06800-36B5-4518-9F32-EFBA01F2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4" name="1L">
            <a:extLst>
              <a:ext uri="{FF2B5EF4-FFF2-40B4-BE49-F238E27FC236}">
                <a16:creationId xmlns:a16="http://schemas.microsoft.com/office/drawing/2014/main" id="{E551AD0F-6422-40B7-9EF6-CBB10F34E0E7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9BD0C341-876F-4C44-853F-1A13CD51B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66" name="30-layer-blue">
              <a:extLst>
                <a:ext uri="{FF2B5EF4-FFF2-40B4-BE49-F238E27FC236}">
                  <a16:creationId xmlns:a16="http://schemas.microsoft.com/office/drawing/2014/main" id="{E244B092-72C3-4BC4-9060-F2AF55E0D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40-process-grey">
              <a:extLst>
                <a:ext uri="{FF2B5EF4-FFF2-40B4-BE49-F238E27FC236}">
                  <a16:creationId xmlns:a16="http://schemas.microsoft.com/office/drawing/2014/main" id="{5BAC05D0-9B69-4123-8349-6123C4D19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68" name="Title 167">
            <a:extLst>
              <a:ext uri="{FF2B5EF4-FFF2-40B4-BE49-F238E27FC236}">
                <a16:creationId xmlns:a16="http://schemas.microsoft.com/office/drawing/2014/main" id="{67F6EEB9-1A79-4E99-9CC1-85DED537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4210634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remember, networks are not 2-dimensional</a:t>
            </a:r>
          </a:p>
        </p:txBody>
      </p:sp>
      <p:pic>
        <p:nvPicPr>
          <p:cNvPr id="6" name="10-axis">
            <a:extLst>
              <a:ext uri="{FF2B5EF4-FFF2-40B4-BE49-F238E27FC236}">
                <a16:creationId xmlns:a16="http://schemas.microsoft.com/office/drawing/2014/main" id="{38B33119-B38E-4AE1-A36A-F58303CFB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00" y="1083600"/>
            <a:ext cx="7236000" cy="54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08621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R">
            <a:extLst>
              <a:ext uri="{FF2B5EF4-FFF2-40B4-BE49-F238E27FC236}">
                <a16:creationId xmlns:a16="http://schemas.microsoft.com/office/drawing/2014/main" id="{88EAABA4-DEEA-4BE6-A714-17279D65014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3" name="20-system-color">
              <a:extLst>
                <a:ext uri="{FF2B5EF4-FFF2-40B4-BE49-F238E27FC236}">
                  <a16:creationId xmlns:a16="http://schemas.microsoft.com/office/drawing/2014/main" id="{8041080C-C0B2-4E05-B219-781099952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" name="21-cells">
              <a:extLst>
                <a:ext uri="{FF2B5EF4-FFF2-40B4-BE49-F238E27FC236}">
                  <a16:creationId xmlns:a16="http://schemas.microsoft.com/office/drawing/2014/main" id="{6D1740C7-3CC2-4171-B1C3-C1CB27063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" name="30-layer-grey">
              <a:extLst>
                <a:ext uri="{FF2B5EF4-FFF2-40B4-BE49-F238E27FC236}">
                  <a16:creationId xmlns:a16="http://schemas.microsoft.com/office/drawing/2014/main" id="{64C5DACC-4266-4BCB-ACE5-516E849C9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" name="31-frame-color">
              <a:extLst>
                <a:ext uri="{FF2B5EF4-FFF2-40B4-BE49-F238E27FC236}">
                  <a16:creationId xmlns:a16="http://schemas.microsoft.com/office/drawing/2014/main" id="{D395B9F8-B3B6-455A-8027-9A190F898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" name="40-process-blue">
              <a:extLst>
                <a:ext uri="{FF2B5EF4-FFF2-40B4-BE49-F238E27FC236}">
                  <a16:creationId xmlns:a16="http://schemas.microsoft.com/office/drawing/2014/main" id="{E87E743E-CC53-479E-AB32-7D2567A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" name="43-edge-system">
              <a:extLst>
                <a:ext uri="{FF2B5EF4-FFF2-40B4-BE49-F238E27FC236}">
                  <a16:creationId xmlns:a16="http://schemas.microsoft.com/office/drawing/2014/main" id="{B9DCFD7D-8BA1-406E-877A-A3102A5A1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" name="2R">
            <a:extLst>
              <a:ext uri="{FF2B5EF4-FFF2-40B4-BE49-F238E27FC236}">
                <a16:creationId xmlns:a16="http://schemas.microsoft.com/office/drawing/2014/main" id="{C3F10A8B-F79F-459D-B230-0AA07833C5C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10" name="20-system-color">
              <a:extLst>
                <a:ext uri="{FF2B5EF4-FFF2-40B4-BE49-F238E27FC236}">
                  <a16:creationId xmlns:a16="http://schemas.microsoft.com/office/drawing/2014/main" id="{0D9EAAE8-BD52-41FA-AD8E-5419814D4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" name="21-cells">
              <a:extLst>
                <a:ext uri="{FF2B5EF4-FFF2-40B4-BE49-F238E27FC236}">
                  <a16:creationId xmlns:a16="http://schemas.microsoft.com/office/drawing/2014/main" id="{835D5ED2-49C4-473A-A5B4-7E1609E70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15EE1E7B-6CE0-4F93-BDFA-4059E1936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EDBE53BC-E1CF-49BC-B244-5630FA114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40-process-blue">
              <a:extLst>
                <a:ext uri="{FF2B5EF4-FFF2-40B4-BE49-F238E27FC236}">
                  <a16:creationId xmlns:a16="http://schemas.microsoft.com/office/drawing/2014/main" id="{82EC6F1E-F148-406E-A53D-D65434863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8ABA7AF4-77A4-4B83-A0AF-B1DE7F53A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2L">
            <a:extLst>
              <a:ext uri="{FF2B5EF4-FFF2-40B4-BE49-F238E27FC236}">
                <a16:creationId xmlns:a16="http://schemas.microsoft.com/office/drawing/2014/main" id="{33FE69EC-9A4F-4B4F-8E58-06F9C9FBD78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A46E945B-91F1-4390-BA9C-172514F66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A8BD5EF9-A17F-4E12-B5C4-D0CE87FDD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38A2C709-5839-43EF-A175-0CD1FAC11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40-process-blue">
              <a:extLst>
                <a:ext uri="{FF2B5EF4-FFF2-40B4-BE49-F238E27FC236}">
                  <a16:creationId xmlns:a16="http://schemas.microsoft.com/office/drawing/2014/main" id="{F116F097-EE1B-4226-83D2-CD984852E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1L">
            <a:extLst>
              <a:ext uri="{FF2B5EF4-FFF2-40B4-BE49-F238E27FC236}">
                <a16:creationId xmlns:a16="http://schemas.microsoft.com/office/drawing/2014/main" id="{005A2086-47B8-4798-AB57-673E8479CAF1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22" name="20-system-color">
              <a:extLst>
                <a:ext uri="{FF2B5EF4-FFF2-40B4-BE49-F238E27FC236}">
                  <a16:creationId xmlns:a16="http://schemas.microsoft.com/office/drawing/2014/main" id="{8D4F8BCD-4B82-41C3-B514-D96E904C7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C421A4C6-DA6C-4BB8-8F81-990615585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0-process-blue">
              <a:extLst>
                <a:ext uri="{FF2B5EF4-FFF2-40B4-BE49-F238E27FC236}">
                  <a16:creationId xmlns:a16="http://schemas.microsoft.com/office/drawing/2014/main" id="{C17B540F-9ADB-48BD-AD23-5F77EEA20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R">
            <a:extLst>
              <a:ext uri="{FF2B5EF4-FFF2-40B4-BE49-F238E27FC236}">
                <a16:creationId xmlns:a16="http://schemas.microsoft.com/office/drawing/2014/main" id="{F25B30A7-9636-43E2-A0EF-0043F4682ED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26" name="20-system-color">
              <a:extLst>
                <a:ext uri="{FF2B5EF4-FFF2-40B4-BE49-F238E27FC236}">
                  <a16:creationId xmlns:a16="http://schemas.microsoft.com/office/drawing/2014/main" id="{29079E56-E32E-439F-8F71-66F8499D7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27" name="21-cells">
              <a:extLst>
                <a:ext uri="{FF2B5EF4-FFF2-40B4-BE49-F238E27FC236}">
                  <a16:creationId xmlns:a16="http://schemas.microsoft.com/office/drawing/2014/main" id="{7DBD502B-41FD-43A2-97E7-BAE792927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0-layer-grey">
              <a:extLst>
                <a:ext uri="{FF2B5EF4-FFF2-40B4-BE49-F238E27FC236}">
                  <a16:creationId xmlns:a16="http://schemas.microsoft.com/office/drawing/2014/main" id="{FA917F4E-33B9-474F-BE65-4A60F4C1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-color">
              <a:extLst>
                <a:ext uri="{FF2B5EF4-FFF2-40B4-BE49-F238E27FC236}">
                  <a16:creationId xmlns:a16="http://schemas.microsoft.com/office/drawing/2014/main" id="{16F03704-4F3E-4066-9355-91ACA0010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0" name="40-process-color">
              <a:extLst>
                <a:ext uri="{FF2B5EF4-FFF2-40B4-BE49-F238E27FC236}">
                  <a16:creationId xmlns:a16="http://schemas.microsoft.com/office/drawing/2014/main" id="{6D866AF1-E128-4741-A26C-0E4AB06F3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0BC2F9E2-BCE9-424C-A211-D9AF4A3A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2" name="2R">
            <a:extLst>
              <a:ext uri="{FF2B5EF4-FFF2-40B4-BE49-F238E27FC236}">
                <a16:creationId xmlns:a16="http://schemas.microsoft.com/office/drawing/2014/main" id="{B57F82E3-D8C3-4AED-A39F-F9C883FFD87E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33" name="20-system-color">
              <a:extLst>
                <a:ext uri="{FF2B5EF4-FFF2-40B4-BE49-F238E27FC236}">
                  <a16:creationId xmlns:a16="http://schemas.microsoft.com/office/drawing/2014/main" id="{2C582A02-6E54-43A1-BEF4-EBBC5ED49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C782D966-5279-4A06-8018-CD85D9F3B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grey">
              <a:extLst>
                <a:ext uri="{FF2B5EF4-FFF2-40B4-BE49-F238E27FC236}">
                  <a16:creationId xmlns:a16="http://schemas.microsoft.com/office/drawing/2014/main" id="{CB566A53-E638-4DEB-B517-4C338321C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1-frame-color">
              <a:extLst>
                <a:ext uri="{FF2B5EF4-FFF2-40B4-BE49-F238E27FC236}">
                  <a16:creationId xmlns:a16="http://schemas.microsoft.com/office/drawing/2014/main" id="{86A89015-5734-4678-AF9A-281ED6706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7" name="40-process-color">
              <a:extLst>
                <a:ext uri="{FF2B5EF4-FFF2-40B4-BE49-F238E27FC236}">
                  <a16:creationId xmlns:a16="http://schemas.microsoft.com/office/drawing/2014/main" id="{07AE8653-26C9-4B98-A3E9-B657CE882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639FFE66-614D-41D0-AAD0-02F2C2378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CA4BB46B-7D26-4574-9CBA-28FF20366A6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FF9E424A-D1F3-4896-AAA2-A70CDF571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1" name="30-layer-grey">
              <a:extLst>
                <a:ext uri="{FF2B5EF4-FFF2-40B4-BE49-F238E27FC236}">
                  <a16:creationId xmlns:a16="http://schemas.microsoft.com/office/drawing/2014/main" id="{96751DE8-FC17-457E-A8DA-A8D967058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C81B6313-B134-4CE1-BED3-240EF8A7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3" name="40-process-color">
              <a:extLst>
                <a:ext uri="{FF2B5EF4-FFF2-40B4-BE49-F238E27FC236}">
                  <a16:creationId xmlns:a16="http://schemas.microsoft.com/office/drawing/2014/main" id="{A9DFB4B7-E3EB-455F-A9F9-892D48FF2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5A8F766D-398A-494A-AC5A-3B66E800E99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2704104A-BDAA-4634-97CE-9CFB58762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6" name="30-layer-grey">
              <a:extLst>
                <a:ext uri="{FF2B5EF4-FFF2-40B4-BE49-F238E27FC236}">
                  <a16:creationId xmlns:a16="http://schemas.microsoft.com/office/drawing/2014/main" id="{EBCD1A7F-1506-4839-8377-3C4CA10DC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0-process-color">
              <a:extLst>
                <a:ext uri="{FF2B5EF4-FFF2-40B4-BE49-F238E27FC236}">
                  <a16:creationId xmlns:a16="http://schemas.microsoft.com/office/drawing/2014/main" id="{FFB358BF-3448-472A-81DA-79C05B135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4R">
            <a:extLst>
              <a:ext uri="{FF2B5EF4-FFF2-40B4-BE49-F238E27FC236}">
                <a16:creationId xmlns:a16="http://schemas.microsoft.com/office/drawing/2014/main" id="{969BBFBF-7628-4CF7-8798-2B8EEF4BAE5F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49" name="20-system-grey">
              <a:extLst>
                <a:ext uri="{FF2B5EF4-FFF2-40B4-BE49-F238E27FC236}">
                  <a16:creationId xmlns:a16="http://schemas.microsoft.com/office/drawing/2014/main" id="{6657526D-04E1-4BB9-90D0-143DDAE29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21-cells">
              <a:extLst>
                <a:ext uri="{FF2B5EF4-FFF2-40B4-BE49-F238E27FC236}">
                  <a16:creationId xmlns:a16="http://schemas.microsoft.com/office/drawing/2014/main" id="{CDE6033D-4279-494C-B1D7-B1E178672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blue">
              <a:extLst>
                <a:ext uri="{FF2B5EF4-FFF2-40B4-BE49-F238E27FC236}">
                  <a16:creationId xmlns:a16="http://schemas.microsoft.com/office/drawing/2014/main" id="{0A49ACF1-F754-4E5B-8C95-F334575B5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">
              <a:extLst>
                <a:ext uri="{FF2B5EF4-FFF2-40B4-BE49-F238E27FC236}">
                  <a16:creationId xmlns:a16="http://schemas.microsoft.com/office/drawing/2014/main" id="{A55C9FC1-5E46-4F77-8280-AB81AFE8E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0-process-color">
              <a:extLst>
                <a:ext uri="{FF2B5EF4-FFF2-40B4-BE49-F238E27FC236}">
                  <a16:creationId xmlns:a16="http://schemas.microsoft.com/office/drawing/2014/main" id="{D73F495E-0EAB-4B3E-91C6-10A7236AA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3-edge-system">
              <a:extLst>
                <a:ext uri="{FF2B5EF4-FFF2-40B4-BE49-F238E27FC236}">
                  <a16:creationId xmlns:a16="http://schemas.microsoft.com/office/drawing/2014/main" id="{84091BA9-988D-4E04-9D9A-E0FD4820C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2L">
            <a:extLst>
              <a:ext uri="{FF2B5EF4-FFF2-40B4-BE49-F238E27FC236}">
                <a16:creationId xmlns:a16="http://schemas.microsoft.com/office/drawing/2014/main" id="{E954F98B-E964-4032-9049-2A17602A150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56" name="20-system-grey">
              <a:extLst>
                <a:ext uri="{FF2B5EF4-FFF2-40B4-BE49-F238E27FC236}">
                  <a16:creationId xmlns:a16="http://schemas.microsoft.com/office/drawing/2014/main" id="{F1902614-5AF9-40F3-A939-D5FE7D68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30-layer-blue">
              <a:extLst>
                <a:ext uri="{FF2B5EF4-FFF2-40B4-BE49-F238E27FC236}">
                  <a16:creationId xmlns:a16="http://schemas.microsoft.com/office/drawing/2014/main" id="{FFC22091-2903-4BFB-875F-F629E3319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31-frame">
              <a:extLst>
                <a:ext uri="{FF2B5EF4-FFF2-40B4-BE49-F238E27FC236}">
                  <a16:creationId xmlns:a16="http://schemas.microsoft.com/office/drawing/2014/main" id="{51E0C77E-D6C7-42B3-9735-580F064FB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056EFFF8-F72F-45E2-9D06-6A45AF68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R">
            <a:extLst>
              <a:ext uri="{FF2B5EF4-FFF2-40B4-BE49-F238E27FC236}">
                <a16:creationId xmlns:a16="http://schemas.microsoft.com/office/drawing/2014/main" id="{6369D4FE-5348-4674-9DB4-2159841F1C2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61" name="20-system-grey">
              <a:extLst>
                <a:ext uri="{FF2B5EF4-FFF2-40B4-BE49-F238E27FC236}">
                  <a16:creationId xmlns:a16="http://schemas.microsoft.com/office/drawing/2014/main" id="{77C065E2-9D91-4A37-8361-D743ED0D0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2F8A1C6C-49CF-41C7-8D3F-33CE8D790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blue">
              <a:extLst>
                <a:ext uri="{FF2B5EF4-FFF2-40B4-BE49-F238E27FC236}">
                  <a16:creationId xmlns:a16="http://schemas.microsoft.com/office/drawing/2014/main" id="{2A517776-D5C2-4DA8-917D-08565C693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">
              <a:extLst>
                <a:ext uri="{FF2B5EF4-FFF2-40B4-BE49-F238E27FC236}">
                  <a16:creationId xmlns:a16="http://schemas.microsoft.com/office/drawing/2014/main" id="{E5D8E9C6-ADB4-45CF-A68E-87D08116F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731F8C2A-A514-42B1-BADC-D328326BC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D5FA71C1-F28D-49C4-9C5C-1BA99E774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1L">
            <a:extLst>
              <a:ext uri="{FF2B5EF4-FFF2-40B4-BE49-F238E27FC236}">
                <a16:creationId xmlns:a16="http://schemas.microsoft.com/office/drawing/2014/main" id="{FDE42959-C0E8-4235-8004-E6D04A05C86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68" name="20-system-grey">
              <a:extLst>
                <a:ext uri="{FF2B5EF4-FFF2-40B4-BE49-F238E27FC236}">
                  <a16:creationId xmlns:a16="http://schemas.microsoft.com/office/drawing/2014/main" id="{3C7DA8A6-4047-4B8B-B955-EFBABA8F7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blue">
              <a:extLst>
                <a:ext uri="{FF2B5EF4-FFF2-40B4-BE49-F238E27FC236}">
                  <a16:creationId xmlns:a16="http://schemas.microsoft.com/office/drawing/2014/main" id="{44692CAB-ACAE-4A70-91E7-CC49398B8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A281D5DC-6B2C-4015-BB6F-1D4BBD9E9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R">
            <a:extLst>
              <a:ext uri="{FF2B5EF4-FFF2-40B4-BE49-F238E27FC236}">
                <a16:creationId xmlns:a16="http://schemas.microsoft.com/office/drawing/2014/main" id="{87D6B9B1-94D4-4C42-B2C8-CEDA4C518F07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72" name="20-system-grey">
              <a:extLst>
                <a:ext uri="{FF2B5EF4-FFF2-40B4-BE49-F238E27FC236}">
                  <a16:creationId xmlns:a16="http://schemas.microsoft.com/office/drawing/2014/main" id="{2FDB8BE2-9335-4A54-867A-6E9CA88AB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21-cells">
              <a:extLst>
                <a:ext uri="{FF2B5EF4-FFF2-40B4-BE49-F238E27FC236}">
                  <a16:creationId xmlns:a16="http://schemas.microsoft.com/office/drawing/2014/main" id="{5667DCA0-AC14-43E3-A9E0-C22235515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5C7F136D-C1F6-426A-A27A-0715E0919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912C96C6-BBF6-4580-A998-2A1DF0FC7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grey">
              <a:extLst>
                <a:ext uri="{FF2B5EF4-FFF2-40B4-BE49-F238E27FC236}">
                  <a16:creationId xmlns:a16="http://schemas.microsoft.com/office/drawing/2014/main" id="{EC6F6BC2-A27A-4EA7-A2B7-76BC349C2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3-edge-system">
              <a:extLst>
                <a:ext uri="{FF2B5EF4-FFF2-40B4-BE49-F238E27FC236}">
                  <a16:creationId xmlns:a16="http://schemas.microsoft.com/office/drawing/2014/main" id="{FD2D6228-74AB-434A-B46A-DE7AAE8BF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2R">
            <a:extLst>
              <a:ext uri="{FF2B5EF4-FFF2-40B4-BE49-F238E27FC236}">
                <a16:creationId xmlns:a16="http://schemas.microsoft.com/office/drawing/2014/main" id="{E5E54D20-524B-4B81-8639-5D0D3CBFDBE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F8F42D64-05A7-4938-B20C-E45DBACD4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4B5A351D-6E32-4287-8D6B-1AD853D4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8BCB29D5-04E5-4B1D-BC5E-A6DABBBB5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1-frame">
              <a:extLst>
                <a:ext uri="{FF2B5EF4-FFF2-40B4-BE49-F238E27FC236}">
                  <a16:creationId xmlns:a16="http://schemas.microsoft.com/office/drawing/2014/main" id="{7EFC891C-8959-4BCD-BA45-24F2A10F6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7F648B85-AF31-46B5-8DD5-686D8166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4-edge-layer">
              <a:extLst>
                <a:ext uri="{FF2B5EF4-FFF2-40B4-BE49-F238E27FC236}">
                  <a16:creationId xmlns:a16="http://schemas.microsoft.com/office/drawing/2014/main" id="{CA7B03C8-B132-4B94-9CF2-23403F166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5" name="2L">
            <a:extLst>
              <a:ext uri="{FF2B5EF4-FFF2-40B4-BE49-F238E27FC236}">
                <a16:creationId xmlns:a16="http://schemas.microsoft.com/office/drawing/2014/main" id="{E880F8FE-BA72-445B-8306-C942778A4508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86" name="20-system-grey">
              <a:extLst>
                <a:ext uri="{FF2B5EF4-FFF2-40B4-BE49-F238E27FC236}">
                  <a16:creationId xmlns:a16="http://schemas.microsoft.com/office/drawing/2014/main" id="{5F542E05-1664-440D-B6BB-984B403D5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30-layer-blue">
              <a:extLst>
                <a:ext uri="{FF2B5EF4-FFF2-40B4-BE49-F238E27FC236}">
                  <a16:creationId xmlns:a16="http://schemas.microsoft.com/office/drawing/2014/main" id="{46FE65CA-A929-44FC-A059-B67C3B58E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31-frame">
              <a:extLst>
                <a:ext uri="{FF2B5EF4-FFF2-40B4-BE49-F238E27FC236}">
                  <a16:creationId xmlns:a16="http://schemas.microsoft.com/office/drawing/2014/main" id="{4D834C56-AB12-48DD-B77F-BFB691B86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0-process-grey">
              <a:extLst>
                <a:ext uri="{FF2B5EF4-FFF2-40B4-BE49-F238E27FC236}">
                  <a16:creationId xmlns:a16="http://schemas.microsoft.com/office/drawing/2014/main" id="{661C6476-CD33-4EEA-AD10-1935A1760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1L">
            <a:extLst>
              <a:ext uri="{FF2B5EF4-FFF2-40B4-BE49-F238E27FC236}">
                <a16:creationId xmlns:a16="http://schemas.microsoft.com/office/drawing/2014/main" id="{298BE566-9662-4FF3-A246-10DD5535B49C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C312FF96-3117-44E0-B05B-E3DCCE50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blue">
              <a:extLst>
                <a:ext uri="{FF2B5EF4-FFF2-40B4-BE49-F238E27FC236}">
                  <a16:creationId xmlns:a16="http://schemas.microsoft.com/office/drawing/2014/main" id="{B1BD7711-A25E-4825-A93B-E063D89DD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0-process-grey">
              <a:extLst>
                <a:ext uri="{FF2B5EF4-FFF2-40B4-BE49-F238E27FC236}">
                  <a16:creationId xmlns:a16="http://schemas.microsoft.com/office/drawing/2014/main" id="{41D741DD-0AD1-427D-8F56-7C17ECA43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4R">
            <a:extLst>
              <a:ext uri="{FF2B5EF4-FFF2-40B4-BE49-F238E27FC236}">
                <a16:creationId xmlns:a16="http://schemas.microsoft.com/office/drawing/2014/main" id="{509126F4-78D2-48D0-A23C-934F1ADBA34E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111DB465-B93A-4F25-B365-DF777F71D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21-cells">
              <a:extLst>
                <a:ext uri="{FF2B5EF4-FFF2-40B4-BE49-F238E27FC236}">
                  <a16:creationId xmlns:a16="http://schemas.microsoft.com/office/drawing/2014/main" id="{AD02381A-51FB-4568-8F7E-06E29B249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4C712825-5837-45AF-8090-A33F80C04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1-frame-color">
              <a:extLst>
                <a:ext uri="{FF2B5EF4-FFF2-40B4-BE49-F238E27FC236}">
                  <a16:creationId xmlns:a16="http://schemas.microsoft.com/office/drawing/2014/main" id="{3A812602-71C2-449E-A7E4-854F5851C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9" name="40-process-blue">
              <a:extLst>
                <a:ext uri="{FF2B5EF4-FFF2-40B4-BE49-F238E27FC236}">
                  <a16:creationId xmlns:a16="http://schemas.microsoft.com/office/drawing/2014/main" id="{D5CDF2A5-AF99-4EE6-BD2E-8763D915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43-edge-system">
              <a:extLst>
                <a:ext uri="{FF2B5EF4-FFF2-40B4-BE49-F238E27FC236}">
                  <a16:creationId xmlns:a16="http://schemas.microsoft.com/office/drawing/2014/main" id="{4B286B54-DF8E-48DC-97E9-E376D1686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1" name="2R">
            <a:extLst>
              <a:ext uri="{FF2B5EF4-FFF2-40B4-BE49-F238E27FC236}">
                <a16:creationId xmlns:a16="http://schemas.microsoft.com/office/drawing/2014/main" id="{8CF60956-6CA0-4668-8F45-1E846C0A7C3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1765CA63-31F8-4284-AC4A-B253E083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21-cells">
              <a:extLst>
                <a:ext uri="{FF2B5EF4-FFF2-40B4-BE49-F238E27FC236}">
                  <a16:creationId xmlns:a16="http://schemas.microsoft.com/office/drawing/2014/main" id="{91FF0C95-1059-405B-9663-E564CEF9F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color">
              <a:extLst>
                <a:ext uri="{FF2B5EF4-FFF2-40B4-BE49-F238E27FC236}">
                  <a16:creationId xmlns:a16="http://schemas.microsoft.com/office/drawing/2014/main" id="{6C155A36-D34F-4392-AD60-6E380929D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1-frame-color">
              <a:extLst>
                <a:ext uri="{FF2B5EF4-FFF2-40B4-BE49-F238E27FC236}">
                  <a16:creationId xmlns:a16="http://schemas.microsoft.com/office/drawing/2014/main" id="{750B358E-4CB2-4BD0-8694-940A1C624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6" name="40-process-blue">
              <a:extLst>
                <a:ext uri="{FF2B5EF4-FFF2-40B4-BE49-F238E27FC236}">
                  <a16:creationId xmlns:a16="http://schemas.microsoft.com/office/drawing/2014/main" id="{6E05A82A-F119-413B-98B4-AA64701D8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4-edge-layer">
              <a:extLst>
                <a:ext uri="{FF2B5EF4-FFF2-40B4-BE49-F238E27FC236}">
                  <a16:creationId xmlns:a16="http://schemas.microsoft.com/office/drawing/2014/main" id="{1A5898E0-7B9D-4189-81AE-C1E1606A0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8" name="2L">
            <a:extLst>
              <a:ext uri="{FF2B5EF4-FFF2-40B4-BE49-F238E27FC236}">
                <a16:creationId xmlns:a16="http://schemas.microsoft.com/office/drawing/2014/main" id="{83B5EE48-B067-4CCE-8EC9-E917846B0F9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09" name="20-system-grey">
              <a:extLst>
                <a:ext uri="{FF2B5EF4-FFF2-40B4-BE49-F238E27FC236}">
                  <a16:creationId xmlns:a16="http://schemas.microsoft.com/office/drawing/2014/main" id="{7519DE2F-DFFC-4B8E-B065-5EA7D44EF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0-layer-color">
              <a:extLst>
                <a:ext uri="{FF2B5EF4-FFF2-40B4-BE49-F238E27FC236}">
                  <a16:creationId xmlns:a16="http://schemas.microsoft.com/office/drawing/2014/main" id="{FA7E04E2-FF0B-4C3E-B5CF-F0ED95340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1-frame-color">
              <a:extLst>
                <a:ext uri="{FF2B5EF4-FFF2-40B4-BE49-F238E27FC236}">
                  <a16:creationId xmlns:a16="http://schemas.microsoft.com/office/drawing/2014/main" id="{64932625-B910-4F8C-B810-6ADC16487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2" name="40-process-blue">
              <a:extLst>
                <a:ext uri="{FF2B5EF4-FFF2-40B4-BE49-F238E27FC236}">
                  <a16:creationId xmlns:a16="http://schemas.microsoft.com/office/drawing/2014/main" id="{A55D7466-7307-444C-91F7-BF2BB4A1D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1L">
            <a:extLst>
              <a:ext uri="{FF2B5EF4-FFF2-40B4-BE49-F238E27FC236}">
                <a16:creationId xmlns:a16="http://schemas.microsoft.com/office/drawing/2014/main" id="{632C7C89-176C-4A3C-B55B-17ACA35448BE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14" name="20-system-grey">
              <a:extLst>
                <a:ext uri="{FF2B5EF4-FFF2-40B4-BE49-F238E27FC236}">
                  <a16:creationId xmlns:a16="http://schemas.microsoft.com/office/drawing/2014/main" id="{16FCD877-51FC-4910-9C37-9924C1F1A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5" name="30-layer-color">
              <a:extLst>
                <a:ext uri="{FF2B5EF4-FFF2-40B4-BE49-F238E27FC236}">
                  <a16:creationId xmlns:a16="http://schemas.microsoft.com/office/drawing/2014/main" id="{AE8FBFCC-CBA3-4947-AA57-DE0E7699E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0-process-blue">
              <a:extLst>
                <a:ext uri="{FF2B5EF4-FFF2-40B4-BE49-F238E27FC236}">
                  <a16:creationId xmlns:a16="http://schemas.microsoft.com/office/drawing/2014/main" id="{10B78B1C-6496-4EA0-AAA3-C2B3F7B20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7" name="4R">
            <a:extLst>
              <a:ext uri="{FF2B5EF4-FFF2-40B4-BE49-F238E27FC236}">
                <a16:creationId xmlns:a16="http://schemas.microsoft.com/office/drawing/2014/main" id="{A577336E-9429-45F4-B804-6ACB669C9242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CF98D760-77CF-41B2-858B-7996E0F46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276FA257-9897-4E34-8989-77EA68686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color">
              <a:extLst>
                <a:ext uri="{FF2B5EF4-FFF2-40B4-BE49-F238E27FC236}">
                  <a16:creationId xmlns:a16="http://schemas.microsoft.com/office/drawing/2014/main" id="{091FA7C6-30EB-4638-9B90-256226946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1-frame-color">
              <a:extLst>
                <a:ext uri="{FF2B5EF4-FFF2-40B4-BE49-F238E27FC236}">
                  <a16:creationId xmlns:a16="http://schemas.microsoft.com/office/drawing/2014/main" id="{B7538221-BB2D-4D39-80FB-935F5D475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2" name="40-process-grey">
              <a:extLst>
                <a:ext uri="{FF2B5EF4-FFF2-40B4-BE49-F238E27FC236}">
                  <a16:creationId xmlns:a16="http://schemas.microsoft.com/office/drawing/2014/main" id="{990876B2-937F-4936-AD8C-1E9A212AB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43-edge-system">
              <a:extLst>
                <a:ext uri="{FF2B5EF4-FFF2-40B4-BE49-F238E27FC236}">
                  <a16:creationId xmlns:a16="http://schemas.microsoft.com/office/drawing/2014/main" id="{8D6B1F0D-4794-4AAE-A5AC-D8B64A2E8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4" name="2R">
            <a:extLst>
              <a:ext uri="{FF2B5EF4-FFF2-40B4-BE49-F238E27FC236}">
                <a16:creationId xmlns:a16="http://schemas.microsoft.com/office/drawing/2014/main" id="{5A2BD70C-89BF-4308-ABCD-D26C0E53DF8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25" name="20-system-grey">
              <a:extLst>
                <a:ext uri="{FF2B5EF4-FFF2-40B4-BE49-F238E27FC236}">
                  <a16:creationId xmlns:a16="http://schemas.microsoft.com/office/drawing/2014/main" id="{413384C7-0ADB-42DB-BAF1-14E2F8764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21-cells">
              <a:extLst>
                <a:ext uri="{FF2B5EF4-FFF2-40B4-BE49-F238E27FC236}">
                  <a16:creationId xmlns:a16="http://schemas.microsoft.com/office/drawing/2014/main" id="{9CE31CC1-B85A-4748-83EB-972CA9241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30-layer-color">
              <a:extLst>
                <a:ext uri="{FF2B5EF4-FFF2-40B4-BE49-F238E27FC236}">
                  <a16:creationId xmlns:a16="http://schemas.microsoft.com/office/drawing/2014/main" id="{15FD9AA8-6227-471C-BFE5-B4BF699AF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1-frame-color">
              <a:extLst>
                <a:ext uri="{FF2B5EF4-FFF2-40B4-BE49-F238E27FC236}">
                  <a16:creationId xmlns:a16="http://schemas.microsoft.com/office/drawing/2014/main" id="{B2230559-EF3F-4A7B-8F14-28B949627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grey">
              <a:extLst>
                <a:ext uri="{FF2B5EF4-FFF2-40B4-BE49-F238E27FC236}">
                  <a16:creationId xmlns:a16="http://schemas.microsoft.com/office/drawing/2014/main" id="{AF3C1FC4-CFD2-495F-81B7-EFD20D77B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4-edge-layer">
              <a:extLst>
                <a:ext uri="{FF2B5EF4-FFF2-40B4-BE49-F238E27FC236}">
                  <a16:creationId xmlns:a16="http://schemas.microsoft.com/office/drawing/2014/main" id="{D61B0CBE-4621-4E30-B373-BCC4A10C9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1" name="2L">
            <a:extLst>
              <a:ext uri="{FF2B5EF4-FFF2-40B4-BE49-F238E27FC236}">
                <a16:creationId xmlns:a16="http://schemas.microsoft.com/office/drawing/2014/main" id="{4B326E82-195B-4239-B563-CF9C00418C5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32" name="20-system-grey">
              <a:extLst>
                <a:ext uri="{FF2B5EF4-FFF2-40B4-BE49-F238E27FC236}">
                  <a16:creationId xmlns:a16="http://schemas.microsoft.com/office/drawing/2014/main" id="{859F2C8A-55D2-441F-8983-F479AB119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B7B3D58B-6D80-4C86-A7CC-793A57C4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31-frame-color">
              <a:extLst>
                <a:ext uri="{FF2B5EF4-FFF2-40B4-BE49-F238E27FC236}">
                  <a16:creationId xmlns:a16="http://schemas.microsoft.com/office/drawing/2014/main" id="{176E3A98-F97E-428D-BAC1-20DE8697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5" name="40-process-grey">
              <a:extLst>
                <a:ext uri="{FF2B5EF4-FFF2-40B4-BE49-F238E27FC236}">
                  <a16:creationId xmlns:a16="http://schemas.microsoft.com/office/drawing/2014/main" id="{69CFBB31-0CA6-4C77-A0D5-6B2A9C6EA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1L">
            <a:extLst>
              <a:ext uri="{FF2B5EF4-FFF2-40B4-BE49-F238E27FC236}">
                <a16:creationId xmlns:a16="http://schemas.microsoft.com/office/drawing/2014/main" id="{535A6E8E-17A5-4473-A0A7-F089A44988C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37" name="20-system-grey">
              <a:extLst>
                <a:ext uri="{FF2B5EF4-FFF2-40B4-BE49-F238E27FC236}">
                  <a16:creationId xmlns:a16="http://schemas.microsoft.com/office/drawing/2014/main" id="{B2493F1B-E2DD-4C8A-A8C1-8452B6AAC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30-layer-color">
              <a:extLst>
                <a:ext uri="{FF2B5EF4-FFF2-40B4-BE49-F238E27FC236}">
                  <a16:creationId xmlns:a16="http://schemas.microsoft.com/office/drawing/2014/main" id="{23386261-1A14-41DE-A6D8-635EBAA67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grey">
              <a:extLst>
                <a:ext uri="{FF2B5EF4-FFF2-40B4-BE49-F238E27FC236}">
                  <a16:creationId xmlns:a16="http://schemas.microsoft.com/office/drawing/2014/main" id="{7CC03EF5-07F4-4086-BAAC-16B51C2E4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40" name="Title 139">
            <a:extLst>
              <a:ext uri="{FF2B5EF4-FFF2-40B4-BE49-F238E27FC236}">
                <a16:creationId xmlns:a16="http://schemas.microsoft.com/office/drawing/2014/main" id="{FFC5CE52-7F6B-42A2-9EED-95B35ACF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candidates: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2314654956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B8C03EFE-AF41-45D8-8525-E3C99FFF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good candidates for graphic fingerprints</a:t>
            </a:r>
          </a:p>
        </p:txBody>
      </p:sp>
      <p:sp>
        <p:nvSpPr>
          <p:cNvPr id="106" name="d1">
            <a:extLst>
              <a:ext uri="{FF2B5EF4-FFF2-40B4-BE49-F238E27FC236}">
                <a16:creationId xmlns:a16="http://schemas.microsoft.com/office/drawing/2014/main" id="{02AEBFCD-3341-45E2-8B81-29262EC38B6F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40c, 43es, 44el</a:t>
            </a:r>
          </a:p>
        </p:txBody>
      </p:sp>
      <p:sp>
        <p:nvSpPr>
          <p:cNvPr id="107" name="c1">
            <a:extLst>
              <a:ext uri="{FF2B5EF4-FFF2-40B4-BE49-F238E27FC236}">
                <a16:creationId xmlns:a16="http://schemas.microsoft.com/office/drawing/2014/main" id="{4ECE3D91-9BA0-4B07-8159-6A45504B7681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40b, 43es</a:t>
            </a:r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35EFFD8C-3189-4DAA-B66F-BE4408CB26DC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20c, 21cs</a:t>
            </a:r>
          </a:p>
        </p:txBody>
      </p:sp>
      <p:sp>
        <p:nvSpPr>
          <p:cNvPr id="109" name="a1">
            <a:extLst>
              <a:ext uri="{FF2B5EF4-FFF2-40B4-BE49-F238E27FC236}">
                <a16:creationId xmlns:a16="http://schemas.microsoft.com/office/drawing/2014/main" id="{90A00C2A-4C16-4BD0-B9B2-8AC3F639F7B2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21cs</a:t>
            </a:r>
          </a:p>
        </p:txBody>
      </p:sp>
      <p:sp>
        <p:nvSpPr>
          <p:cNvPr id="110" name="d2">
            <a:extLst>
              <a:ext uri="{FF2B5EF4-FFF2-40B4-BE49-F238E27FC236}">
                <a16:creationId xmlns:a16="http://schemas.microsoft.com/office/drawing/2014/main" id="{99E8A840-6E0B-4DA1-A946-57D1EFF95497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40c, 43es</a:t>
            </a:r>
          </a:p>
        </p:txBody>
      </p:sp>
      <p:sp>
        <p:nvSpPr>
          <p:cNvPr id="111" name="c2">
            <a:extLst>
              <a:ext uri="{FF2B5EF4-FFF2-40B4-BE49-F238E27FC236}">
                <a16:creationId xmlns:a16="http://schemas.microsoft.com/office/drawing/2014/main" id="{10003E51-D166-4D50-BE56-F8FFE1C19623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40g, 43es</a:t>
            </a:r>
          </a:p>
        </p:txBody>
      </p:sp>
      <p:sp>
        <p:nvSpPr>
          <p:cNvPr id="112" name="b2">
            <a:extLst>
              <a:ext uri="{FF2B5EF4-FFF2-40B4-BE49-F238E27FC236}">
                <a16:creationId xmlns:a16="http://schemas.microsoft.com/office/drawing/2014/main" id="{2114D4C2-95BB-46D9-B108-48B42060D2F2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30c</a:t>
            </a:r>
          </a:p>
        </p:txBody>
      </p:sp>
      <p:sp>
        <p:nvSpPr>
          <p:cNvPr id="113" name="a2">
            <a:extLst>
              <a:ext uri="{FF2B5EF4-FFF2-40B4-BE49-F238E27FC236}">
                <a16:creationId xmlns:a16="http://schemas.microsoft.com/office/drawing/2014/main" id="{D52C26BE-3019-493A-8D7D-C307A24B25BA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30b</a:t>
            </a:r>
          </a:p>
        </p:txBody>
      </p:sp>
      <p:sp>
        <p:nvSpPr>
          <p:cNvPr id="114" name="d3">
            <a:extLst>
              <a:ext uri="{FF2B5EF4-FFF2-40B4-BE49-F238E27FC236}">
                <a16:creationId xmlns:a16="http://schemas.microsoft.com/office/drawing/2014/main" id="{1C73FF95-BE65-45DD-A648-F908DA25660E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20g, 30c, 31fc, 40c, 43es</a:t>
            </a:r>
          </a:p>
        </p:txBody>
      </p:sp>
      <p:sp>
        <p:nvSpPr>
          <p:cNvPr id="115" name="c3">
            <a:extLst>
              <a:ext uri="{FF2B5EF4-FFF2-40B4-BE49-F238E27FC236}">
                <a16:creationId xmlns:a16="http://schemas.microsoft.com/office/drawing/2014/main" id="{CFC5C9F6-8814-4DCE-AB48-7CE9B1E5552B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30g, 31fc, 40b, 43es</a:t>
            </a:r>
          </a:p>
        </p:txBody>
      </p:sp>
      <p:sp>
        <p:nvSpPr>
          <p:cNvPr id="116" name="b3">
            <a:extLst>
              <a:ext uri="{FF2B5EF4-FFF2-40B4-BE49-F238E27FC236}">
                <a16:creationId xmlns:a16="http://schemas.microsoft.com/office/drawing/2014/main" id="{8D6A7B1B-28D2-456E-9BBE-7A9B0C33C55A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30c, 31fc</a:t>
            </a:r>
          </a:p>
        </p:txBody>
      </p:sp>
      <p:sp>
        <p:nvSpPr>
          <p:cNvPr id="117" name="a3">
            <a:extLst>
              <a:ext uri="{FF2B5EF4-FFF2-40B4-BE49-F238E27FC236}">
                <a16:creationId xmlns:a16="http://schemas.microsoft.com/office/drawing/2014/main" id="{AAB65FB3-CFD7-4514-9B25-CB0C2E8BCC68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21cs, 30c </a:t>
            </a:r>
          </a:p>
        </p:txBody>
      </p:sp>
      <p:grpSp>
        <p:nvGrpSpPr>
          <p:cNvPr id="102" name="nw-example">
            <a:extLst>
              <a:ext uri="{FF2B5EF4-FFF2-40B4-BE49-F238E27FC236}">
                <a16:creationId xmlns:a16="http://schemas.microsoft.com/office/drawing/2014/main" id="{756F9779-7033-4FD0-943D-AECA397848F1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1213200"/>
            <a:ext cx="3063600" cy="826526"/>
            <a:chOff x="0" y="1784365"/>
            <a:chExt cx="12192000" cy="3289269"/>
          </a:xfrm>
        </p:grpSpPr>
        <p:pic>
          <p:nvPicPr>
            <p:cNvPr id="121" name="11-phy-full">
              <a:extLst>
                <a:ext uri="{FF2B5EF4-FFF2-40B4-BE49-F238E27FC236}">
                  <a16:creationId xmlns:a16="http://schemas.microsoft.com/office/drawing/2014/main" id="{F3E818A3-0E7F-45FA-86CB-2C002C34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20-system-blue">
              <a:extLst>
                <a:ext uri="{FF2B5EF4-FFF2-40B4-BE49-F238E27FC236}">
                  <a16:creationId xmlns:a16="http://schemas.microsoft.com/office/drawing/2014/main" id="{46E69917-E64F-4225-A436-39FBE34B4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FDC7258A-1F8D-468D-BE60-8254B99CA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2" name="nw-example">
            <a:extLst>
              <a:ext uri="{FF2B5EF4-FFF2-40B4-BE49-F238E27FC236}">
                <a16:creationId xmlns:a16="http://schemas.microsoft.com/office/drawing/2014/main" id="{80E9CB06-B607-4172-A74B-A51417852914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1213200"/>
            <a:ext cx="3063600" cy="826526"/>
            <a:chOff x="0" y="1784365"/>
            <a:chExt cx="12192000" cy="3289269"/>
          </a:xfrm>
        </p:grpSpPr>
        <p:pic>
          <p:nvPicPr>
            <p:cNvPr id="243" name="11-phy-full">
              <a:extLst>
                <a:ext uri="{FF2B5EF4-FFF2-40B4-BE49-F238E27FC236}">
                  <a16:creationId xmlns:a16="http://schemas.microsoft.com/office/drawing/2014/main" id="{3B26D463-412E-4413-B635-C70321996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color">
              <a:extLst>
                <a:ext uri="{FF2B5EF4-FFF2-40B4-BE49-F238E27FC236}">
                  <a16:creationId xmlns:a16="http://schemas.microsoft.com/office/drawing/2014/main" id="{A4B00107-FBC1-495F-90AA-6AF383787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84944D98-56E3-4996-9BF4-2C0D19C01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6" name="nw-example">
            <a:extLst>
              <a:ext uri="{FF2B5EF4-FFF2-40B4-BE49-F238E27FC236}">
                <a16:creationId xmlns:a16="http://schemas.microsoft.com/office/drawing/2014/main" id="{75C70AF4-0000-475D-9F7D-127316514649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1213200"/>
            <a:ext cx="3063600" cy="826526"/>
            <a:chOff x="0" y="1784365"/>
            <a:chExt cx="12192000" cy="3289269"/>
          </a:xfrm>
        </p:grpSpPr>
        <p:pic>
          <p:nvPicPr>
            <p:cNvPr id="157" name="40-process-blue">
              <a:extLst>
                <a:ext uri="{FF2B5EF4-FFF2-40B4-BE49-F238E27FC236}">
                  <a16:creationId xmlns:a16="http://schemas.microsoft.com/office/drawing/2014/main" id="{5228E12D-F608-4612-9088-D3F4B5CD7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43-edge-system">
              <a:extLst>
                <a:ext uri="{FF2B5EF4-FFF2-40B4-BE49-F238E27FC236}">
                  <a16:creationId xmlns:a16="http://schemas.microsoft.com/office/drawing/2014/main" id="{B3D20F4B-515B-457B-8C84-533CD7E47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7" name="nw-example">
            <a:extLst>
              <a:ext uri="{FF2B5EF4-FFF2-40B4-BE49-F238E27FC236}">
                <a16:creationId xmlns:a16="http://schemas.microsoft.com/office/drawing/2014/main" id="{A0F04B97-5BE7-4027-9C7A-24459C6A3114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1213200"/>
            <a:ext cx="3063600" cy="826526"/>
            <a:chOff x="0" y="1784365"/>
            <a:chExt cx="12192000" cy="3289269"/>
          </a:xfrm>
        </p:grpSpPr>
        <p:pic>
          <p:nvPicPr>
            <p:cNvPr id="249" name="40-process-color">
              <a:extLst>
                <a:ext uri="{FF2B5EF4-FFF2-40B4-BE49-F238E27FC236}">
                  <a16:creationId xmlns:a16="http://schemas.microsoft.com/office/drawing/2014/main" id="{DFBD9560-F87D-4451-BA2D-F97A28808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0" name="43-edge-system">
              <a:extLst>
                <a:ext uri="{FF2B5EF4-FFF2-40B4-BE49-F238E27FC236}">
                  <a16:creationId xmlns:a16="http://schemas.microsoft.com/office/drawing/2014/main" id="{DFB42019-9F2E-46C7-9F0C-442204127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1" name="44-edge-layer">
              <a:extLst>
                <a:ext uri="{FF2B5EF4-FFF2-40B4-BE49-F238E27FC236}">
                  <a16:creationId xmlns:a16="http://schemas.microsoft.com/office/drawing/2014/main" id="{6DF7AF26-B0C7-4D31-BDFE-29BFA7D1D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8" name="nw-example">
            <a:extLst>
              <a:ext uri="{FF2B5EF4-FFF2-40B4-BE49-F238E27FC236}">
                <a16:creationId xmlns:a16="http://schemas.microsoft.com/office/drawing/2014/main" id="{B109E850-BF4C-42F1-8CE9-F9EC2905A6F8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3006000"/>
            <a:ext cx="3063600" cy="826526"/>
            <a:chOff x="0" y="1784365"/>
            <a:chExt cx="12192000" cy="3289269"/>
          </a:xfrm>
        </p:grpSpPr>
        <p:pic>
          <p:nvPicPr>
            <p:cNvPr id="179" name="11-phy-full">
              <a:extLst>
                <a:ext uri="{FF2B5EF4-FFF2-40B4-BE49-F238E27FC236}">
                  <a16:creationId xmlns:a16="http://schemas.microsoft.com/office/drawing/2014/main" id="{8908E3C7-6AEB-4EFB-9B19-C69C83405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0-layer-blue">
              <a:extLst>
                <a:ext uri="{FF2B5EF4-FFF2-40B4-BE49-F238E27FC236}">
                  <a16:creationId xmlns:a16="http://schemas.microsoft.com/office/drawing/2014/main" id="{4DB8CE0A-6A19-4A3A-97A1-C129BF47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2" name="nw-example">
            <a:extLst>
              <a:ext uri="{FF2B5EF4-FFF2-40B4-BE49-F238E27FC236}">
                <a16:creationId xmlns:a16="http://schemas.microsoft.com/office/drawing/2014/main" id="{B4CC20B1-5590-43B2-832A-6403A4B70652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3006000"/>
            <a:ext cx="3063600" cy="826526"/>
            <a:chOff x="0" y="1784365"/>
            <a:chExt cx="12192000" cy="3289269"/>
          </a:xfrm>
        </p:grpSpPr>
        <p:pic>
          <p:nvPicPr>
            <p:cNvPr id="253" name="11-phy-full">
              <a:extLst>
                <a:ext uri="{FF2B5EF4-FFF2-40B4-BE49-F238E27FC236}">
                  <a16:creationId xmlns:a16="http://schemas.microsoft.com/office/drawing/2014/main" id="{5FA6E828-33B0-4AF3-8F93-D8874F8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5" name="30-layer-color">
              <a:extLst>
                <a:ext uri="{FF2B5EF4-FFF2-40B4-BE49-F238E27FC236}">
                  <a16:creationId xmlns:a16="http://schemas.microsoft.com/office/drawing/2014/main" id="{177C6075-1FCA-4E11-84C4-768360FCA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nw-example">
            <a:extLst>
              <a:ext uri="{FF2B5EF4-FFF2-40B4-BE49-F238E27FC236}">
                <a16:creationId xmlns:a16="http://schemas.microsoft.com/office/drawing/2014/main" id="{65562D3B-5A1A-4B5F-83D4-F0FFA0385127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3006000"/>
            <a:ext cx="3063600" cy="826526"/>
            <a:chOff x="0" y="1784365"/>
            <a:chExt cx="12192000" cy="3289269"/>
          </a:xfrm>
        </p:grpSpPr>
        <p:pic>
          <p:nvPicPr>
            <p:cNvPr id="163" name="11-phy-full">
              <a:extLst>
                <a:ext uri="{FF2B5EF4-FFF2-40B4-BE49-F238E27FC236}">
                  <a16:creationId xmlns:a16="http://schemas.microsoft.com/office/drawing/2014/main" id="{660A7851-DD00-4205-B418-F6A04CA4A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A3D52489-A5A7-469C-9DDF-03BAB0523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75" name="40-process-grey">
              <a:extLst>
                <a:ext uri="{FF2B5EF4-FFF2-40B4-BE49-F238E27FC236}">
                  <a16:creationId xmlns:a16="http://schemas.microsoft.com/office/drawing/2014/main" id="{8BF046F0-EDA2-4BA3-B5BC-D0F55181E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6" name="43-edge-system">
              <a:extLst>
                <a:ext uri="{FF2B5EF4-FFF2-40B4-BE49-F238E27FC236}">
                  <a16:creationId xmlns:a16="http://schemas.microsoft.com/office/drawing/2014/main" id="{23072076-7BFA-49F9-9DB7-A27BF8CB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3" name="nw-example">
            <a:extLst>
              <a:ext uri="{FF2B5EF4-FFF2-40B4-BE49-F238E27FC236}">
                <a16:creationId xmlns:a16="http://schemas.microsoft.com/office/drawing/2014/main" id="{4650240A-9681-4C9C-AC75-32A5A0128095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3006000"/>
            <a:ext cx="3063600" cy="826526"/>
            <a:chOff x="0" y="1784365"/>
            <a:chExt cx="12192000" cy="3289269"/>
          </a:xfrm>
        </p:grpSpPr>
        <p:pic>
          <p:nvPicPr>
            <p:cNvPr id="264" name="11-phy-full">
              <a:extLst>
                <a:ext uri="{FF2B5EF4-FFF2-40B4-BE49-F238E27FC236}">
                  <a16:creationId xmlns:a16="http://schemas.microsoft.com/office/drawing/2014/main" id="{BF86567B-D977-4F93-81CF-2C62B1DE5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5" name="20-system-blue">
              <a:extLst>
                <a:ext uri="{FF2B5EF4-FFF2-40B4-BE49-F238E27FC236}">
                  <a16:creationId xmlns:a16="http://schemas.microsoft.com/office/drawing/2014/main" id="{7DD9951E-4B9C-4780-A33A-CF183FD0E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66" name="40-process-color">
              <a:extLst>
                <a:ext uri="{FF2B5EF4-FFF2-40B4-BE49-F238E27FC236}">
                  <a16:creationId xmlns:a16="http://schemas.microsoft.com/office/drawing/2014/main" id="{55D3D930-3EDA-47E8-A9B1-6152C0C0B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3-edge-system">
              <a:extLst>
                <a:ext uri="{FF2B5EF4-FFF2-40B4-BE49-F238E27FC236}">
                  <a16:creationId xmlns:a16="http://schemas.microsoft.com/office/drawing/2014/main" id="{2334580D-1279-40CB-9FA7-8BCBBFB22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4" name="nw-example">
            <a:extLst>
              <a:ext uri="{FF2B5EF4-FFF2-40B4-BE49-F238E27FC236}">
                <a16:creationId xmlns:a16="http://schemas.microsoft.com/office/drawing/2014/main" id="{24BC10AF-6345-4F9F-95E4-44C53DB4196B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4798800"/>
            <a:ext cx="3063600" cy="826526"/>
            <a:chOff x="0" y="1784365"/>
            <a:chExt cx="12192000" cy="3289269"/>
          </a:xfrm>
        </p:grpSpPr>
        <p:pic>
          <p:nvPicPr>
            <p:cNvPr id="195" name="11-phy-full">
              <a:extLst>
                <a:ext uri="{FF2B5EF4-FFF2-40B4-BE49-F238E27FC236}">
                  <a16:creationId xmlns:a16="http://schemas.microsoft.com/office/drawing/2014/main" id="{4953F3F1-255B-4EC9-ABCC-CDB922B81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6" name="20-system-blue">
              <a:extLst>
                <a:ext uri="{FF2B5EF4-FFF2-40B4-BE49-F238E27FC236}">
                  <a16:creationId xmlns:a16="http://schemas.microsoft.com/office/drawing/2014/main" id="{BF2D978A-CD94-4D57-824E-6D49A8354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9" name="21-cells">
              <a:extLst>
                <a:ext uri="{FF2B5EF4-FFF2-40B4-BE49-F238E27FC236}">
                  <a16:creationId xmlns:a16="http://schemas.microsoft.com/office/drawing/2014/main" id="{1FA6D7EA-BC3E-4360-B23F-2C15B05A0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30-layer-color">
              <a:extLst>
                <a:ext uri="{FF2B5EF4-FFF2-40B4-BE49-F238E27FC236}">
                  <a16:creationId xmlns:a16="http://schemas.microsoft.com/office/drawing/2014/main" id="{FF31F407-891F-44AA-909C-65F2D8CD2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0" name="nw-example">
            <a:extLst>
              <a:ext uri="{FF2B5EF4-FFF2-40B4-BE49-F238E27FC236}">
                <a16:creationId xmlns:a16="http://schemas.microsoft.com/office/drawing/2014/main" id="{7526A184-8181-4259-A8CE-3BA9F1E9313E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4798800"/>
            <a:ext cx="3063600" cy="826526"/>
            <a:chOff x="0" y="1784365"/>
            <a:chExt cx="12192000" cy="3289269"/>
          </a:xfrm>
        </p:grpSpPr>
        <p:pic>
          <p:nvPicPr>
            <p:cNvPr id="271" name="11-phy-full">
              <a:extLst>
                <a:ext uri="{FF2B5EF4-FFF2-40B4-BE49-F238E27FC236}">
                  <a16:creationId xmlns:a16="http://schemas.microsoft.com/office/drawing/2014/main" id="{A5CE6CC5-2CE8-49CD-82B8-49279CA8A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2" name="20-system-blue">
              <a:extLst>
                <a:ext uri="{FF2B5EF4-FFF2-40B4-BE49-F238E27FC236}">
                  <a16:creationId xmlns:a16="http://schemas.microsoft.com/office/drawing/2014/main" id="{B9C5164E-9A79-41D6-A51D-056D08DF5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74" name="30-layer-color">
              <a:extLst>
                <a:ext uri="{FF2B5EF4-FFF2-40B4-BE49-F238E27FC236}">
                  <a16:creationId xmlns:a16="http://schemas.microsoft.com/office/drawing/2014/main" id="{1A590876-19CB-4397-9CF3-93D375308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31-frame-color">
              <a:extLst>
                <a:ext uri="{FF2B5EF4-FFF2-40B4-BE49-F238E27FC236}">
                  <a16:creationId xmlns:a16="http://schemas.microsoft.com/office/drawing/2014/main" id="{29684D41-ED38-4F09-AA21-053C5B2D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0" name="nw-example">
            <a:extLst>
              <a:ext uri="{FF2B5EF4-FFF2-40B4-BE49-F238E27FC236}">
                <a16:creationId xmlns:a16="http://schemas.microsoft.com/office/drawing/2014/main" id="{0B79A835-85CD-4C82-A433-E1948ABD9C7D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4798800"/>
            <a:ext cx="3063600" cy="826526"/>
            <a:chOff x="0" y="1784365"/>
            <a:chExt cx="12192000" cy="3289269"/>
          </a:xfrm>
        </p:grpSpPr>
        <p:pic>
          <p:nvPicPr>
            <p:cNvPr id="211" name="11-phy-full">
              <a:extLst>
                <a:ext uri="{FF2B5EF4-FFF2-40B4-BE49-F238E27FC236}">
                  <a16:creationId xmlns:a16="http://schemas.microsoft.com/office/drawing/2014/main" id="{DD8B7911-33C0-4414-BC90-E3E601BAD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2" name="20-system-blue">
              <a:extLst>
                <a:ext uri="{FF2B5EF4-FFF2-40B4-BE49-F238E27FC236}">
                  <a16:creationId xmlns:a16="http://schemas.microsoft.com/office/drawing/2014/main" id="{CCA84C18-9847-4502-BAE8-4C5D8765A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8" name="30-layer-grey">
              <a:extLst>
                <a:ext uri="{FF2B5EF4-FFF2-40B4-BE49-F238E27FC236}">
                  <a16:creationId xmlns:a16="http://schemas.microsoft.com/office/drawing/2014/main" id="{5C66BB33-DFF6-4B92-ADCE-0AD4B29E5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31-frame-color">
              <a:extLst>
                <a:ext uri="{FF2B5EF4-FFF2-40B4-BE49-F238E27FC236}">
                  <a16:creationId xmlns:a16="http://schemas.microsoft.com/office/drawing/2014/main" id="{3DA8AD84-72E2-43BD-A300-76C2F9E37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21" name="40-process-blue">
              <a:extLst>
                <a:ext uri="{FF2B5EF4-FFF2-40B4-BE49-F238E27FC236}">
                  <a16:creationId xmlns:a16="http://schemas.microsoft.com/office/drawing/2014/main" id="{5ECD56E7-3585-4C62-8E20-E7D236717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43-edge-system">
              <a:extLst>
                <a:ext uri="{FF2B5EF4-FFF2-40B4-BE49-F238E27FC236}">
                  <a16:creationId xmlns:a16="http://schemas.microsoft.com/office/drawing/2014/main" id="{3FA71151-37E4-4968-BB88-76DC25EA6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6" name="nw-example">
            <a:extLst>
              <a:ext uri="{FF2B5EF4-FFF2-40B4-BE49-F238E27FC236}">
                <a16:creationId xmlns:a16="http://schemas.microsoft.com/office/drawing/2014/main" id="{6B9DD19C-7238-4088-A386-10E15CF0E956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4798800"/>
            <a:ext cx="3063600" cy="826526"/>
            <a:chOff x="0" y="1784365"/>
            <a:chExt cx="12192000" cy="3289269"/>
          </a:xfrm>
        </p:grpSpPr>
        <p:pic>
          <p:nvPicPr>
            <p:cNvPr id="227" name="11-phy-full">
              <a:extLst>
                <a:ext uri="{FF2B5EF4-FFF2-40B4-BE49-F238E27FC236}">
                  <a16:creationId xmlns:a16="http://schemas.microsoft.com/office/drawing/2014/main" id="{B6491EED-EF2C-4717-BF6A-FFB613E1F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0" name="20-system-grey">
              <a:extLst>
                <a:ext uri="{FF2B5EF4-FFF2-40B4-BE49-F238E27FC236}">
                  <a16:creationId xmlns:a16="http://schemas.microsoft.com/office/drawing/2014/main" id="{76C41592-2F4D-4D70-A179-C6D53045A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3" name="30-layer-color">
              <a:extLst>
                <a:ext uri="{FF2B5EF4-FFF2-40B4-BE49-F238E27FC236}">
                  <a16:creationId xmlns:a16="http://schemas.microsoft.com/office/drawing/2014/main" id="{56A1FC8F-0392-434C-9787-315E4D032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6" name="31-frame-color">
              <a:extLst>
                <a:ext uri="{FF2B5EF4-FFF2-40B4-BE49-F238E27FC236}">
                  <a16:creationId xmlns:a16="http://schemas.microsoft.com/office/drawing/2014/main" id="{99D692C1-3A64-45E2-85B2-E23CA4A0F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9" name="40-process-grey">
              <a:extLst>
                <a:ext uri="{FF2B5EF4-FFF2-40B4-BE49-F238E27FC236}">
                  <a16:creationId xmlns:a16="http://schemas.microsoft.com/office/drawing/2014/main" id="{4E248D66-6083-4900-A57A-AE1111E7F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0" name="43-edge-system">
              <a:extLst>
                <a:ext uri="{FF2B5EF4-FFF2-40B4-BE49-F238E27FC236}">
                  <a16:creationId xmlns:a16="http://schemas.microsoft.com/office/drawing/2014/main" id="{5A4A8A13-1732-4BA2-80B9-868128542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5627886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47466662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Textual Fingerprints:</a:t>
            </a:r>
            <a:br>
              <a:rPr lang="en-US" noProof="0" dirty="0"/>
            </a:br>
            <a:r>
              <a:rPr lang="en-US" noProof="0" dirty="0"/>
              <a:t>Systems in the grid</a:t>
            </a:r>
          </a:p>
        </p:txBody>
      </p:sp>
    </p:spTree>
    <p:extLst>
      <p:ext uri="{BB962C8B-B14F-4D97-AF65-F5344CB8AC3E}">
        <p14:creationId xmlns:p14="http://schemas.microsoft.com/office/powerpoint/2010/main" val="1241464769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48B88F-760A-40F9-ABFC-EC416345E3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As interface</a:t>
            </a:r>
          </a:p>
          <a:p>
            <a:pPr lvl="2"/>
            <a:r>
              <a:rPr lang="en-US" dirty="0"/>
              <a:t>In </a:t>
            </a:r>
            <a:r>
              <a:rPr lang="en-US" i="1" dirty="0"/>
              <a:t>system</a:t>
            </a:r>
            <a:r>
              <a:rPr lang="en-US" dirty="0"/>
              <a:t> scope</a:t>
            </a:r>
          </a:p>
          <a:p>
            <a:pPr lvl="2"/>
            <a:r>
              <a:rPr lang="en-US" noProof="0" dirty="0"/>
              <a:t>Start with </a:t>
            </a:r>
            <a:r>
              <a:rPr lang="en-US" noProof="0" dirty="0">
                <a:latin typeface="Consolas" panose="020B0609020204030204" pitchFamily="49" charset="0"/>
              </a:rPr>
              <a:t>P</a:t>
            </a:r>
            <a:r>
              <a:rPr lang="en-US" noProof="0" dirty="0"/>
              <a:t> to identify</a:t>
            </a:r>
          </a:p>
          <a:p>
            <a:r>
              <a:rPr lang="en-US" dirty="0"/>
              <a:t>As link</a:t>
            </a:r>
          </a:p>
          <a:p>
            <a:pPr lvl="2"/>
            <a:r>
              <a:rPr lang="en-US" noProof="0" dirty="0"/>
              <a:t>In schema scope</a:t>
            </a:r>
          </a:p>
          <a:p>
            <a:pPr lvl="2"/>
            <a:r>
              <a:rPr lang="en-US" dirty="0"/>
              <a:t>Start with </a:t>
            </a:r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dirty="0"/>
              <a:t> to identify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5099D-E168-4E87-B3DD-42955E2AC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PHY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510EA7-EBFF-475F-ACEA-35768C8BBF0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Autofit/>
          </a:bodyPr>
          <a:lstStyle/>
          <a:p>
            <a:r>
              <a:rPr lang="en-US" i="1" noProof="0" dirty="0"/>
              <a:t>Systems</a:t>
            </a:r>
            <a:r>
              <a:rPr lang="en-US" noProof="0" dirty="0"/>
              <a:t> with coordinates</a:t>
            </a:r>
          </a:p>
          <a:p>
            <a:r>
              <a:rPr lang="en-US" noProof="0" dirty="0"/>
              <a:t>Identify cells (bottom-up)</a:t>
            </a:r>
          </a:p>
          <a:p>
            <a:pPr lvl="2"/>
            <a:r>
              <a:rPr lang="en-US" noProof="0" dirty="0"/>
              <a:t>Single/merged: x/y coordinates</a:t>
            </a:r>
          </a:p>
          <a:p>
            <a:pPr lvl="2"/>
            <a:r>
              <a:rPr lang="en-US" noProof="0" dirty="0"/>
              <a:t>Empty: no coordinates</a:t>
            </a:r>
          </a:p>
          <a:p>
            <a:pPr lvl="1"/>
            <a:r>
              <a:rPr lang="en-US" noProof="0" dirty="0"/>
              <a:t>Group cells to </a:t>
            </a:r>
            <a:r>
              <a:rPr lang="en-US" i="1" noProof="0" dirty="0"/>
              <a:t>systems</a:t>
            </a:r>
          </a:p>
          <a:p>
            <a:pPr lvl="1"/>
            <a:r>
              <a:rPr lang="en-US" noProof="0" dirty="0"/>
              <a:t>Group </a:t>
            </a:r>
            <a:r>
              <a:rPr lang="en-US" i="1" noProof="0" dirty="0"/>
              <a:t>systems</a:t>
            </a:r>
            <a:r>
              <a:rPr lang="en-US" noProof="0" dirty="0"/>
              <a:t> to a network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F05E28-D3B4-41ED-9ED0-8950AC016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in grid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F86791-C86D-4832-AFA1-A76848B0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do we get there?</a:t>
            </a:r>
          </a:p>
        </p:txBody>
      </p:sp>
    </p:spTree>
    <p:extLst>
      <p:ext uri="{BB962C8B-B14F-4D97-AF65-F5344CB8AC3E}">
        <p14:creationId xmlns:p14="http://schemas.microsoft.com/office/powerpoint/2010/main" val="4007625174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i="1" dirty="0"/>
              <a:t>systems</a:t>
            </a:r>
            <a:r>
              <a:rPr lang="en-US" dirty="0"/>
              <a:t> and PHY interfaces in the grid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6617384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identify (name) cells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5" name="s86-fp-cells">
              <a:extLst>
                <a:ext uri="{FF2B5EF4-FFF2-40B4-BE49-F238E27FC236}">
                  <a16:creationId xmlns:a16="http://schemas.microsoft.com/office/drawing/2014/main" id="{BDFA3E53-AFA0-4338-889D-10559E0BD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5872710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fingerprint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5" name="s86-fp-cells">
              <a:extLst>
                <a:ext uri="{FF2B5EF4-FFF2-40B4-BE49-F238E27FC236}">
                  <a16:creationId xmlns:a16="http://schemas.microsoft.com/office/drawing/2014/main" id="{BDFA3E53-AFA0-4338-889D-10559E0BD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6" name="s87-fp-systems">
              <a:extLst>
                <a:ext uri="{FF2B5EF4-FFF2-40B4-BE49-F238E27FC236}">
                  <a16:creationId xmlns:a16="http://schemas.microsoft.com/office/drawing/2014/main" id="{FA8B6EC4-E13C-4FE8-BC9C-9A5DF46A0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826802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F040-508C-447F-8E1B-4122F062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Externalize PHY links between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2DDB2B4-1F03-40F1-861C-C855F43C47FB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3D5C4F15-8911-431C-9F85-E812362B6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6" name="s11-phy-full">
              <a:extLst>
                <a:ext uri="{FF2B5EF4-FFF2-40B4-BE49-F238E27FC236}">
                  <a16:creationId xmlns:a16="http://schemas.microsoft.com/office/drawing/2014/main" id="{91056257-74F8-4D59-BF97-E2BC17D8D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62DC60A4-7999-495C-A296-680B6575D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7" name="s88-fp-systems-phyfull">
              <a:extLst>
                <a:ext uri="{FF2B5EF4-FFF2-40B4-BE49-F238E27FC236}">
                  <a16:creationId xmlns:a16="http://schemas.microsoft.com/office/drawing/2014/main" id="{AD82BF58-09D9-4E25-8555-1B9045EE3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186377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D0B3-A30E-412A-A9D7-906FF496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DCB-B34B-424C-BF19-DBE950B7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968899"/>
          </a:xfrm>
        </p:spPr>
        <p:txBody>
          <a:bodyPr>
            <a:normAutofit/>
          </a:bodyPr>
          <a:lstStyle/>
          <a:p>
            <a:r>
              <a:rPr lang="en-US" dirty="0"/>
              <a:t>Possible expressions</a:t>
            </a:r>
          </a:p>
          <a:p>
            <a:pPr lvl="1"/>
            <a:r>
              <a:rPr lang="en-US" dirty="0"/>
              <a:t>1. Cells as list, with PHY interfaces</a:t>
            </a:r>
          </a:p>
          <a:p>
            <a:pPr lvl="1"/>
            <a:r>
              <a:rPr lang="en-US" i="1" dirty="0"/>
              <a:t>2. Systems</a:t>
            </a:r>
            <a:r>
              <a:rPr lang="en-US" dirty="0"/>
              <a:t> with names and PHY interfaces</a:t>
            </a:r>
          </a:p>
          <a:p>
            <a:pPr lvl="1"/>
            <a:r>
              <a:rPr lang="en-US" i="1" dirty="0"/>
              <a:t>3. Systems</a:t>
            </a:r>
            <a:r>
              <a:rPr lang="en-US" dirty="0"/>
              <a:t> with names and PHY links</a:t>
            </a:r>
          </a:p>
          <a:p>
            <a:pPr lvl="1"/>
            <a:r>
              <a:rPr lang="en-US" dirty="0"/>
              <a:t>4. All the above with added name of a schema</a:t>
            </a:r>
          </a:p>
          <a:p>
            <a:r>
              <a:rPr lang="en-US" dirty="0"/>
              <a:t>Languages</a:t>
            </a:r>
          </a:p>
          <a:p>
            <a:pPr lvl="1"/>
            <a:r>
              <a:rPr lang="en-US" dirty="0"/>
              <a:t>Table or matrix</a:t>
            </a:r>
          </a:p>
          <a:p>
            <a:pPr lvl="1"/>
            <a:r>
              <a:rPr lang="en-US" dirty="0"/>
              <a:t>Comma-separated Values (CSV)</a:t>
            </a:r>
          </a:p>
          <a:p>
            <a:pPr lvl="1"/>
            <a:r>
              <a:rPr lang="en-US" dirty="0"/>
              <a:t>Specific DSL, written for a purpose</a:t>
            </a:r>
          </a:p>
          <a:p>
            <a:pPr lvl="1"/>
            <a:r>
              <a:rPr lang="en-US" dirty="0"/>
              <a:t>Common data languages, such as JSON, YAML, XML</a:t>
            </a:r>
          </a:p>
        </p:txBody>
      </p:sp>
    </p:spTree>
    <p:extLst>
      <p:ext uri="{BB962C8B-B14F-4D97-AF65-F5344CB8AC3E}">
        <p14:creationId xmlns:p14="http://schemas.microsoft.com/office/powerpoint/2010/main" val="3982088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plane</a:t>
            </a:r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302466A4-0387-44D4-88F2-1EF10A650B50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FB1D44-EB00-4E67-97D4-5B8B2912C62B}"/>
              </a:ext>
            </a:extLst>
          </p:cNvPr>
          <p:cNvGrpSpPr/>
          <p:nvPr/>
        </p:nvGrpSpPr>
        <p:grpSpPr>
          <a:xfrm>
            <a:off x="4557600" y="1083600"/>
            <a:ext cx="7236000" cy="5465991"/>
            <a:chOff x="4557600" y="1083600"/>
            <a:chExt cx="7236000" cy="5465991"/>
          </a:xfrm>
        </p:grpSpPr>
        <p:pic>
          <p:nvPicPr>
            <p:cNvPr id="8" name="10-axis">
              <a:extLst>
                <a:ext uri="{FF2B5EF4-FFF2-40B4-BE49-F238E27FC236}">
                  <a16:creationId xmlns:a16="http://schemas.microsoft.com/office/drawing/2014/main" id="{B47CF634-E1A5-4E9F-95F2-6AA0A2B35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0" name="10-systems">
              <a:extLst>
                <a:ext uri="{FF2B5EF4-FFF2-40B4-BE49-F238E27FC236}">
                  <a16:creationId xmlns:a16="http://schemas.microsoft.com/office/drawing/2014/main" id="{4672099B-73AD-4AB3-A486-A2D027C4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1529296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Cells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224BDDC-5002-4FA2-8CBD-A87802A8D60B}"/>
              </a:ext>
            </a:extLst>
          </p:cNvPr>
          <p:cNvSpPr txBox="1">
            <a:spLocks/>
          </p:cNvSpPr>
          <p:nvPr/>
        </p:nvSpPr>
        <p:spPr>
          <a:xfrm>
            <a:off x="327422" y="1200368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String, CSV:</a:t>
            </a:r>
          </a:p>
          <a:p>
            <a:r>
              <a:rPr lang="en-US" sz="1300" dirty="0"/>
              <a:t>Pa2, a2, a3, a4, Pd1, d1, Pc2, c2, d2, cd3, Pf1, f1, Pg1, g1, fg2, Pi1, i1, i2, Pk2, k2, ik3, Pm2, m2, m3, m4</a:t>
            </a:r>
          </a:p>
        </p:txBody>
      </p: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568502A-6F5A-4003-8A3D-82A3106574F6}"/>
              </a:ext>
            </a:extLst>
          </p:cNvPr>
          <p:cNvGrpSpPr>
            <a:grpSpLocks noChangeAspect="1"/>
          </p:cNvGrpSpPr>
          <p:nvPr/>
        </p:nvGrpSpPr>
        <p:grpSpPr>
          <a:xfrm>
            <a:off x="4236492" y="4528317"/>
            <a:ext cx="8244000" cy="2224142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3AD0C08-E364-47FA-9465-DD80344CB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F1B5C8A-22E0-4360-99AD-87A81342D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EC4AB676-2541-4333-8656-0DD6742A2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9870583E-E0CF-4A45-8D3E-6D710E6D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C7276015-FB1A-4692-BFBD-F1E44DA1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2" y="2007455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grouping:</a:t>
            </a:r>
          </a:p>
          <a:p>
            <a:r>
              <a:rPr lang="en-US" sz="1300" dirty="0"/>
              <a:t>Pa2, a2, a3, a4; Pd1, d1, Pc2, c2, d2, cd3; Pf1, f1, Pg1, g1, fg2; Pi1, i1, i2, Pk2, k2, ik3; Pm2, m2, m3, m4</a:t>
            </a: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5AEDC3BD-C057-4488-97EB-903FBD4BBB43}"/>
              </a:ext>
            </a:extLst>
          </p:cNvPr>
          <p:cNvSpPr txBox="1">
            <a:spLocks/>
          </p:cNvSpPr>
          <p:nvPr/>
        </p:nvSpPr>
        <p:spPr>
          <a:xfrm>
            <a:off x="327422" y="2814542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 and termination:</a:t>
            </a:r>
          </a:p>
          <a:p>
            <a:r>
              <a:rPr lang="en-US" sz="1300" dirty="0"/>
              <a:t>example: Pa2, a2, a3, a4; Pd1, d1, Pc2, c2, d2, cd3; Pf1, f1, Pg1, g1, fg2; Pi1, i1, i2, Pk2, k2, ik3; Pm2, m2, m3, m4 ;;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07443D0B-78B6-4CFC-9751-08DFC4E23936}"/>
              </a:ext>
            </a:extLst>
          </p:cNvPr>
          <p:cNvSpPr txBox="1">
            <a:spLocks/>
          </p:cNvSpPr>
          <p:nvPr/>
        </p:nvSpPr>
        <p:spPr>
          <a:xfrm>
            <a:off x="334963" y="3621630"/>
            <a:ext cx="3735622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cells:</a:t>
            </a:r>
          </a:p>
          <a:p>
            <a:r>
              <a:rPr lang="en-US" dirty="0"/>
              <a:t>  - Pa2, a2, a3, a4</a:t>
            </a:r>
          </a:p>
          <a:p>
            <a:r>
              <a:rPr lang="en-US" dirty="0"/>
              <a:t>  - Pd1, d1, Pc2, c2, d2, cd3</a:t>
            </a:r>
          </a:p>
          <a:p>
            <a:r>
              <a:rPr lang="en-US" dirty="0"/>
              <a:t>  - Pf1, f1, Pg1, g1, fg2</a:t>
            </a:r>
          </a:p>
          <a:p>
            <a:r>
              <a:rPr lang="en-US" dirty="0"/>
              <a:t>  - Pi1, i1, i2, Pk2, k2, ik3</a:t>
            </a:r>
          </a:p>
          <a:p>
            <a:r>
              <a:rPr lang="en-US" dirty="0"/>
              <a:t>  - Pm2, m2, m3, m4</a:t>
            </a:r>
          </a:p>
        </p:txBody>
      </p:sp>
    </p:spTree>
    <p:extLst>
      <p:ext uri="{BB962C8B-B14F-4D97-AF65-F5344CB8AC3E}">
        <p14:creationId xmlns:p14="http://schemas.microsoft.com/office/powerpoint/2010/main" val="1636523127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DSL:</a:t>
            </a:r>
          </a:p>
          <a:p>
            <a:endParaRPr lang="en-US" dirty="0">
              <a:latin typeface="+mj-lt"/>
            </a:endParaRPr>
          </a:p>
          <a:p>
            <a:r>
              <a:rPr lang="en-US" sz="1300" dirty="0"/>
              <a:t>Host Left: Pa2, a2, a3, a4;</a:t>
            </a:r>
          </a:p>
          <a:p>
            <a:r>
              <a:rPr lang="en-US" sz="1300" dirty="0"/>
              <a:t>Border Router Left: Pd1, d1, Pc2, c2, d2, cd3;</a:t>
            </a:r>
          </a:p>
          <a:p>
            <a:r>
              <a:rPr lang="en-US" sz="1300" dirty="0"/>
              <a:t>Interior Router: Pf1, f1, Pg1, g1, fg2;</a:t>
            </a:r>
          </a:p>
          <a:p>
            <a:r>
              <a:rPr lang="en-US" sz="1300" dirty="0"/>
              <a:t>Border Router Right: Pi1, i1, i2, Pk2, k2, ik3;</a:t>
            </a:r>
          </a:p>
          <a:p>
            <a:r>
              <a:rPr lang="en-US" sz="1300" dirty="0"/>
              <a:t>Host Right: Pm2, m2, m3, m4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</a:t>
            </a:r>
            <a:r>
              <a:rPr lang="en-US" i="1" noProof="0" dirty="0"/>
              <a:t>Systems</a:t>
            </a:r>
            <a:r>
              <a:rPr lang="en-US" noProof="0" dirty="0"/>
              <a:t> with PHY interfaces</a:t>
            </a:r>
          </a:p>
        </p:txBody>
      </p: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568502A-6F5A-4003-8A3D-82A3106574F6}"/>
              </a:ext>
            </a:extLst>
          </p:cNvPr>
          <p:cNvGrpSpPr>
            <a:grpSpLocks noChangeAspect="1"/>
          </p:cNvGrpSpPr>
          <p:nvPr/>
        </p:nvGrpSpPr>
        <p:grpSpPr>
          <a:xfrm>
            <a:off x="4236492" y="4528317"/>
            <a:ext cx="8244000" cy="2224142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3AD0C08-E364-47FA-9465-DD80344CB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F1B5C8A-22E0-4360-99AD-87A81342D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EC4AB676-2541-4333-8656-0DD6742A2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9870583E-E0CF-4A45-8D3E-6D710E6D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C7276015-FB1A-4692-BFBD-F1E44DA1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266614F-6F18-46F1-8900-B59D55A60528}"/>
              </a:ext>
            </a:extLst>
          </p:cNvPr>
          <p:cNvSpPr txBox="1">
            <a:spLocks/>
          </p:cNvSpPr>
          <p:nvPr/>
        </p:nvSpPr>
        <p:spPr>
          <a:xfrm>
            <a:off x="6247955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endParaRPr lang="en-US" sz="1300" dirty="0"/>
          </a:p>
          <a:p>
            <a:r>
              <a:rPr lang="en-US" sz="1300" dirty="0"/>
              <a:t>Network: example;</a:t>
            </a:r>
          </a:p>
          <a:p>
            <a:r>
              <a:rPr lang="en-US" sz="1300" dirty="0"/>
              <a:t>Host Left: Pa2, a2, a3, a4;</a:t>
            </a:r>
          </a:p>
          <a:p>
            <a:r>
              <a:rPr lang="en-US" sz="1300" dirty="0"/>
              <a:t>Border Router Left: Pd1, d1, Pc2, c2, d2, cd3;</a:t>
            </a:r>
          </a:p>
          <a:p>
            <a:r>
              <a:rPr lang="en-US" sz="1300" dirty="0"/>
              <a:t>Interior Router: Pf1, f1, Pg1, g1, fg2;</a:t>
            </a:r>
          </a:p>
          <a:p>
            <a:r>
              <a:rPr lang="en-US" sz="1300" dirty="0"/>
              <a:t>Border Router Right: Pi1, i1, i2, Pk2, k2, ik3;</a:t>
            </a:r>
          </a:p>
          <a:p>
            <a:r>
              <a:rPr lang="en-US" sz="1300" dirty="0"/>
              <a:t>Host Right: Pm2, m2, m3, m4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0F5CCD1-CBEA-449C-89E4-0FEB2ACAD123}"/>
              </a:ext>
            </a:extLst>
          </p:cNvPr>
          <p:cNvSpPr txBox="1">
            <a:spLocks/>
          </p:cNvSpPr>
          <p:nvPr/>
        </p:nvSpPr>
        <p:spPr>
          <a:xfrm>
            <a:off x="334962" y="3621630"/>
            <a:ext cx="4032845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systems:</a:t>
            </a:r>
          </a:p>
          <a:p>
            <a:r>
              <a:rPr lang="en-US" dirty="0"/>
              <a:t>  - HL: Pa2, a2, a3, a4</a:t>
            </a:r>
          </a:p>
          <a:p>
            <a:r>
              <a:rPr lang="en-US" dirty="0"/>
              <a:t>  - BRL: Pd1, d1, Pc2, c2, d2, cd3</a:t>
            </a:r>
          </a:p>
          <a:p>
            <a:r>
              <a:rPr lang="en-US" dirty="0"/>
              <a:t>  - IR: Pf1, f1, Pg1, g1, fg2</a:t>
            </a:r>
          </a:p>
          <a:p>
            <a:r>
              <a:rPr lang="en-US" dirty="0"/>
              <a:t>  - BRR: Pi1, i1, i2, Pk2, k2, ik3</a:t>
            </a:r>
          </a:p>
          <a:p>
            <a:r>
              <a:rPr lang="en-US" dirty="0"/>
              <a:t>  - HR: Pm2, m2, m3, m4</a:t>
            </a:r>
          </a:p>
        </p:txBody>
      </p:sp>
    </p:spTree>
    <p:extLst>
      <p:ext uri="{BB962C8B-B14F-4D97-AF65-F5344CB8AC3E}">
        <p14:creationId xmlns:p14="http://schemas.microsoft.com/office/powerpoint/2010/main" val="669697459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DSL:</a:t>
            </a:r>
          </a:p>
          <a:p>
            <a:endParaRPr lang="en-US" dirty="0">
              <a:latin typeface="+mj-lt"/>
            </a:endParaRPr>
          </a:p>
          <a:p>
            <a:r>
              <a:rPr lang="en-US" sz="1300" dirty="0"/>
              <a:t>Host Left: a2, a3, a4;</a:t>
            </a:r>
          </a:p>
          <a:p>
            <a:r>
              <a:rPr lang="en-US" sz="1300" dirty="0"/>
              <a:t>Border Router Left: d1, c2, d2, cd3;</a:t>
            </a:r>
          </a:p>
          <a:p>
            <a:r>
              <a:rPr lang="en-US" sz="1300" dirty="0"/>
              <a:t>Interior Router: f1, g1, fg2;</a:t>
            </a:r>
          </a:p>
          <a:p>
            <a:r>
              <a:rPr lang="en-US" sz="1300" dirty="0"/>
              <a:t>Border Router Right: i1, i2, k2, ik3;</a:t>
            </a:r>
          </a:p>
          <a:p>
            <a:r>
              <a:rPr lang="en-US" sz="1300" dirty="0"/>
              <a:t>Host Right: m2, m3, m4</a:t>
            </a:r>
          </a:p>
          <a:p>
            <a:r>
              <a:rPr lang="en-US" sz="1300" dirty="0"/>
              <a:t>PHY: Pabc2, Pdef1, Pghi1, Pklm2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</a:t>
            </a:r>
            <a:r>
              <a:rPr lang="en-US" i="1" noProof="0" dirty="0"/>
              <a:t>Systems</a:t>
            </a:r>
            <a:r>
              <a:rPr lang="en-US" noProof="0" dirty="0"/>
              <a:t> with PHY links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266614F-6F18-46F1-8900-B59D55A60528}"/>
              </a:ext>
            </a:extLst>
          </p:cNvPr>
          <p:cNvSpPr txBox="1">
            <a:spLocks/>
          </p:cNvSpPr>
          <p:nvPr/>
        </p:nvSpPr>
        <p:spPr>
          <a:xfrm>
            <a:off x="6247955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endParaRPr lang="en-US" sz="1300" dirty="0"/>
          </a:p>
          <a:p>
            <a:r>
              <a:rPr lang="en-US" sz="1300" dirty="0"/>
              <a:t>Network: example;</a:t>
            </a:r>
          </a:p>
          <a:p>
            <a:r>
              <a:rPr lang="en-US" sz="1300" dirty="0"/>
              <a:t>Host Left: a2, a3, a4;</a:t>
            </a:r>
          </a:p>
          <a:p>
            <a:r>
              <a:rPr lang="en-US" sz="1300" dirty="0"/>
              <a:t>Border Router Left: d1, c2, d2, cd3;</a:t>
            </a:r>
          </a:p>
          <a:p>
            <a:r>
              <a:rPr lang="en-US" sz="1300" dirty="0"/>
              <a:t>Interior Router: f1, g1, fg2;</a:t>
            </a:r>
          </a:p>
          <a:p>
            <a:r>
              <a:rPr lang="en-US" sz="1300" dirty="0"/>
              <a:t>Border Router Right: i1, i2, k2, ik3;</a:t>
            </a:r>
          </a:p>
          <a:p>
            <a:r>
              <a:rPr lang="en-US" sz="1300" dirty="0"/>
              <a:t>Host Right: m2, m3, m4</a:t>
            </a:r>
          </a:p>
          <a:p>
            <a:r>
              <a:rPr lang="en-US" sz="1300" dirty="0"/>
              <a:t>PHY: Pabc2, Pdef1, Pghi1, Pklm2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0F5CCD1-CBEA-449C-89E4-0FEB2ACAD123}"/>
              </a:ext>
            </a:extLst>
          </p:cNvPr>
          <p:cNvSpPr txBox="1">
            <a:spLocks/>
          </p:cNvSpPr>
          <p:nvPr/>
        </p:nvSpPr>
        <p:spPr>
          <a:xfrm>
            <a:off x="334962" y="3621630"/>
            <a:ext cx="4032845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systems:</a:t>
            </a:r>
          </a:p>
          <a:p>
            <a:r>
              <a:rPr lang="en-US" dirty="0"/>
              <a:t>  - HL: a2, a3, a4</a:t>
            </a:r>
          </a:p>
          <a:p>
            <a:r>
              <a:rPr lang="en-US" dirty="0"/>
              <a:t>  - BRL: d1, c2, d2, cd3</a:t>
            </a:r>
          </a:p>
          <a:p>
            <a:r>
              <a:rPr lang="en-US" dirty="0"/>
              <a:t>  - IR: f1, g1, fg2</a:t>
            </a:r>
          </a:p>
          <a:p>
            <a:r>
              <a:rPr lang="en-US" dirty="0"/>
              <a:t>  - BRR: i1, i2, k2, ik3</a:t>
            </a:r>
          </a:p>
          <a:p>
            <a:r>
              <a:rPr lang="en-US" dirty="0"/>
              <a:t>  - HR: m2, m3, m4</a:t>
            </a:r>
          </a:p>
          <a:p>
            <a:r>
              <a:rPr lang="en-US" dirty="0"/>
              <a:t> links: Pabc2, Pdef1, Pghi1, Pklm2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FAA8B10B-AEBD-44BA-A63A-00B8299126FF}"/>
              </a:ext>
            </a:extLst>
          </p:cNvPr>
          <p:cNvGrpSpPr>
            <a:grpSpLocks noChangeAspect="1"/>
          </p:cNvGrpSpPr>
          <p:nvPr/>
        </p:nvGrpSpPr>
        <p:grpSpPr>
          <a:xfrm>
            <a:off x="4237200" y="4528800"/>
            <a:ext cx="8244000" cy="2224142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F075195E-D504-4151-8949-A3CAD39EE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CDA15242-35BA-441D-8612-4B09EA503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12-axis-text">
              <a:extLst>
                <a:ext uri="{FF2B5EF4-FFF2-40B4-BE49-F238E27FC236}">
                  <a16:creationId xmlns:a16="http://schemas.microsoft.com/office/drawing/2014/main" id="{80D3CC2B-A0B1-4D75-AA79-04FE1AA07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CA73CFED-7488-4E8F-8318-AFDA52B86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1-cells">
              <a:extLst>
                <a:ext uri="{FF2B5EF4-FFF2-40B4-BE49-F238E27FC236}">
                  <a16:creationId xmlns:a16="http://schemas.microsoft.com/office/drawing/2014/main" id="{19886AAB-07EA-4D82-8B57-EACDA0E2D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945375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Textual Fingerprints:</a:t>
            </a:r>
            <a:br>
              <a:rPr lang="en-US" noProof="0" dirty="0"/>
            </a:br>
            <a:r>
              <a:rPr lang="en-US" noProof="0" dirty="0"/>
              <a:t>Schema Graphics</a:t>
            </a:r>
          </a:p>
        </p:txBody>
      </p:sp>
    </p:spTree>
    <p:extLst>
      <p:ext uri="{BB962C8B-B14F-4D97-AF65-F5344CB8AC3E}">
        <p14:creationId xmlns:p14="http://schemas.microsoft.com/office/powerpoint/2010/main" val="53548693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48B88F-760A-40F9-ABFC-EC416345E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7"/>
          </a:xfrm>
        </p:spPr>
        <p:txBody>
          <a:bodyPr/>
          <a:lstStyle/>
          <a:p>
            <a:r>
              <a:rPr lang="en-US" noProof="0" dirty="0"/>
              <a:t>Expressions: list of codes/names</a:t>
            </a:r>
          </a:p>
          <a:p>
            <a:pPr lvl="2"/>
            <a:r>
              <a:rPr lang="en-US" dirty="0"/>
              <a:t>Optional: schema name</a:t>
            </a:r>
            <a:endParaRPr lang="en-US" noProof="0" dirty="0"/>
          </a:p>
          <a:p>
            <a:r>
              <a:rPr lang="en-US" dirty="0"/>
              <a:t>Languages</a:t>
            </a:r>
          </a:p>
          <a:p>
            <a:pPr lvl="2"/>
            <a:r>
              <a:rPr lang="en-US" dirty="0"/>
              <a:t>Comma-separated Values (CSV)</a:t>
            </a:r>
          </a:p>
          <a:p>
            <a:pPr lvl="2"/>
            <a:r>
              <a:rPr lang="en-US" dirty="0"/>
              <a:t>Specific DSL, written for a purpose</a:t>
            </a:r>
          </a:p>
          <a:p>
            <a:pPr lvl="2"/>
            <a:r>
              <a:rPr lang="en-US" dirty="0"/>
              <a:t>Common data languages, such as JSON, YAML, XML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5099D-E168-4E87-B3DD-42955E2AC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Expressions and languages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510EA7-EBFF-475F-ACEA-35768C8BBF0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7"/>
          </a:xfrm>
        </p:spPr>
        <p:txBody>
          <a:bodyPr/>
          <a:lstStyle/>
          <a:p>
            <a:r>
              <a:rPr lang="en-US" dirty="0"/>
              <a:t>Layers for choices and options</a:t>
            </a:r>
          </a:p>
          <a:p>
            <a:endParaRPr lang="en-US" dirty="0"/>
          </a:p>
          <a:p>
            <a:r>
              <a:rPr lang="en-US" dirty="0"/>
              <a:t>Full SVG names: all settings</a:t>
            </a:r>
          </a:p>
          <a:p>
            <a:r>
              <a:rPr lang="en-US" dirty="0"/>
              <a:t>Full GLC: all settings</a:t>
            </a:r>
          </a:p>
          <a:p>
            <a:pPr lvl="2"/>
            <a:r>
              <a:rPr lang="en-US" dirty="0"/>
              <a:t>e.g.: </a:t>
            </a:r>
            <a:r>
              <a:rPr lang="en-US" sz="2400" dirty="0">
                <a:latin typeface="Consolas" panose="020B0609020204030204" pitchFamily="49" charset="0"/>
              </a:rPr>
              <a:t>40-process-blue</a:t>
            </a:r>
          </a:p>
          <a:p>
            <a:r>
              <a:rPr lang="en-US" dirty="0"/>
              <a:t>Number only: just the layer</a:t>
            </a:r>
          </a:p>
          <a:p>
            <a:pPr lvl="2"/>
            <a:r>
              <a:rPr lang="en-US" dirty="0"/>
              <a:t>No settings</a:t>
            </a:r>
          </a:p>
          <a:p>
            <a:pPr lvl="2"/>
            <a:r>
              <a:rPr lang="en-US" dirty="0"/>
              <a:t>e.g.: </a:t>
            </a:r>
            <a:r>
              <a:rPr lang="en-US" sz="2400" dirty="0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F05E28-D3B4-41ED-9ED0-8950AC016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/>
              <a:t>Graphic Layer Codes (GLC)</a:t>
            </a:r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F86791-C86D-4832-AFA1-A76848B0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look?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328298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224BDDC-5002-4FA2-8CBD-A87802A8D60B}"/>
              </a:ext>
            </a:extLst>
          </p:cNvPr>
          <p:cNvSpPr txBox="1">
            <a:spLocks/>
          </p:cNvSpPr>
          <p:nvPr/>
        </p:nvSpPr>
        <p:spPr>
          <a:xfrm>
            <a:off x="327422" y="1200368"/>
            <a:ext cx="11557993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SVG names, string, CSV:</a:t>
            </a:r>
          </a:p>
          <a:p>
            <a:r>
              <a:rPr lang="en-US" sz="1300" dirty="0"/>
              <a:t>11-phy-full, 12-system-names, 20-system-blue, 30-layer-grey, 31-frame-color, 32-acr, 40-process-color, 42-acr-color, 43-edge-system</a:t>
            </a:r>
          </a:p>
        </p:txBody>
      </p: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2007455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GLC number, string, CSV:</a:t>
            </a:r>
          </a:p>
          <a:p>
            <a:r>
              <a:rPr lang="en-US" sz="1300" dirty="0"/>
              <a:t>11, 12, 20, 30, 31, 32, 40, 42, 43</a:t>
            </a: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5AEDC3BD-C057-4488-97EB-903FBD4BBB43}"/>
              </a:ext>
            </a:extLst>
          </p:cNvPr>
          <p:cNvSpPr txBox="1">
            <a:spLocks/>
          </p:cNvSpPr>
          <p:nvPr/>
        </p:nvSpPr>
        <p:spPr>
          <a:xfrm>
            <a:off x="327423" y="2814542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r>
              <a:rPr lang="en-US" sz="1300" dirty="0"/>
              <a:t>example: 11pf, 12sn, 20b, 30g, 31fc, 32a, 40c, 42ac, 43es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07443D0B-78B6-4CFC-9751-08DFC4E23936}"/>
              </a:ext>
            </a:extLst>
          </p:cNvPr>
          <p:cNvSpPr txBox="1">
            <a:spLocks/>
          </p:cNvSpPr>
          <p:nvPr/>
        </p:nvSpPr>
        <p:spPr>
          <a:xfrm>
            <a:off x="334963" y="3621630"/>
            <a:ext cx="3735622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YAML, layers listed per choice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layers:</a:t>
            </a:r>
          </a:p>
          <a:p>
            <a:r>
              <a:rPr lang="en-US" dirty="0"/>
              <a:t>  - 10: 11pf, 12sn</a:t>
            </a:r>
          </a:p>
          <a:p>
            <a:r>
              <a:rPr lang="en-US" dirty="0"/>
              <a:t>  - 20: 20b</a:t>
            </a:r>
          </a:p>
          <a:p>
            <a:r>
              <a:rPr lang="en-US" dirty="0"/>
              <a:t>  - 30: 30g, 31fc, 32a</a:t>
            </a:r>
          </a:p>
          <a:p>
            <a:r>
              <a:rPr lang="en-US" dirty="0"/>
              <a:t>  - 40: 40c, 42ac, 43es</a:t>
            </a:r>
          </a:p>
        </p:txBody>
      </p: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481F2748-BC8E-4753-AB1D-DC9C3ED89A64}"/>
              </a:ext>
            </a:extLst>
          </p:cNvPr>
          <p:cNvGrpSpPr>
            <a:grpSpLocks noChangeAspect="1"/>
          </p:cNvGrpSpPr>
          <p:nvPr/>
        </p:nvGrpSpPr>
        <p:grpSpPr>
          <a:xfrm>
            <a:off x="4237200" y="4528800"/>
            <a:ext cx="8244000" cy="2224142"/>
            <a:chOff x="0" y="1784365"/>
            <a:chExt cx="12192000" cy="3289269"/>
          </a:xfrm>
        </p:grpSpPr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31F652E7-C472-4EF1-AB75-F26EFBB8D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12-system-names">
              <a:extLst>
                <a:ext uri="{FF2B5EF4-FFF2-40B4-BE49-F238E27FC236}">
                  <a16:creationId xmlns:a16="http://schemas.microsoft.com/office/drawing/2014/main" id="{A768632E-56A2-4C34-83B7-BD287B23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0-system-blue">
              <a:extLst>
                <a:ext uri="{FF2B5EF4-FFF2-40B4-BE49-F238E27FC236}">
                  <a16:creationId xmlns:a16="http://schemas.microsoft.com/office/drawing/2014/main" id="{F214692F-5171-4BF1-B101-877914CB4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CA818A85-5A3F-4F26-9FF2-7CCCCF706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1-frame-color">
              <a:extLst>
                <a:ext uri="{FF2B5EF4-FFF2-40B4-BE49-F238E27FC236}">
                  <a16:creationId xmlns:a16="http://schemas.microsoft.com/office/drawing/2014/main" id="{9F4960F4-BCE1-4167-9F75-6BC97C1E2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5" name="32-acr">
              <a:extLst>
                <a:ext uri="{FF2B5EF4-FFF2-40B4-BE49-F238E27FC236}">
                  <a16:creationId xmlns:a16="http://schemas.microsoft.com/office/drawing/2014/main" id="{6145D371-B219-42CB-AF50-DFDC85FF2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0-process-color">
              <a:extLst>
                <a:ext uri="{FF2B5EF4-FFF2-40B4-BE49-F238E27FC236}">
                  <a16:creationId xmlns:a16="http://schemas.microsoft.com/office/drawing/2014/main" id="{76F3D3FB-E04B-4A6D-9EDA-F2738C2AB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07B8CEDE-6D6A-4CF5-BADD-335BF81E6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3-edge-system">
              <a:extLst>
                <a:ext uri="{FF2B5EF4-FFF2-40B4-BE49-F238E27FC236}">
                  <a16:creationId xmlns:a16="http://schemas.microsoft.com/office/drawing/2014/main" id="{1E30E470-929C-4ACA-AF6A-58C15A87E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51" name="Content Placeholder 3">
            <a:extLst>
              <a:ext uri="{FF2B5EF4-FFF2-40B4-BE49-F238E27FC236}">
                <a16:creationId xmlns:a16="http://schemas.microsoft.com/office/drawing/2014/main" id="{7D8C4253-B8FB-4C17-99EF-15EFD8728E5C}"/>
              </a:ext>
            </a:extLst>
          </p:cNvPr>
          <p:cNvSpPr txBox="1">
            <a:spLocks/>
          </p:cNvSpPr>
          <p:nvPr/>
        </p:nvSpPr>
        <p:spPr>
          <a:xfrm>
            <a:off x="6260853" y="2007455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GLC full, string, CSV:</a:t>
            </a:r>
          </a:p>
          <a:p>
            <a:r>
              <a:rPr lang="en-US" sz="1300" dirty="0"/>
              <a:t>11pf, 12sn, 20b, 30g, 31fc, 32a, 40c, 42ac, 43es</a:t>
            </a:r>
          </a:p>
        </p:txBody>
      </p:sp>
      <p:sp>
        <p:nvSpPr>
          <p:cNvPr id="52" name="Content Placeholder 3">
            <a:extLst>
              <a:ext uri="{FF2B5EF4-FFF2-40B4-BE49-F238E27FC236}">
                <a16:creationId xmlns:a16="http://schemas.microsoft.com/office/drawing/2014/main" id="{A270AE11-07B7-46D5-9735-FBA252F2C4A3}"/>
              </a:ext>
            </a:extLst>
          </p:cNvPr>
          <p:cNvSpPr txBox="1">
            <a:spLocks/>
          </p:cNvSpPr>
          <p:nvPr/>
        </p:nvSpPr>
        <p:spPr>
          <a:xfrm>
            <a:off x="6232476" y="2784544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 and termination:</a:t>
            </a:r>
          </a:p>
          <a:p>
            <a:r>
              <a:rPr lang="en-US" sz="1300" dirty="0"/>
              <a:t>example: 11pf, 12sn, 20b, 30g, 31fc, 32a, 40c, 42ac, 43es ;;</a:t>
            </a:r>
          </a:p>
        </p:txBody>
      </p:sp>
    </p:spTree>
    <p:extLst>
      <p:ext uri="{BB962C8B-B14F-4D97-AF65-F5344CB8AC3E}">
        <p14:creationId xmlns:p14="http://schemas.microsoft.com/office/powerpoint/2010/main" val="2864947318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FBAE-94AA-44F0-AE34-1C67F3CA1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III: Network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D29A-0E83-4BF9-B10B-B9ED23DB61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62141-AC28-495D-BC86-1BD2BC9D3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Graph</a:t>
            </a:r>
          </a:p>
          <a:p>
            <a:r>
              <a:rPr lang="en-US" dirty="0"/>
              <a:t>Layer Graph</a:t>
            </a:r>
          </a:p>
          <a:p>
            <a:r>
              <a:rPr lang="en-US" dirty="0"/>
              <a:t>Process Graph</a:t>
            </a:r>
          </a:p>
          <a:p>
            <a:r>
              <a:rPr lang="en-US" dirty="0"/>
              <a:t>PHY Graph</a:t>
            </a:r>
          </a:p>
        </p:txBody>
      </p:sp>
    </p:spTree>
    <p:extLst>
      <p:ext uri="{BB962C8B-B14F-4D97-AF65-F5344CB8AC3E}">
        <p14:creationId xmlns:p14="http://schemas.microsoft.com/office/powerpoint/2010/main" val="3944523486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Graph</a:t>
            </a:r>
          </a:p>
        </p:txBody>
      </p:sp>
    </p:spTree>
    <p:extLst>
      <p:ext uri="{BB962C8B-B14F-4D97-AF65-F5344CB8AC3E}">
        <p14:creationId xmlns:p14="http://schemas.microsoft.com/office/powerpoint/2010/main" val="266829203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System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7B61D-79FB-4493-AB19-9B5AF2218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4" y="1989000"/>
            <a:ext cx="1159875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24250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Graph</a:t>
            </a:r>
          </a:p>
        </p:txBody>
      </p:sp>
    </p:spTree>
    <p:extLst>
      <p:ext uri="{BB962C8B-B14F-4D97-AF65-F5344CB8AC3E}">
        <p14:creationId xmlns:p14="http://schemas.microsoft.com/office/powerpoint/2010/main" val="2659351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plane</a:t>
            </a:r>
          </a:p>
        </p:txBody>
      </p:sp>
      <p:sp>
        <p:nvSpPr>
          <p:cNvPr id="8" name="Content Placeholder 35">
            <a:extLst>
              <a:ext uri="{FF2B5EF4-FFF2-40B4-BE49-F238E27FC236}">
                <a16:creationId xmlns:a16="http://schemas.microsoft.com/office/drawing/2014/main" id="{3CA76E55-9504-4C47-95D0-34AE645C7616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8D8A2A-3306-478C-9C5C-2D0C22DF325E}"/>
              </a:ext>
            </a:extLst>
          </p:cNvPr>
          <p:cNvGrpSpPr/>
          <p:nvPr/>
        </p:nvGrpSpPr>
        <p:grpSpPr>
          <a:xfrm>
            <a:off x="4557600" y="1083600"/>
            <a:ext cx="7236000" cy="5465990"/>
            <a:chOff x="4557600" y="1083600"/>
            <a:chExt cx="7236000" cy="5465990"/>
          </a:xfrm>
        </p:grpSpPr>
        <p:pic>
          <p:nvPicPr>
            <p:cNvPr id="9" name="10-axis">
              <a:extLst>
                <a:ext uri="{FF2B5EF4-FFF2-40B4-BE49-F238E27FC236}">
                  <a16:creationId xmlns:a16="http://schemas.microsoft.com/office/drawing/2014/main" id="{E01AC421-A127-4055-A51F-8864C31F7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1" name="10-layers">
              <a:extLst>
                <a:ext uri="{FF2B5EF4-FFF2-40B4-BE49-F238E27FC236}">
                  <a16:creationId xmlns:a16="http://schemas.microsoft.com/office/drawing/2014/main" id="{C719C134-3868-4E90-A351-BA838110B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8837263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Layer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3980D-E957-48D2-932B-4F55922D9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5" y="2410875"/>
            <a:ext cx="4511250" cy="203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75453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Processes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Graph</a:t>
            </a:r>
          </a:p>
        </p:txBody>
      </p:sp>
    </p:spTree>
    <p:extLst>
      <p:ext uri="{BB962C8B-B14F-4D97-AF65-F5344CB8AC3E}">
        <p14:creationId xmlns:p14="http://schemas.microsoft.com/office/powerpoint/2010/main" val="2215826288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Process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8C9B6-6A65-40BB-AF41-E17209BE6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24" y="1032749"/>
            <a:ext cx="10023751" cy="47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17648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connections between systems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Graph</a:t>
            </a:r>
          </a:p>
        </p:txBody>
      </p:sp>
    </p:spTree>
    <p:extLst>
      <p:ext uri="{BB962C8B-B14F-4D97-AF65-F5344CB8AC3E}">
        <p14:creationId xmlns:p14="http://schemas.microsoft.com/office/powerpoint/2010/main" val="3780426629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A91631-CF8A-411F-82D3-A21935DC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PHY Graph ##old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4519E-7792-4554-8A33-222CCDC6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25" y="2686500"/>
            <a:ext cx="3273750" cy="14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52297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37F1-5113-4E52-9559-3216CE923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VI: Schemas and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B80C-CA86-45CE-9938-6BA9D4CA7F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9958F-96DC-40E4-AA7C-7079D5E8DA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Encoding Configurations</a:t>
            </a:r>
            <a:endParaRPr lang="en-US" dirty="0"/>
          </a:p>
          <a:p>
            <a:pPr lvl="1"/>
            <a:r>
              <a:rPr lang="en-US" dirty="0"/>
              <a:t>Notes on textual encoding of network configurations</a:t>
            </a:r>
          </a:p>
          <a:p>
            <a:pPr lvl="1"/>
            <a:endParaRPr lang="en-US" dirty="0"/>
          </a:p>
          <a:p>
            <a:r>
              <a:rPr lang="en-US" dirty="0">
                <a:hlinkClick r:id="rId3" action="ppaction://hlinksldjump"/>
              </a:rPr>
              <a:t>Statistics and Complexity</a:t>
            </a:r>
            <a:endParaRPr lang="en-US" dirty="0"/>
          </a:p>
          <a:p>
            <a:pPr lvl="1"/>
            <a:r>
              <a:rPr lang="en-US" dirty="0"/>
              <a:t>Count properties and aggregate to measure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6773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6EF4CD-D99E-4798-B2A3-0E0AB76BF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on how to define</a:t>
            </a:r>
            <a:br>
              <a:rPr lang="en-US" dirty="0"/>
            </a:br>
            <a:r>
              <a:rPr lang="en-US" dirty="0"/>
              <a:t>(or encode) network configurations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7D966F-880D-49A5-A95E-B134B795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461345427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E3A4-B2BF-46D6-9DBB-FE8D9DAB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describe a network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96FC-9AAB-46D3-948F-FBA9247A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information in single views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or </a:t>
            </a:r>
            <a:r>
              <a:rPr lang="en-US" i="1" dirty="0"/>
              <a:t>processes</a:t>
            </a:r>
          </a:p>
          <a:p>
            <a:endParaRPr lang="en-US" dirty="0"/>
          </a:p>
          <a:p>
            <a:r>
              <a:rPr lang="en-US" dirty="0"/>
              <a:t>Could use combinations, but a lot of work (and redundancies)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r>
              <a:rPr lang="en-US" dirty="0"/>
              <a:t>,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96325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view: not enough information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Layers: </a:t>
            </a:r>
            <a:r>
              <a:rPr lang="en-US" dirty="0"/>
              <a:t>have no systems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Systems: </a:t>
            </a:r>
            <a:r>
              <a:rPr lang="en-US" dirty="0"/>
              <a:t>do not show layers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Processes: </a:t>
            </a:r>
            <a:r>
              <a:rPr lang="en-US" dirty="0"/>
              <a:t>impossible to infer </a:t>
            </a:r>
            <a:r>
              <a:rPr lang="en-US" i="1" dirty="0"/>
              <a:t>systems</a:t>
            </a:r>
          </a:p>
        </p:txBody>
      </p:sp>
      <p:pic>
        <p:nvPicPr>
          <p:cNvPr id="15" name="20-system-blue">
            <a:extLst>
              <a:ext uri="{FF2B5EF4-FFF2-40B4-BE49-F238E27FC236}">
                <a16:creationId xmlns:a16="http://schemas.microsoft.com/office/drawing/2014/main" id="{7C3C845A-A730-4306-8838-72E3397D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1364400"/>
            <a:ext cx="5868000" cy="1583123"/>
          </a:xfrm>
          <a:prstGeom prst="rect">
            <a:avLst/>
          </a:prstGeom>
        </p:spPr>
      </p:pic>
      <p:grpSp>
        <p:nvGrpSpPr>
          <p:cNvPr id="24" name="nw-example">
            <a:extLst>
              <a:ext uri="{FF2B5EF4-FFF2-40B4-BE49-F238E27FC236}">
                <a16:creationId xmlns:a16="http://schemas.microsoft.com/office/drawing/2014/main" id="{CC73C829-0ADD-40F9-8C99-70570E0E726D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271F4810-2738-4A33-8F24-A76364E81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C5164866-0D5D-48AC-BEFD-AE5D7D8C6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7"/>
            </a:xfrm>
            <a:prstGeom prst="rect">
              <a:avLst/>
            </a:prstGeom>
          </p:spPr>
        </p:pic>
      </p:grpSp>
      <p:pic>
        <p:nvPicPr>
          <p:cNvPr id="33" name="40-process-color">
            <a:extLst>
              <a:ext uri="{FF2B5EF4-FFF2-40B4-BE49-F238E27FC236}">
                <a16:creationId xmlns:a16="http://schemas.microsoft.com/office/drawing/2014/main" id="{6EA45E44-741B-4C44-8D81-EF6336AB4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4942800"/>
            <a:ext cx="5868000" cy="15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8110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Combinations: hard to get the information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: hard to infer systems, names are helpful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and </a:t>
            </a:r>
            <a:r>
              <a:rPr lang="en-US" i="1" dirty="0"/>
              <a:t>layers</a:t>
            </a:r>
            <a:r>
              <a:rPr lang="en-US" dirty="0"/>
              <a:t>: hard to infer </a:t>
            </a:r>
            <a:r>
              <a:rPr lang="en-US" i="1" dirty="0"/>
              <a:t>processes</a:t>
            </a:r>
            <a:r>
              <a:rPr lang="en-US" dirty="0"/>
              <a:t>, but the names are helpful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and </a:t>
            </a:r>
            <a:r>
              <a:rPr lang="en-US" i="1" dirty="0"/>
              <a:t>layers</a:t>
            </a:r>
            <a:r>
              <a:rPr lang="en-US" dirty="0"/>
              <a:t> and</a:t>
            </a:r>
            <a:r>
              <a:rPr lang="en-US" i="1" dirty="0"/>
              <a:t> processes</a:t>
            </a:r>
            <a:r>
              <a:rPr lang="en-US" dirty="0"/>
              <a:t>: too much information, </a:t>
            </a:r>
            <a:r>
              <a:rPr lang="en-US" i="1" dirty="0"/>
              <a:t>layers</a:t>
            </a:r>
            <a:r>
              <a:rPr lang="en-US" dirty="0"/>
              <a:t> create strong dependencies</a:t>
            </a:r>
          </a:p>
        </p:txBody>
      </p: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690BE01F-6AAE-4F7B-8156-1464C6F51F7D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29" name="11-phy-full">
              <a:extLst>
                <a:ext uri="{FF2B5EF4-FFF2-40B4-BE49-F238E27FC236}">
                  <a16:creationId xmlns:a16="http://schemas.microsoft.com/office/drawing/2014/main" id="{1DA791F2-F1BC-4192-B38C-8C4C95F6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12-system-names">
              <a:extLst>
                <a:ext uri="{FF2B5EF4-FFF2-40B4-BE49-F238E27FC236}">
                  <a16:creationId xmlns:a16="http://schemas.microsoft.com/office/drawing/2014/main" id="{0B9D3A71-5AD0-4150-9C15-EECBE0FF0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AEBACADF-4F40-49E5-BF8B-43E86D6F2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7073613C-7888-4722-9081-9D7425D67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0-layer-color">
              <a:extLst>
                <a:ext uri="{FF2B5EF4-FFF2-40B4-BE49-F238E27FC236}">
                  <a16:creationId xmlns:a16="http://schemas.microsoft.com/office/drawing/2014/main" id="{4B7757A5-A34C-485B-B1E9-E5D8DB321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A8A17E2D-AD23-48B2-A726-E2C8DE4A9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5" name="32-name-color">
              <a:extLst>
                <a:ext uri="{FF2B5EF4-FFF2-40B4-BE49-F238E27FC236}">
                  <a16:creationId xmlns:a16="http://schemas.microsoft.com/office/drawing/2014/main" id="{CC098489-821C-40C5-A8E7-354F31690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5" name="nw-example">
            <a:extLst>
              <a:ext uri="{FF2B5EF4-FFF2-40B4-BE49-F238E27FC236}">
                <a16:creationId xmlns:a16="http://schemas.microsoft.com/office/drawing/2014/main" id="{CEEECF64-F9D4-4ECC-96FF-BFB90A2A9613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109" name="11-phy-full">
              <a:extLst>
                <a:ext uri="{FF2B5EF4-FFF2-40B4-BE49-F238E27FC236}">
                  <a16:creationId xmlns:a16="http://schemas.microsoft.com/office/drawing/2014/main" id="{3763D454-B4D5-406D-A9A5-48CFBD1C0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0-layer-color">
              <a:extLst>
                <a:ext uri="{FF2B5EF4-FFF2-40B4-BE49-F238E27FC236}">
                  <a16:creationId xmlns:a16="http://schemas.microsoft.com/office/drawing/2014/main" id="{703FE63B-4D3D-43E9-A85F-6F26058C7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1-frame-color">
              <a:extLst>
                <a:ext uri="{FF2B5EF4-FFF2-40B4-BE49-F238E27FC236}">
                  <a16:creationId xmlns:a16="http://schemas.microsoft.com/office/drawing/2014/main" id="{1299B0CC-B807-4DA0-80DE-C6F266358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7" name="40-process-grey">
              <a:extLst>
                <a:ext uri="{FF2B5EF4-FFF2-40B4-BE49-F238E27FC236}">
                  <a16:creationId xmlns:a16="http://schemas.microsoft.com/office/drawing/2014/main" id="{DF919CE6-11E4-4FD4-ABD9-F077A88A8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2-name">
              <a:extLst>
                <a:ext uri="{FF2B5EF4-FFF2-40B4-BE49-F238E27FC236}">
                  <a16:creationId xmlns:a16="http://schemas.microsoft.com/office/drawing/2014/main" id="{C7C3DBEE-D81B-4D14-A713-B96A702D4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43-edge-system">
              <a:extLst>
                <a:ext uri="{FF2B5EF4-FFF2-40B4-BE49-F238E27FC236}">
                  <a16:creationId xmlns:a16="http://schemas.microsoft.com/office/drawing/2014/main" id="{FD385DE6-C3D4-4410-8C5F-E732D7FFD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EEFC3478-6819-43ED-A232-9150FC281332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39" name="11-phy-full">
              <a:extLst>
                <a:ext uri="{FF2B5EF4-FFF2-40B4-BE49-F238E27FC236}">
                  <a16:creationId xmlns:a16="http://schemas.microsoft.com/office/drawing/2014/main" id="{34D0CE60-8F3B-4138-8921-0745C6BE6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12-system-names">
              <a:extLst>
                <a:ext uri="{FF2B5EF4-FFF2-40B4-BE49-F238E27FC236}">
                  <a16:creationId xmlns:a16="http://schemas.microsoft.com/office/drawing/2014/main" id="{C4797E4B-58B0-40DA-94E8-A17315FEC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D370941E-ACFB-4A32-B9C3-9F89FE2F4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2F8443A3-7378-4847-8A80-14ECBE3E4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DE4682B7-D4A3-4F9E-A922-5FDC5A53D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9CA050EF-2838-4B4D-BCF9-F3480B621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2-name">
              <a:extLst>
                <a:ext uri="{FF2B5EF4-FFF2-40B4-BE49-F238E27FC236}">
                  <a16:creationId xmlns:a16="http://schemas.microsoft.com/office/drawing/2014/main" id="{6577FA5A-F398-43F8-BB5F-EF721DC99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3-edge-system">
              <a:extLst>
                <a:ext uri="{FF2B5EF4-FFF2-40B4-BE49-F238E27FC236}">
                  <a16:creationId xmlns:a16="http://schemas.microsoft.com/office/drawing/2014/main" id="{5C2845C1-EE0D-4D75-8D3F-0D6C962F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4-edge-layer">
              <a:extLst>
                <a:ext uri="{FF2B5EF4-FFF2-40B4-BE49-F238E27FC236}">
                  <a16:creationId xmlns:a16="http://schemas.microsoft.com/office/drawing/2014/main" id="{341F5535-F6DB-43B3-BB10-AE64CED5A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4707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plane</a:t>
            </a:r>
          </a:p>
        </p:txBody>
      </p:sp>
      <p:sp>
        <p:nvSpPr>
          <p:cNvPr id="10" name="Content Placeholder 37">
            <a:extLst>
              <a:ext uri="{FF2B5EF4-FFF2-40B4-BE49-F238E27FC236}">
                <a16:creationId xmlns:a16="http://schemas.microsoft.com/office/drawing/2014/main" id="{FD1637B5-DF06-4DB8-A2DE-998E28D89714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64BA83-994E-48D4-9E37-97ED37015819}"/>
              </a:ext>
            </a:extLst>
          </p:cNvPr>
          <p:cNvGrpSpPr/>
          <p:nvPr/>
        </p:nvGrpSpPr>
        <p:grpSpPr>
          <a:xfrm>
            <a:off x="4557600" y="1083600"/>
            <a:ext cx="7236000" cy="5465990"/>
            <a:chOff x="4557600" y="1083600"/>
            <a:chExt cx="7236000" cy="5465990"/>
          </a:xfrm>
        </p:grpSpPr>
        <p:pic>
          <p:nvPicPr>
            <p:cNvPr id="9" name="10-axis">
              <a:extLst>
                <a:ext uri="{FF2B5EF4-FFF2-40B4-BE49-F238E27FC236}">
                  <a16:creationId xmlns:a16="http://schemas.microsoft.com/office/drawing/2014/main" id="{1053135A-B5E3-4E74-A351-CFFFA57A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3" name="10-processes">
              <a:extLst>
                <a:ext uri="{FF2B5EF4-FFF2-40B4-BE49-F238E27FC236}">
                  <a16:creationId xmlns:a16="http://schemas.microsoft.com/office/drawing/2014/main" id="{71D7391F-58B2-4EC6-9D14-2F96D2488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16673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C02A-08FD-438B-B996-9FF51635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is the sum of all its </a:t>
            </a:r>
            <a:r>
              <a:rPr lang="en-US" i="1" dirty="0"/>
              <a:t>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ED722-6EC6-419B-A6DB-61561372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Systems</a:t>
            </a:r>
            <a:r>
              <a:rPr lang="en-US" dirty="0"/>
              <a:t>: names and </a:t>
            </a:r>
            <a:r>
              <a:rPr lang="en-US" i="1" dirty="0"/>
              <a:t>processes</a:t>
            </a:r>
            <a:r>
              <a:rPr lang="en-US" dirty="0"/>
              <a:t> with edges</a:t>
            </a:r>
          </a:p>
          <a:p>
            <a:r>
              <a:rPr lang="en-US" i="1" dirty="0"/>
              <a:t>Processes</a:t>
            </a:r>
            <a:r>
              <a:rPr lang="en-US" dirty="0"/>
              <a:t>: indicate </a:t>
            </a:r>
            <a:r>
              <a:rPr lang="en-US" i="1" dirty="0"/>
              <a:t>layers</a:t>
            </a:r>
            <a:r>
              <a:rPr lang="en-US" dirty="0"/>
              <a:t> (name)</a:t>
            </a:r>
          </a:p>
          <a:p>
            <a:pPr lvl="1"/>
            <a:r>
              <a:rPr lang="en-US" dirty="0"/>
              <a:t>Can also use </a:t>
            </a:r>
            <a:r>
              <a:rPr lang="en-US" i="1" dirty="0"/>
              <a:t>layer</a:t>
            </a:r>
            <a:r>
              <a:rPr lang="en-US" dirty="0"/>
              <a:t> names instead of </a:t>
            </a:r>
            <a:r>
              <a:rPr lang="en-US" i="1" dirty="0"/>
              <a:t>process</a:t>
            </a:r>
            <a:r>
              <a:rPr lang="en-US" dirty="0"/>
              <a:t> shortcut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2752B5B-DA3A-4D2F-ADB6-0E9F4A97FFFE}"/>
              </a:ext>
            </a:extLst>
          </p:cNvPr>
          <p:cNvGrpSpPr>
            <a:grpSpLocks noChangeAspect="1"/>
          </p:cNvGrpSpPr>
          <p:nvPr/>
        </p:nvGrpSpPr>
        <p:grpSpPr>
          <a:xfrm>
            <a:off x="334800" y="3528000"/>
            <a:ext cx="11527200" cy="3109913"/>
            <a:chOff x="0" y="1784365"/>
            <a:chExt cx="12192000" cy="3289269"/>
          </a:xfrm>
        </p:grpSpPr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EC842BC8-5CFF-4B3F-8050-B5451DB49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5A940B82-2020-46C6-AE9A-763D68BA0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3A6294A4-42EA-4851-95B5-2AEE3358A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F0D4F7B8-3FE9-496D-AC12-F492E2BCC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0-process-grey">
              <a:extLst>
                <a:ext uri="{FF2B5EF4-FFF2-40B4-BE49-F238E27FC236}">
                  <a16:creationId xmlns:a16="http://schemas.microsoft.com/office/drawing/2014/main" id="{F6FD9A46-0BA3-4DFA-94CB-F61F4F49D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2-name">
              <a:extLst>
                <a:ext uri="{FF2B5EF4-FFF2-40B4-BE49-F238E27FC236}">
                  <a16:creationId xmlns:a16="http://schemas.microsoft.com/office/drawing/2014/main" id="{A58EBF4F-5BBE-4844-B531-591D5E21D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91AADE81-DDD1-4E33-B036-B4053179D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390191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C02A-08FD-438B-B996-9FF51635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ED722-6EC6-419B-A6DB-61561372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Isolated </a:t>
            </a:r>
            <a:r>
              <a:rPr lang="en-US" i="1" dirty="0"/>
              <a:t>systems</a:t>
            </a:r>
          </a:p>
          <a:p>
            <a:pPr lvl="1"/>
            <a:r>
              <a:rPr lang="en-US" dirty="0"/>
              <a:t>no dependencies, create network like in the real world node by node</a:t>
            </a:r>
          </a:p>
          <a:p>
            <a:r>
              <a:rPr lang="en-US" dirty="0"/>
              <a:t>Additional information</a:t>
            </a:r>
          </a:p>
          <a:p>
            <a:pPr lvl="1"/>
            <a:r>
              <a:rPr lang="en-US" dirty="0"/>
              <a:t>Network name, </a:t>
            </a:r>
            <a:r>
              <a:rPr lang="en-US" i="1" dirty="0"/>
              <a:t>layer</a:t>
            </a:r>
            <a:r>
              <a:rPr lang="en-US" dirty="0"/>
              <a:t> type, I/F types (names can be generated)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3F511885-432F-4723-A23C-ADE291DE4181}"/>
              </a:ext>
            </a:extLst>
          </p:cNvPr>
          <p:cNvGrpSpPr>
            <a:grpSpLocks noChangeAspect="1"/>
          </p:cNvGrpSpPr>
          <p:nvPr/>
        </p:nvGrpSpPr>
        <p:grpSpPr>
          <a:xfrm>
            <a:off x="334800" y="3528000"/>
            <a:ext cx="11527200" cy="3109913"/>
            <a:chOff x="0" y="1784365"/>
            <a:chExt cx="12192000" cy="3289269"/>
          </a:xfrm>
        </p:grpSpPr>
        <p:pic>
          <p:nvPicPr>
            <p:cNvPr id="13" name="11-phy">
              <a:extLst>
                <a:ext uri="{FF2B5EF4-FFF2-40B4-BE49-F238E27FC236}">
                  <a16:creationId xmlns:a16="http://schemas.microsoft.com/office/drawing/2014/main" id="{36EE7F69-4129-4F62-B827-14E170F1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" name="12-system-names">
              <a:extLst>
                <a:ext uri="{FF2B5EF4-FFF2-40B4-BE49-F238E27FC236}">
                  <a16:creationId xmlns:a16="http://schemas.microsoft.com/office/drawing/2014/main" id="{E0B95AA4-86A7-49D6-AADA-5AB063EE6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D7D032AD-71C9-4E62-8BED-736DD6AD4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1-cells">
              <a:extLst>
                <a:ext uri="{FF2B5EF4-FFF2-40B4-BE49-F238E27FC236}">
                  <a16:creationId xmlns:a16="http://schemas.microsoft.com/office/drawing/2014/main" id="{C388F8B9-4B13-4E83-8E13-4D87873A7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0-process-grey">
              <a:extLst>
                <a:ext uri="{FF2B5EF4-FFF2-40B4-BE49-F238E27FC236}">
                  <a16:creationId xmlns:a16="http://schemas.microsoft.com/office/drawing/2014/main" id="{424CA845-61DE-41F9-881A-B619A675D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2-name">
              <a:extLst>
                <a:ext uri="{FF2B5EF4-FFF2-40B4-BE49-F238E27FC236}">
                  <a16:creationId xmlns:a16="http://schemas.microsoft.com/office/drawing/2014/main" id="{7868BBF8-BA7B-4275-BEA5-DA5011594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3-edge-system">
              <a:extLst>
                <a:ext uri="{FF2B5EF4-FFF2-40B4-BE49-F238E27FC236}">
                  <a16:creationId xmlns:a16="http://schemas.microsoft.com/office/drawing/2014/main" id="{92BAE9C4-E626-4FB2-80BD-7910AF2EB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3888122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22A8-BEB5-4D40-A430-B3496935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YAML used in ARCFIRE Experiment 1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4620FEC-26F2-44DF-AA2B-003D48B743E9}"/>
              </a:ext>
            </a:extLst>
          </p:cNvPr>
          <p:cNvSpPr txBox="1">
            <a:spLocks/>
          </p:cNvSpPr>
          <p:nvPr/>
        </p:nvSpPr>
        <p:spPr>
          <a:xfrm>
            <a:off x="1077707" y="1052737"/>
            <a:ext cx="4442229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host1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D791D00-E0BA-4F2B-8F69-9AD7DCDF8DC8}"/>
              </a:ext>
            </a:extLst>
          </p:cNvPr>
          <p:cNvSpPr txBox="1">
            <a:spLocks/>
          </p:cNvSpPr>
          <p:nvPr/>
        </p:nvSpPr>
        <p:spPr>
          <a:xfrm>
            <a:off x="1077707" y="3017333"/>
            <a:ext cx="4442229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host2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9" name="af-05-host-right">
            <a:extLst>
              <a:ext uri="{FF2B5EF4-FFF2-40B4-BE49-F238E27FC236}">
                <a16:creationId xmlns:a16="http://schemas.microsoft.com/office/drawing/2014/main" id="{1EC2CEEF-6E85-4ABD-BB5C-0C63ED2AA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4" y="2925866"/>
            <a:ext cx="1709999" cy="2007886"/>
          </a:xfrm>
          <a:prstGeom prst="rect">
            <a:avLst/>
          </a:prstGeom>
        </p:spPr>
      </p:pic>
      <p:pic>
        <p:nvPicPr>
          <p:cNvPr id="10" name="af-01-host-left">
            <a:extLst>
              <a:ext uri="{FF2B5EF4-FFF2-40B4-BE49-F238E27FC236}">
                <a16:creationId xmlns:a16="http://schemas.microsoft.com/office/drawing/2014/main" id="{1C1C9FD4-5E18-49D5-A01F-921A0FDFB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961270"/>
            <a:ext cx="1709999" cy="2007886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CFE215-764C-4642-8BAF-5DCFD6078FFD}"/>
              </a:ext>
            </a:extLst>
          </p:cNvPr>
          <p:cNvSpPr txBox="1">
            <a:spLocks/>
          </p:cNvSpPr>
          <p:nvPr/>
        </p:nvSpPr>
        <p:spPr>
          <a:xfrm>
            <a:off x="1860847" y="4837631"/>
            <a:ext cx="4440667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interior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11" name="af-03-ir">
            <a:extLst>
              <a:ext uri="{FF2B5EF4-FFF2-40B4-BE49-F238E27FC236}">
                <a16:creationId xmlns:a16="http://schemas.microsoft.com/office/drawing/2014/main" id="{4C4660D8-8E19-4BC7-AC33-964CCD94C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162340"/>
            <a:ext cx="1709999" cy="2007886"/>
          </a:xfrm>
          <a:prstGeom prst="rect">
            <a:avLst/>
          </a:prstGeom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796B116-AC6E-4817-A554-323BD3A3AE07}"/>
              </a:ext>
            </a:extLst>
          </p:cNvPr>
          <p:cNvSpPr txBox="1">
            <a:spLocks/>
          </p:cNvSpPr>
          <p:nvPr/>
        </p:nvSpPr>
        <p:spPr>
          <a:xfrm>
            <a:off x="7392144" y="1038447"/>
            <a:ext cx="4608512" cy="151251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border1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routing, </a:t>
            </a:r>
            <a:r>
              <a:rPr lang="en-US" sz="1100" dirty="0" err="1"/>
              <a:t>diftype</a:t>
            </a:r>
            <a:r>
              <a:rPr lang="en-US" sz="1100" dirty="0"/>
              <a:t>: normal,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host1,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interior,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20" name="af-02-br-left">
            <a:extLst>
              <a:ext uri="{FF2B5EF4-FFF2-40B4-BE49-F238E27FC236}">
                <a16:creationId xmlns:a16="http://schemas.microsoft.com/office/drawing/2014/main" id="{B0865FB9-52B7-4629-8B4D-AF25FA732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11" y="940986"/>
            <a:ext cx="1709999" cy="2007886"/>
          </a:xfrm>
          <a:prstGeom prst="rect">
            <a:avLst/>
          </a:prstGeom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AE86E10-9B3A-4D59-85EE-0C7AFED924AE}"/>
              </a:ext>
            </a:extLst>
          </p:cNvPr>
          <p:cNvSpPr txBox="1">
            <a:spLocks/>
          </p:cNvSpPr>
          <p:nvPr/>
        </p:nvSpPr>
        <p:spPr>
          <a:xfrm>
            <a:off x="7383303" y="2871116"/>
            <a:ext cx="4608512" cy="151251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border2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routing, </a:t>
            </a:r>
            <a:r>
              <a:rPr lang="en-US" sz="1100" dirty="0" err="1"/>
              <a:t>diftype</a:t>
            </a:r>
            <a:r>
              <a:rPr lang="en-US" sz="1100" dirty="0"/>
              <a:t>: normal,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host2,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interior,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23" name="af-04-br-right">
            <a:extLst>
              <a:ext uri="{FF2B5EF4-FFF2-40B4-BE49-F238E27FC236}">
                <a16:creationId xmlns:a16="http://schemas.microsoft.com/office/drawing/2014/main" id="{62A6FA6D-B5B0-4D5A-ADAA-B9C1215AD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66" y="2780928"/>
            <a:ext cx="1709999" cy="20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09652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22A8-BEB5-4D40-A430-B3496935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approach, also in YAML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4620FEC-26F2-44DF-AA2B-003D48B743E9}"/>
              </a:ext>
            </a:extLst>
          </p:cNvPr>
          <p:cNvSpPr txBox="1">
            <a:spLocks/>
          </p:cNvSpPr>
          <p:nvPr/>
        </p:nvSpPr>
        <p:spPr>
          <a:xfrm>
            <a:off x="1077707" y="1021206"/>
            <a:ext cx="4442229" cy="180274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host1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{lid: service, type: </a:t>
            </a:r>
            <a:r>
              <a:rPr lang="en-US" sz="1100" dirty="0" err="1"/>
              <a:t>dif</a:t>
            </a:r>
            <a:r>
              <a:rPr lang="en-US" sz="1100" dirty="0"/>
              <a:t>, self: </a:t>
            </a:r>
            <a:r>
              <a:rPr lang="en-US" sz="1100" dirty="0" err="1"/>
              <a:t>daf</a:t>
            </a:r>
            <a:r>
              <a:rPr lang="en-US" sz="1100" dirty="0"/>
              <a:t>}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shim, type: shim}</a:t>
            </a:r>
          </a:p>
          <a:p>
            <a:r>
              <a:rPr lang="en-US" sz="1100" dirty="0"/>
              <a:t>  - shim: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border1,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D791D00-E0BA-4F2B-8F69-9AD7DCDF8DC8}"/>
              </a:ext>
            </a:extLst>
          </p:cNvPr>
          <p:cNvSpPr txBox="1">
            <a:spLocks/>
          </p:cNvSpPr>
          <p:nvPr/>
        </p:nvSpPr>
        <p:spPr>
          <a:xfrm>
            <a:off x="1077707" y="3034884"/>
            <a:ext cx="4442229" cy="180274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host2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{lid: service, type: </a:t>
            </a:r>
            <a:r>
              <a:rPr lang="en-US" sz="1100" dirty="0" err="1"/>
              <a:t>dif</a:t>
            </a:r>
            <a:r>
              <a:rPr lang="en-US" sz="1100" dirty="0"/>
              <a:t>, self: </a:t>
            </a:r>
            <a:r>
              <a:rPr lang="en-US" sz="1100" dirty="0" err="1"/>
              <a:t>daf</a:t>
            </a:r>
            <a:r>
              <a:rPr lang="en-US" sz="1100" dirty="0"/>
              <a:t>}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shim, type: shim}</a:t>
            </a:r>
          </a:p>
          <a:p>
            <a:r>
              <a:rPr lang="en-US" sz="1100" dirty="0"/>
              <a:t>  - shim: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border2,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9" name="05-host-right">
            <a:extLst>
              <a:ext uri="{FF2B5EF4-FFF2-40B4-BE49-F238E27FC236}">
                <a16:creationId xmlns:a16="http://schemas.microsoft.com/office/drawing/2014/main" id="{1EC2CEEF-6E85-4ABD-BB5C-0C63ED2AA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4" y="2940818"/>
            <a:ext cx="1709999" cy="2576414"/>
          </a:xfrm>
          <a:prstGeom prst="rect">
            <a:avLst/>
          </a:prstGeom>
        </p:spPr>
      </p:pic>
      <p:pic>
        <p:nvPicPr>
          <p:cNvPr id="10" name="01-host-left">
            <a:extLst>
              <a:ext uri="{FF2B5EF4-FFF2-40B4-BE49-F238E27FC236}">
                <a16:creationId xmlns:a16="http://schemas.microsoft.com/office/drawing/2014/main" id="{1C1C9FD4-5E18-49D5-A01F-921A0FDFB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927140"/>
            <a:ext cx="1709999" cy="257641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246A7A-3E5E-403B-B678-CC860826EC68}"/>
              </a:ext>
            </a:extLst>
          </p:cNvPr>
          <p:cNvGrpSpPr/>
          <p:nvPr/>
        </p:nvGrpSpPr>
        <p:grpSpPr>
          <a:xfrm>
            <a:off x="119336" y="3789040"/>
            <a:ext cx="5400600" cy="2880320"/>
            <a:chOff x="6106510" y="-188428"/>
            <a:chExt cx="5400600" cy="2880320"/>
          </a:xfrm>
        </p:grpSpPr>
        <p:sp>
          <p:nvSpPr>
            <p:cNvPr id="8" name="Content Placeholder 3">
              <a:extLst>
                <a:ext uri="{FF2B5EF4-FFF2-40B4-BE49-F238E27FC236}">
                  <a16:creationId xmlns:a16="http://schemas.microsoft.com/office/drawing/2014/main" id="{D9CFE215-764C-4642-8BAF-5DCFD6078FFD}"/>
                </a:ext>
              </a:extLst>
            </p:cNvPr>
            <p:cNvSpPr txBox="1">
              <a:spLocks/>
            </p:cNvSpPr>
            <p:nvPr/>
          </p:nvSpPr>
          <p:spPr>
            <a:xfrm>
              <a:off x="7848021" y="1052095"/>
              <a:ext cx="3659089" cy="1639797"/>
            </a:xfrm>
            <a:prstGeom prst="rect">
              <a:avLst/>
            </a:prstGeom>
            <a:solidFill>
              <a:srgbClr val="D6BA90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buClr>
                  <a:schemeClr val="tx1"/>
                </a:buClr>
                <a:buFont typeface="Bell MT" panose="02020503060305020303" pitchFamily="18" charset="0"/>
                <a:buNone/>
                <a:defRPr sz="1600">
                  <a:latin typeface="Consolas" panose="020B0609020204030204" pitchFamily="49" charset="0"/>
                </a:defRPr>
              </a:lvl1pPr>
              <a:lvl2pPr marL="358775" indent="0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2600"/>
              </a:lvl2pPr>
              <a:lvl3pPr marL="1074738" indent="-358775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400"/>
              </a:lvl3pPr>
              <a:lvl4pPr marL="1433513" indent="-358775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200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100" dirty="0"/>
                <a:t>system: interior</a:t>
              </a:r>
            </a:p>
            <a:p>
              <a:r>
                <a:rPr lang="en-US" sz="1100" dirty="0"/>
                <a:t>layers:</a:t>
              </a:r>
            </a:p>
            <a:p>
              <a:r>
                <a:rPr lang="en-US" sz="1100" dirty="0"/>
                <a:t>  - backbone:</a:t>
              </a:r>
            </a:p>
            <a:p>
              <a:r>
                <a:rPr lang="en-US" sz="1100" dirty="0"/>
                <a:t>    - {lid: shim1, type: shim}</a:t>
              </a:r>
            </a:p>
            <a:p>
              <a:r>
                <a:rPr lang="en-US" sz="1100" dirty="0"/>
                <a:t>    - {lid: shim2, type: shim}</a:t>
              </a:r>
            </a:p>
            <a:p>
              <a:r>
                <a:rPr lang="en-US" sz="1100" dirty="0"/>
                <a:t>  - shim1:</a:t>
              </a:r>
            </a:p>
            <a:p>
              <a:r>
                <a:rPr lang="en-US" sz="1100" dirty="0"/>
                <a:t>    - {</a:t>
              </a:r>
              <a:r>
                <a:rPr lang="en-US" sz="1100" dirty="0" err="1"/>
                <a:t>sid</a:t>
              </a:r>
              <a:r>
                <a:rPr lang="en-US" sz="1100" dirty="0"/>
                <a:t>: border1, type: </a:t>
              </a:r>
              <a:r>
                <a:rPr lang="en-US" sz="1100" dirty="0" err="1"/>
                <a:t>phy</a:t>
              </a:r>
              <a:r>
                <a:rPr lang="en-US" sz="1100" dirty="0"/>
                <a:t>, tech: eth}</a:t>
              </a:r>
            </a:p>
            <a:p>
              <a:r>
                <a:rPr lang="en-US" sz="1100" dirty="0"/>
                <a:t>  - shim2:</a:t>
              </a:r>
            </a:p>
            <a:p>
              <a:r>
                <a:rPr lang="en-US" sz="1100" dirty="0"/>
                <a:t>    - {</a:t>
              </a:r>
              <a:r>
                <a:rPr lang="en-US" sz="1100" dirty="0" err="1"/>
                <a:t>sid</a:t>
              </a:r>
              <a:r>
                <a:rPr lang="en-US" sz="1100" dirty="0"/>
                <a:t>: border2, type: </a:t>
              </a:r>
              <a:r>
                <a:rPr lang="en-US" sz="1100" dirty="0" err="1"/>
                <a:t>phy</a:t>
              </a:r>
              <a:r>
                <a:rPr lang="en-US" sz="1100" dirty="0"/>
                <a:t>, tech: eth}</a:t>
              </a:r>
            </a:p>
          </p:txBody>
        </p:sp>
        <p:pic>
          <p:nvPicPr>
            <p:cNvPr id="11" name="03-ir">
              <a:extLst>
                <a:ext uri="{FF2B5EF4-FFF2-40B4-BE49-F238E27FC236}">
                  <a16:creationId xmlns:a16="http://schemas.microsoft.com/office/drawing/2014/main" id="{4C4660D8-8E19-4BC7-AC33-964CCD94C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6510" y="-188428"/>
              <a:ext cx="1709999" cy="2576414"/>
            </a:xfrm>
            <a:prstGeom prst="rect">
              <a:avLst/>
            </a:prstGeom>
          </p:spPr>
        </p:pic>
      </p:grp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796B116-AC6E-4817-A554-323BD3A3AE07}"/>
              </a:ext>
            </a:extLst>
          </p:cNvPr>
          <p:cNvSpPr txBox="1">
            <a:spLocks/>
          </p:cNvSpPr>
          <p:nvPr/>
        </p:nvSpPr>
        <p:spPr>
          <a:xfrm>
            <a:off x="7464152" y="1038447"/>
            <a:ext cx="4608512" cy="206721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border1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backbone, type: </a:t>
            </a:r>
            <a:r>
              <a:rPr lang="en-US" sz="1100" dirty="0" err="1"/>
              <a:t>dif</a:t>
            </a:r>
            <a:r>
              <a:rPr lang="en-US" sz="1100" dirty="0"/>
              <a:t>}</a:t>
            </a:r>
          </a:p>
          <a:p>
            <a:r>
              <a:rPr lang="en-US" sz="1100" dirty="0"/>
              <a:t>    - {lid: shim1, type: shim}</a:t>
            </a:r>
          </a:p>
          <a:p>
            <a:r>
              <a:rPr lang="en-US" sz="1100" dirty="0"/>
              <a:t>  - backbone:</a:t>
            </a:r>
          </a:p>
          <a:p>
            <a:r>
              <a:rPr lang="en-US" sz="1100" dirty="0"/>
              <a:t>    - {lid: shim2, type: shim}</a:t>
            </a:r>
          </a:p>
          <a:p>
            <a:r>
              <a:rPr lang="en-US" sz="1100" dirty="0"/>
              <a:t>  - shim1: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host1,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  <a:p>
            <a:r>
              <a:rPr lang="en-US" sz="1100" dirty="0"/>
              <a:t>  - shim2: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interior,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20" name="02-br-left">
            <a:extLst>
              <a:ext uri="{FF2B5EF4-FFF2-40B4-BE49-F238E27FC236}">
                <a16:creationId xmlns:a16="http://schemas.microsoft.com/office/drawing/2014/main" id="{B0865FB9-52B7-4629-8B4D-AF25FA732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19" y="377956"/>
            <a:ext cx="1709999" cy="2576414"/>
          </a:xfrm>
          <a:prstGeom prst="rect">
            <a:avLst/>
          </a:prstGeom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AE86E10-9B3A-4D59-85EE-0C7AFED924AE}"/>
              </a:ext>
            </a:extLst>
          </p:cNvPr>
          <p:cNvSpPr txBox="1">
            <a:spLocks/>
          </p:cNvSpPr>
          <p:nvPr/>
        </p:nvSpPr>
        <p:spPr>
          <a:xfrm>
            <a:off x="7455311" y="3666044"/>
            <a:ext cx="4608512" cy="206721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border2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- service:</a:t>
            </a:r>
          </a:p>
          <a:p>
            <a:r>
              <a:rPr lang="en-US" sz="1100" dirty="0"/>
              <a:t>    - {lid: backbone, type: </a:t>
            </a:r>
            <a:r>
              <a:rPr lang="en-US" sz="1100" dirty="0" err="1"/>
              <a:t>dif</a:t>
            </a:r>
            <a:r>
              <a:rPr lang="en-US" sz="1100" dirty="0"/>
              <a:t>}</a:t>
            </a:r>
          </a:p>
          <a:p>
            <a:r>
              <a:rPr lang="en-US" sz="1100" dirty="0"/>
              <a:t>    - {lid: shim1, type: shim}</a:t>
            </a:r>
          </a:p>
          <a:p>
            <a:r>
              <a:rPr lang="en-US" sz="1100" dirty="0"/>
              <a:t>  - backbone:</a:t>
            </a:r>
          </a:p>
          <a:p>
            <a:r>
              <a:rPr lang="en-US" sz="1100" dirty="0"/>
              <a:t>    - {lid: shim2, type: shim}</a:t>
            </a:r>
          </a:p>
          <a:p>
            <a:r>
              <a:rPr lang="en-US" sz="1100" dirty="0"/>
              <a:t>  - shim1: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host2,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  <a:p>
            <a:r>
              <a:rPr lang="en-US" sz="1100" dirty="0"/>
              <a:t>  - shim2: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interior,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23" name="04-br-right">
            <a:extLst>
              <a:ext uri="{FF2B5EF4-FFF2-40B4-BE49-F238E27FC236}">
                <a16:creationId xmlns:a16="http://schemas.microsoft.com/office/drawing/2014/main" id="{62A6FA6D-B5B0-4D5A-ADAA-B9C1215AD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74" y="3012826"/>
            <a:ext cx="1709999" cy="25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41041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337716-900E-4FF3-8044-D6C20FA91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Counting stats and calculating complexity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DC70-041A-4E2F-90F4-1918F520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421448279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single view</a:t>
            </a:r>
          </a:p>
          <a:p>
            <a:pPr lvl="2"/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r>
              <a:rPr lang="en-US" dirty="0"/>
              <a:t>, interfaces, links</a:t>
            </a:r>
          </a:p>
          <a:p>
            <a:endParaRPr lang="en-US" dirty="0"/>
          </a:p>
          <a:p>
            <a:r>
              <a:rPr lang="en-US" dirty="0"/>
              <a:t>Using combined views</a:t>
            </a:r>
          </a:p>
          <a:p>
            <a:pPr lvl="2"/>
            <a:r>
              <a:rPr lang="en-US" dirty="0"/>
              <a:t>S</a:t>
            </a:r>
            <a:r>
              <a:rPr lang="en-US" i="1" dirty="0"/>
              <a:t>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endParaRPr lang="en-US" i="1" baseline="-25000" dirty="0"/>
          </a:p>
          <a:p>
            <a:pPr lvl="2"/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pPr lvl="2"/>
            <a:r>
              <a:rPr lang="en-US" dirty="0"/>
              <a:t>S</a:t>
            </a:r>
            <a:r>
              <a:rPr lang="en-US" i="1" dirty="0"/>
              <a:t>ystem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pPr lvl="2"/>
            <a:r>
              <a:rPr lang="en-US" dirty="0"/>
              <a:t>S</a:t>
            </a:r>
            <a:r>
              <a:rPr lang="en-US" i="1" dirty="0"/>
              <a:t>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endParaRPr lang="en-US" i="1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Measurement, i.e.</a:t>
            </a:r>
          </a:p>
          <a:p>
            <a:pPr lvl="2"/>
            <a:r>
              <a:rPr lang="en-US" dirty="0"/>
              <a:t>Number of systems and </a:t>
            </a:r>
            <a:r>
              <a:rPr lang="en-US" dirty="0" err="1"/>
              <a:t>i</a:t>
            </a:r>
            <a:r>
              <a:rPr lang="en-US" dirty="0"/>
              <a:t>/f</a:t>
            </a:r>
          </a:p>
          <a:p>
            <a:pPr lvl="2"/>
            <a:r>
              <a:rPr lang="en-US" dirty="0"/>
              <a:t>Number of layers</a:t>
            </a:r>
          </a:p>
          <a:p>
            <a:pPr lvl="2"/>
            <a:r>
              <a:rPr lang="en-US" dirty="0"/>
              <a:t>Number of processes</a:t>
            </a:r>
          </a:p>
          <a:p>
            <a:r>
              <a:rPr lang="en-US" dirty="0"/>
              <a:t>Helps to compare networks</a:t>
            </a:r>
          </a:p>
          <a:p>
            <a:pPr lvl="2"/>
            <a:r>
              <a:rPr lang="en-US" dirty="0"/>
              <a:t>Numerically</a:t>
            </a:r>
          </a:p>
          <a:p>
            <a:pPr lvl="1"/>
            <a:r>
              <a:rPr lang="en-US" dirty="0"/>
              <a:t>Easy to calculate</a:t>
            </a:r>
          </a:p>
          <a:p>
            <a:pPr lvl="2"/>
            <a:r>
              <a:rPr lang="en-US" dirty="0"/>
              <a:t>Independent of format of input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complexity C</a:t>
            </a:r>
          </a:p>
        </p:txBody>
      </p:sp>
    </p:spTree>
    <p:extLst>
      <p:ext uri="{BB962C8B-B14F-4D97-AF65-F5344CB8AC3E}">
        <p14:creationId xmlns:p14="http://schemas.microsoft.com/office/powerpoint/2010/main" val="2587802656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Processes</a:t>
            </a:r>
          </a:p>
          <a:p>
            <a:pPr lvl="2"/>
            <a:r>
              <a:rPr lang="en-US" i="1" dirty="0"/>
              <a:t>IPCP</a:t>
            </a:r>
            <a:r>
              <a:rPr lang="en-US" dirty="0"/>
              <a:t>: number of IPCPs</a:t>
            </a:r>
          </a:p>
          <a:p>
            <a:pPr lvl="2"/>
            <a:r>
              <a:rPr lang="en-US" i="1" dirty="0"/>
              <a:t>DAP</a:t>
            </a:r>
            <a:r>
              <a:rPr lang="en-US" dirty="0"/>
              <a:t>: number of DAPs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P</a:t>
            </a:r>
            <a:r>
              <a:rPr lang="en-US" baseline="-25000" dirty="0"/>
              <a:t> </a:t>
            </a:r>
            <a:r>
              <a:rPr lang="en-US" dirty="0"/>
              <a:t>: number of </a:t>
            </a:r>
            <a:r>
              <a:rPr lang="en-US" i="1" dirty="0"/>
              <a:t>processes</a:t>
            </a:r>
            <a:r>
              <a:rPr lang="en-US" dirty="0"/>
              <a:t> in network</a:t>
            </a:r>
          </a:p>
          <a:p>
            <a:r>
              <a:rPr lang="en-US" dirty="0"/>
              <a:t>PHY Layer</a:t>
            </a:r>
          </a:p>
          <a:p>
            <a:pPr lvl="2"/>
            <a:r>
              <a:rPr lang="en-US" i="1" dirty="0"/>
              <a:t>I/F</a:t>
            </a:r>
            <a:r>
              <a:rPr lang="en-US" dirty="0"/>
              <a:t>: number of interfaces</a:t>
            </a:r>
          </a:p>
          <a:p>
            <a:pPr lvl="2"/>
            <a:r>
              <a:rPr lang="en-US" i="1" dirty="0"/>
              <a:t>Links</a:t>
            </a:r>
            <a:r>
              <a:rPr lang="en-US" dirty="0"/>
              <a:t>: number of links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IL</a:t>
            </a:r>
            <a:r>
              <a:rPr lang="en-US" dirty="0"/>
              <a:t>: </a:t>
            </a:r>
            <a:r>
              <a:rPr lang="en-US" dirty="0" err="1"/>
              <a:t>sumf</a:t>
            </a:r>
            <a:r>
              <a:rPr lang="en-US" dirty="0"/>
              <a:t> of </a:t>
            </a:r>
            <a:r>
              <a:rPr lang="en-US" dirty="0" err="1"/>
              <a:t>i</a:t>
            </a:r>
            <a:r>
              <a:rPr lang="en-US" dirty="0"/>
              <a:t>/f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</a:t>
            </a:r>
          </a:p>
          <a:p>
            <a:pPr lvl="2"/>
            <a:r>
              <a:rPr lang="en-US" i="1" dirty="0"/>
              <a:t>H/B/I</a:t>
            </a:r>
            <a:r>
              <a:rPr lang="en-US" dirty="0"/>
              <a:t>: numbers of hosts, border routers, interior routers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S</a:t>
            </a:r>
            <a:r>
              <a:rPr lang="en-US" baseline="-25000" dirty="0"/>
              <a:t> </a:t>
            </a:r>
            <a:r>
              <a:rPr lang="en-US" dirty="0"/>
              <a:t>: number of </a:t>
            </a:r>
            <a:r>
              <a:rPr lang="en-US" i="1" dirty="0"/>
              <a:t>systems</a:t>
            </a:r>
            <a:r>
              <a:rPr lang="en-US" dirty="0"/>
              <a:t> in network</a:t>
            </a:r>
          </a:p>
          <a:p>
            <a:r>
              <a:rPr lang="en-US" dirty="0"/>
              <a:t>Layers</a:t>
            </a:r>
          </a:p>
          <a:p>
            <a:pPr lvl="2"/>
            <a:r>
              <a:rPr lang="en-US" i="1" dirty="0"/>
              <a:t>DIF</a:t>
            </a:r>
            <a:r>
              <a:rPr lang="en-US" dirty="0"/>
              <a:t>: number of DIFs</a:t>
            </a:r>
          </a:p>
          <a:p>
            <a:pPr lvl="2"/>
            <a:r>
              <a:rPr lang="en-US" i="1" dirty="0"/>
              <a:t>Shim</a:t>
            </a:r>
            <a:r>
              <a:rPr lang="en-US" dirty="0"/>
              <a:t>: number of Shim DIFs</a:t>
            </a:r>
          </a:p>
          <a:p>
            <a:pPr lvl="2"/>
            <a:r>
              <a:rPr lang="en-US" i="1" dirty="0"/>
              <a:t>DAF</a:t>
            </a:r>
            <a:r>
              <a:rPr lang="en-US" dirty="0"/>
              <a:t>: number of DAFs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L</a:t>
            </a:r>
            <a:r>
              <a:rPr lang="en-US" dirty="0"/>
              <a:t>: number of </a:t>
            </a:r>
            <a:r>
              <a:rPr lang="en-US" i="1" dirty="0"/>
              <a:t>layers</a:t>
            </a:r>
            <a:r>
              <a:rPr lang="en-US" dirty="0"/>
              <a:t> in network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view C (statistics)</a:t>
            </a:r>
          </a:p>
        </p:txBody>
      </p:sp>
    </p:spTree>
    <p:extLst>
      <p:ext uri="{BB962C8B-B14F-4D97-AF65-F5344CB8AC3E}">
        <p14:creationId xmlns:p14="http://schemas.microsoft.com/office/powerpoint/2010/main" val="80134138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i="1" dirty="0"/>
              <a:t>C</a:t>
            </a:r>
            <a:r>
              <a:rPr lang="en-US" i="1" baseline="-25000" dirty="0"/>
              <a:t>A</a:t>
            </a:r>
            <a:r>
              <a:rPr lang="en-US" dirty="0"/>
              <a:t> – sum of </a:t>
            </a:r>
            <a:r>
              <a:rPr lang="en-US" i="1" dirty="0"/>
              <a:t>C</a:t>
            </a:r>
            <a:r>
              <a:rPr lang="en-US" i="1" baseline="-25000" dirty="0"/>
              <a:t>SLP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i="1" baseline="-25000" dirty="0"/>
              <a:t>IL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</a:t>
            </a:r>
            <a:r>
              <a:rPr lang="en-US" i="1" baseline="-25000" dirty="0"/>
              <a:t>SL</a:t>
            </a:r>
            <a:r>
              <a:rPr lang="en-US" dirty="0"/>
              <a:t> –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LP</a:t>
            </a:r>
            <a:r>
              <a:rPr lang="en-US" dirty="0"/>
              <a:t> –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SP</a:t>
            </a:r>
            <a:r>
              <a:rPr lang="en-US" dirty="0"/>
              <a:t> – </a:t>
            </a:r>
            <a:r>
              <a:rPr lang="en-US" i="1" dirty="0"/>
              <a:t>system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SLP</a:t>
            </a:r>
            <a:r>
              <a:rPr lang="en-US" dirty="0"/>
              <a:t> –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endParaRPr lang="en-US" i="1" baseline="-25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view C (complexity)</a:t>
            </a:r>
          </a:p>
        </p:txBody>
      </p:sp>
    </p:spTree>
    <p:extLst>
      <p:ext uri="{BB962C8B-B14F-4D97-AF65-F5344CB8AC3E}">
        <p14:creationId xmlns:p14="http://schemas.microsoft.com/office/powerpoint/2010/main" val="3784631725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7709-45A6-4725-8DC6-F017C7EE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RINA schemas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85343-99D6-4053-8E68-DC5FBE28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00" y="990000"/>
            <a:ext cx="9927112" cy="56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85254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7709-45A6-4725-8DC6-F017C7EE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ARCFIRE schemas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66D29-0EAC-4274-853F-69F1E2CB7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5" y="1058481"/>
            <a:ext cx="10800000" cy="529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6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D86778-F50E-418A-99FE-887A4088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document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B9590-592A-4FAC-9A75-3BF40B10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This work is licensed under a Creative Commons Attribution-</a:t>
            </a:r>
            <a:r>
              <a:rPr lang="en-US" noProof="0" dirty="0" err="1"/>
              <a:t>ShareAlike</a:t>
            </a:r>
            <a:r>
              <a:rPr lang="en-US" noProof="0" dirty="0"/>
              <a:t> International License </a:t>
            </a:r>
            <a:r>
              <a:rPr lang="en-US" noProof="0" dirty="0">
                <a:hlinkClick r:id="rId2"/>
              </a:rPr>
              <a:t>link</a:t>
            </a:r>
            <a:r>
              <a:rPr lang="en-US" noProof="0" dirty="0"/>
              <a:t> </a:t>
            </a:r>
          </a:p>
          <a:p>
            <a:endParaRPr lang="en-US" noProof="0" dirty="0"/>
          </a:p>
          <a:p>
            <a:r>
              <a:rPr lang="en-US" noProof="0" dirty="0"/>
              <a:t>For attribution please see</a:t>
            </a:r>
          </a:p>
          <a:p>
            <a:pPr lvl="1"/>
            <a:r>
              <a:rPr lang="en-US" dirty="0">
                <a:hlinkClick r:id="rId3"/>
              </a:rPr>
              <a:t>vdmeer.github.io/</a:t>
            </a:r>
            <a:r>
              <a:rPr lang="en-US" dirty="0" err="1">
                <a:hlinkClick r:id="rId3"/>
              </a:rPr>
              <a:t>skb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ipc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lcn</a:t>
            </a:r>
            <a:r>
              <a:rPr lang="en-US" dirty="0">
                <a:hlinkClick r:id="rId3"/>
              </a:rPr>
              <a:t>/attribution.html</a:t>
            </a:r>
            <a:endParaRPr lang="en-US" dirty="0"/>
          </a:p>
          <a:p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2159B-9540-4D22-8BD3-43900D669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56" y="191521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88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planes</a:t>
            </a:r>
          </a:p>
        </p:txBody>
      </p:sp>
      <p:sp>
        <p:nvSpPr>
          <p:cNvPr id="8" name="Content Placeholder 35">
            <a:extLst>
              <a:ext uri="{FF2B5EF4-FFF2-40B4-BE49-F238E27FC236}">
                <a16:creationId xmlns:a16="http://schemas.microsoft.com/office/drawing/2014/main" id="{3CA76E55-9504-4C47-95D0-34AE645C7616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302466A4-0387-44D4-88F2-1EF10A650B50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sp>
        <p:nvSpPr>
          <p:cNvPr id="10" name="Content Placeholder 37">
            <a:extLst>
              <a:ext uri="{FF2B5EF4-FFF2-40B4-BE49-F238E27FC236}">
                <a16:creationId xmlns:a16="http://schemas.microsoft.com/office/drawing/2014/main" id="{FD1637B5-DF06-4DB8-A2DE-998E28D89714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3DF38C-A67B-4D3F-AF70-57512526FD4B}"/>
              </a:ext>
            </a:extLst>
          </p:cNvPr>
          <p:cNvGrpSpPr/>
          <p:nvPr/>
        </p:nvGrpSpPr>
        <p:grpSpPr>
          <a:xfrm>
            <a:off x="4557600" y="1083600"/>
            <a:ext cx="7236000" cy="5465991"/>
            <a:chOff x="4557600" y="1083600"/>
            <a:chExt cx="7236000" cy="5465991"/>
          </a:xfrm>
        </p:grpSpPr>
        <p:pic>
          <p:nvPicPr>
            <p:cNvPr id="12" name="10-axis">
              <a:extLst>
                <a:ext uri="{FF2B5EF4-FFF2-40B4-BE49-F238E27FC236}">
                  <a16:creationId xmlns:a16="http://schemas.microsoft.com/office/drawing/2014/main" id="{9C09F1A6-2066-476A-A9B0-640D46030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3" name="10-systems">
              <a:extLst>
                <a:ext uri="{FF2B5EF4-FFF2-40B4-BE49-F238E27FC236}">
                  <a16:creationId xmlns:a16="http://schemas.microsoft.com/office/drawing/2014/main" id="{37F4B322-43B1-425E-8791-7D549F11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1"/>
            </a:xfrm>
            <a:prstGeom prst="rect">
              <a:avLst/>
            </a:prstGeom>
          </p:spPr>
        </p:pic>
        <p:pic>
          <p:nvPicPr>
            <p:cNvPr id="14" name="10-layers">
              <a:extLst>
                <a:ext uri="{FF2B5EF4-FFF2-40B4-BE49-F238E27FC236}">
                  <a16:creationId xmlns:a16="http://schemas.microsoft.com/office/drawing/2014/main" id="{0C620FF3-1AF2-488F-A01F-C477C9835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5" name="10-processes">
              <a:extLst>
                <a:ext uri="{FF2B5EF4-FFF2-40B4-BE49-F238E27FC236}">
                  <a16:creationId xmlns:a16="http://schemas.microsoft.com/office/drawing/2014/main" id="{8EC0AE73-7D73-468C-B9B0-9B9A4D5EE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28093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C30F-EE45-493D-8533-4F768E031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 –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6541-263D-481F-84DA-DA4CF91E56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3D</a:t>
            </a:r>
            <a:endParaRPr lang="en-US" dirty="0"/>
          </a:p>
          <a:p>
            <a:pPr lvl="1"/>
            <a:r>
              <a:rPr lang="en-US" dirty="0"/>
              <a:t>How does a network look in 3D?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511CC-34E1-410E-885A-93E22B7CB5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3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system</a:t>
            </a:r>
            <a:r>
              <a:rPr lang="en-US" dirty="0"/>
              <a:t> constellations</a:t>
            </a:r>
          </a:p>
          <a:p>
            <a:r>
              <a:rPr lang="en-US" dirty="0">
                <a:hlinkClick r:id="rId4" action="ppaction://hlinksldjump"/>
              </a:rPr>
              <a:t>From network to systems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systems</a:t>
            </a:r>
            <a:r>
              <a:rPr lang="en-US" dirty="0"/>
              <a:t>, see the 3 types</a:t>
            </a:r>
          </a:p>
          <a:p>
            <a:r>
              <a:rPr lang="en-US" dirty="0">
                <a:hlinkClick r:id="rId5" action="ppaction://hlinksldjump"/>
              </a:rPr>
              <a:t>2 interesting views</a:t>
            </a:r>
            <a:endParaRPr lang="en-US" dirty="0"/>
          </a:p>
          <a:p>
            <a:pPr lvl="1"/>
            <a:r>
              <a:rPr lang="en-US" dirty="0"/>
              <a:t>From top down and from bottom up</a:t>
            </a:r>
          </a:p>
          <a:p>
            <a:r>
              <a:rPr lang="en-US" dirty="0">
                <a:hlinkClick r:id="rId6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Beyond cells, using the 2 views</a:t>
            </a:r>
          </a:p>
          <a:p>
            <a:r>
              <a:rPr lang="en-US" dirty="0">
                <a:hlinkClick r:id="rId7" action="ppaction://hlinksldjump"/>
              </a:rPr>
              <a:t>Exploring properties</a:t>
            </a:r>
            <a:endParaRPr lang="en-US" dirty="0"/>
          </a:p>
          <a:p>
            <a:pPr lvl="1"/>
            <a:r>
              <a:rPr lang="en-US" dirty="0">
                <a:hlinkClick r:id="rId8" action="ppaction://hlinksldjump"/>
              </a:rPr>
              <a:t>Top-down</a:t>
            </a:r>
            <a:endParaRPr lang="en-US" dirty="0"/>
          </a:p>
          <a:p>
            <a:pPr lvl="1"/>
            <a:r>
              <a:rPr lang="en-US" dirty="0">
                <a:hlinkClick r:id="rId9" action="ppaction://hlinksldjump"/>
              </a:rPr>
              <a:t>Bottom-up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57566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D2DC6-19B3-41C1-A4C4-5D5942D13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</a:t>
            </a:r>
            <a:r>
              <a:rPr lang="en-US" i="1" dirty="0"/>
              <a:t>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A43B45-EA3E-4F87-91B6-01697DE6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2040124712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pic>
        <p:nvPicPr>
          <p:cNvPr id="19" name="20-hosts">
            <a:extLst>
              <a:ext uri="{FF2B5EF4-FFF2-40B4-BE49-F238E27FC236}">
                <a16:creationId xmlns:a16="http://schemas.microsoft.com/office/drawing/2014/main" id="{B79510FB-3600-48FA-A26A-F0307F51A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474"/>
            <a:ext cx="12192000" cy="350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28347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6F062-5230-4787-96D0-33EFF52A4F4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60000" y="1277840"/>
            <a:ext cx="3672000" cy="2583208"/>
          </a:xfrm>
        </p:spPr>
        <p:txBody>
          <a:bodyPr/>
          <a:lstStyle/>
          <a:p>
            <a:r>
              <a:rPr lang="en-US" dirty="0"/>
              <a:t>Interior router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Top: Spans other DIFs</a:t>
            </a:r>
          </a:p>
          <a:p>
            <a:pPr lvl="2"/>
            <a:r>
              <a:rPr lang="en-US" dirty="0"/>
              <a:t>Bottom: Shim + I/F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grpSp>
        <p:nvGrpSpPr>
          <p:cNvPr id="14" name="system-constellations">
            <a:extLst>
              <a:ext uri="{FF2B5EF4-FFF2-40B4-BE49-F238E27FC236}">
                <a16:creationId xmlns:a16="http://schemas.microsoft.com/office/drawing/2014/main" id="{5693A9A4-5D4A-4BFD-930A-5EB85726936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411474"/>
            <a:ext cx="12192000" cy="3505440"/>
            <a:chOff x="0" y="1676280"/>
            <a:chExt cx="12192000" cy="3505440"/>
          </a:xfrm>
        </p:grpSpPr>
        <p:pic>
          <p:nvPicPr>
            <p:cNvPr id="19" name="20-hosts">
              <a:extLst>
                <a:ext uri="{FF2B5EF4-FFF2-40B4-BE49-F238E27FC236}">
                  <a16:creationId xmlns:a16="http://schemas.microsoft.com/office/drawing/2014/main" id="{B79510FB-3600-48FA-A26A-F0307F51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0" name="21-ir">
              <a:extLst>
                <a:ext uri="{FF2B5EF4-FFF2-40B4-BE49-F238E27FC236}">
                  <a16:creationId xmlns:a16="http://schemas.microsoft.com/office/drawing/2014/main" id="{157D2420-5E77-48FA-92EB-3DD61C14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519927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317-6555-44A7-A06F-CCC82913F818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202312" y="1277840"/>
            <a:ext cx="3672000" cy="2583208"/>
          </a:xfrm>
        </p:spPr>
        <p:txBody>
          <a:bodyPr/>
          <a:lstStyle/>
          <a:p>
            <a:r>
              <a:rPr lang="en-US" dirty="0"/>
              <a:t>Border router</a:t>
            </a:r>
          </a:p>
          <a:p>
            <a:pPr lvl="2"/>
            <a:r>
              <a:rPr lang="en-US" dirty="0"/>
              <a:t>Same as interior router</a:t>
            </a:r>
          </a:p>
          <a:p>
            <a:pPr lvl="2"/>
            <a:r>
              <a:rPr lang="en-US" dirty="0"/>
              <a:t>Plus step-down covering any height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6F062-5230-4787-96D0-33EFF52A4F4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60000" y="1277840"/>
            <a:ext cx="3672000" cy="2583208"/>
          </a:xfrm>
        </p:spPr>
        <p:txBody>
          <a:bodyPr/>
          <a:lstStyle/>
          <a:p>
            <a:r>
              <a:rPr lang="en-US" dirty="0"/>
              <a:t>Interior router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Top: Spans other DIFs</a:t>
            </a:r>
          </a:p>
          <a:p>
            <a:pPr lvl="2"/>
            <a:r>
              <a:rPr lang="en-US" dirty="0"/>
              <a:t>Bottom: Shim + I/F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grpSp>
        <p:nvGrpSpPr>
          <p:cNvPr id="14" name="system-constellations">
            <a:extLst>
              <a:ext uri="{FF2B5EF4-FFF2-40B4-BE49-F238E27FC236}">
                <a16:creationId xmlns:a16="http://schemas.microsoft.com/office/drawing/2014/main" id="{5693A9A4-5D4A-4BFD-930A-5EB85726936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411474"/>
            <a:ext cx="12192000" cy="3505440"/>
            <a:chOff x="0" y="1676280"/>
            <a:chExt cx="12192000" cy="3505440"/>
          </a:xfrm>
        </p:grpSpPr>
        <p:pic>
          <p:nvPicPr>
            <p:cNvPr id="19" name="20-hosts">
              <a:extLst>
                <a:ext uri="{FF2B5EF4-FFF2-40B4-BE49-F238E27FC236}">
                  <a16:creationId xmlns:a16="http://schemas.microsoft.com/office/drawing/2014/main" id="{B79510FB-3600-48FA-A26A-F0307F51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0" name="21-ir">
              <a:extLst>
                <a:ext uri="{FF2B5EF4-FFF2-40B4-BE49-F238E27FC236}">
                  <a16:creationId xmlns:a16="http://schemas.microsoft.com/office/drawing/2014/main" id="{157D2420-5E77-48FA-92EB-3DD61C14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1" name="22-br">
              <a:extLst>
                <a:ext uri="{FF2B5EF4-FFF2-40B4-BE49-F238E27FC236}">
                  <a16:creationId xmlns:a16="http://schemas.microsoft.com/office/drawing/2014/main" id="{56DBBB15-5A08-48AE-9451-B61BED210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757977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systems</a:t>
            </a:r>
          </a:p>
        </p:txBody>
      </p:sp>
    </p:spTree>
    <p:extLst>
      <p:ext uri="{BB962C8B-B14F-4D97-AF65-F5344CB8AC3E}">
        <p14:creationId xmlns:p14="http://schemas.microsoft.com/office/powerpoint/2010/main" val="2668765597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3392939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285350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 PHY (per </a:t>
            </a:r>
            <a:r>
              <a:rPr lang="en-US" i="1" dirty="0"/>
              <a:t>system</a:t>
            </a:r>
            <a:r>
              <a:rPr lang="en-US" dirty="0"/>
              <a:t> only)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93258DB-D3B7-48AD-845B-72FD52DB201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717CC955-4793-4823-ABCE-D9D09BAF9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8F9F4B1-E163-4A95-AC12-DD54A4904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color">
              <a:extLst>
                <a:ext uri="{FF2B5EF4-FFF2-40B4-BE49-F238E27FC236}">
                  <a16:creationId xmlns:a16="http://schemas.microsoft.com/office/drawing/2014/main" id="{D07303E7-3996-4E47-81AD-6C612AF3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76A87934-9F6B-4499-8776-E3C530DD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8" name="nw-example">
            <a:extLst>
              <a:ext uri="{FF2B5EF4-FFF2-40B4-BE49-F238E27FC236}">
                <a16:creationId xmlns:a16="http://schemas.microsoft.com/office/drawing/2014/main" id="{97A8E278-13F1-4D2D-A2BF-74341D700FA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30" name="11-phy">
              <a:extLst>
                <a:ext uri="{FF2B5EF4-FFF2-40B4-BE49-F238E27FC236}">
                  <a16:creationId xmlns:a16="http://schemas.microsoft.com/office/drawing/2014/main" id="{15AC3D42-B9EC-4CCB-B4FC-AFE0B9B1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8146920B-5B49-44C2-AABE-3F503D2E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0B909785-B08B-4DB2-8FBF-98C59F74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0041652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color all cells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00AF7F9D-A6F6-47E9-BFC4-BE763283CE9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E6833083-E53E-4813-9998-91689A68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2" name="20-system-color">
              <a:extLst>
                <a:ext uri="{FF2B5EF4-FFF2-40B4-BE49-F238E27FC236}">
                  <a16:creationId xmlns:a16="http://schemas.microsoft.com/office/drawing/2014/main" id="{47CD5ACC-4647-4836-B4B3-C7376E51D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A860EF4A-60E1-4481-A03A-B65F32C9C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8EA71D54-3212-4B9E-A665-32324313CCA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">
              <a:extLst>
                <a:ext uri="{FF2B5EF4-FFF2-40B4-BE49-F238E27FC236}">
                  <a16:creationId xmlns:a16="http://schemas.microsoft.com/office/drawing/2014/main" id="{02348F12-09E9-431C-ACDA-09A68306D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20-system-color">
              <a:extLst>
                <a:ext uri="{FF2B5EF4-FFF2-40B4-BE49-F238E27FC236}">
                  <a16:creationId xmlns:a16="http://schemas.microsoft.com/office/drawing/2014/main" id="{5CAA0C12-FA88-470E-8D40-A5002449D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21-cells">
              <a:extLst>
                <a:ext uri="{FF2B5EF4-FFF2-40B4-BE49-F238E27FC236}">
                  <a16:creationId xmlns:a16="http://schemas.microsoft.com/office/drawing/2014/main" id="{04C4C0D5-5497-4CFB-9A23-6524835B1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color">
              <a:extLst>
                <a:ext uri="{FF2B5EF4-FFF2-40B4-BE49-F238E27FC236}">
                  <a16:creationId xmlns:a16="http://schemas.microsoft.com/office/drawing/2014/main" id="{654A753A-F301-46C5-AD45-C1633830B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1-frame-color">
              <a:extLst>
                <a:ext uri="{FF2B5EF4-FFF2-40B4-BE49-F238E27FC236}">
                  <a16:creationId xmlns:a16="http://schemas.microsoft.com/office/drawing/2014/main" id="{BC4E2D91-8F38-45E6-8A97-896E4E46D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368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Systems</a:t>
            </a:r>
          </a:p>
        </p:txBody>
      </p:sp>
      <p:pic>
        <p:nvPicPr>
          <p:cNvPr id="12" name="11-3d">
            <a:extLst>
              <a:ext uri="{FF2B5EF4-FFF2-40B4-BE49-F238E27FC236}">
                <a16:creationId xmlns:a16="http://schemas.microsoft.com/office/drawing/2014/main" id="{8D977127-FF88-4941-9495-EC0E97AD7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00" y="816870"/>
            <a:ext cx="7235999" cy="5465990"/>
          </a:xfrm>
          <a:prstGeom prst="rect">
            <a:avLst/>
          </a:prstGeom>
        </p:spPr>
      </p:pic>
      <p:pic>
        <p:nvPicPr>
          <p:cNvPr id="14" name="11-3d-phy">
            <a:extLst>
              <a:ext uri="{FF2B5EF4-FFF2-40B4-BE49-F238E27FC236}">
                <a16:creationId xmlns:a16="http://schemas.microsoft.com/office/drawing/2014/main" id="{13D75B12-986E-4F02-9F16-BA5DFEF92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876" y="816870"/>
            <a:ext cx="7236000" cy="5465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9DAB293-CCC3-4060-B9C7-EB36BAFE6F06}"/>
              </a:ext>
            </a:extLst>
          </p:cNvPr>
          <p:cNvGrpSpPr/>
          <p:nvPr/>
        </p:nvGrpSpPr>
        <p:grpSpPr>
          <a:xfrm>
            <a:off x="6708875" y="816870"/>
            <a:ext cx="7236000" cy="5465990"/>
            <a:chOff x="4557600" y="1083600"/>
            <a:chExt cx="7236000" cy="5465990"/>
          </a:xfrm>
        </p:grpSpPr>
        <p:pic>
          <p:nvPicPr>
            <p:cNvPr id="18" name="11-3d-phy">
              <a:extLst>
                <a:ext uri="{FF2B5EF4-FFF2-40B4-BE49-F238E27FC236}">
                  <a16:creationId xmlns:a16="http://schemas.microsoft.com/office/drawing/2014/main" id="{5D515308-81F1-43E2-86C1-E57DD8EA5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9" name="11-3d">
              <a:extLst>
                <a:ext uri="{FF2B5EF4-FFF2-40B4-BE49-F238E27FC236}">
                  <a16:creationId xmlns:a16="http://schemas.microsoft.com/office/drawing/2014/main" id="{A89F5890-F5C5-44E6-9815-DFA1F8B28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5999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061790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i="1" dirty="0"/>
              <a:t>layers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CD278995-1864-47FD-875E-D2A219A0746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5" name="11-phy">
              <a:extLst>
                <a:ext uri="{FF2B5EF4-FFF2-40B4-BE49-F238E27FC236}">
                  <a16:creationId xmlns:a16="http://schemas.microsoft.com/office/drawing/2014/main" id="{5D452537-1544-423D-A6C2-C1437F252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72194140-160C-412A-B866-C7E3A2B1E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1-cells">
              <a:extLst>
                <a:ext uri="{FF2B5EF4-FFF2-40B4-BE49-F238E27FC236}">
                  <a16:creationId xmlns:a16="http://schemas.microsoft.com/office/drawing/2014/main" id="{675DC745-CCD5-4B70-AAA1-59E629E51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45820B06-8146-4660-8623-6CD25A20A84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91BDA883-D43D-4AC4-A8A3-CC38F3BD0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20-system-color">
              <a:extLst>
                <a:ext uri="{FF2B5EF4-FFF2-40B4-BE49-F238E27FC236}">
                  <a16:creationId xmlns:a16="http://schemas.microsoft.com/office/drawing/2014/main" id="{F5EB40C8-9C93-46B9-A942-5B7AF5147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1-cells">
              <a:extLst>
                <a:ext uri="{FF2B5EF4-FFF2-40B4-BE49-F238E27FC236}">
                  <a16:creationId xmlns:a16="http://schemas.microsoft.com/office/drawing/2014/main" id="{E14D9890-50DD-4927-876E-1EB93560B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299723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Top-down and Bottom-up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 interesting views</a:t>
            </a:r>
          </a:p>
        </p:txBody>
      </p:sp>
    </p:spTree>
    <p:extLst>
      <p:ext uri="{BB962C8B-B14F-4D97-AF65-F5344CB8AC3E}">
        <p14:creationId xmlns:p14="http://schemas.microsoft.com/office/powerpoint/2010/main" val="1774128424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E81E5-DE72-4B50-94FA-AAE47556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 different views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14EAE-3B16-4552-BC07-5FF9C68D0318}"/>
              </a:ext>
            </a:extLst>
          </p:cNvPr>
          <p:cNvGrpSpPr/>
          <p:nvPr/>
        </p:nvGrpSpPr>
        <p:grpSpPr>
          <a:xfrm>
            <a:off x="763822" y="1447304"/>
            <a:ext cx="1055743" cy="2294792"/>
            <a:chOff x="-92637" y="1673468"/>
            <a:chExt cx="1055743" cy="22947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40A949-6962-45F2-8817-197567F969AF}"/>
                </a:ext>
              </a:extLst>
            </p:cNvPr>
            <p:cNvSpPr txBox="1"/>
            <p:nvPr/>
          </p:nvSpPr>
          <p:spPr>
            <a:xfrm rot="16200000">
              <a:off x="-641858" y="2569243"/>
              <a:ext cx="1744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from TOP down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C9209835-E478-47C7-A1EA-2F59014552DC}"/>
                </a:ext>
              </a:extLst>
            </p:cNvPr>
            <p:cNvSpPr/>
            <p:nvPr/>
          </p:nvSpPr>
          <p:spPr>
            <a:xfrm>
              <a:off x="593774" y="1673468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FC0775-375C-4090-AC14-B1D65B532A47}"/>
              </a:ext>
            </a:extLst>
          </p:cNvPr>
          <p:cNvGrpSpPr/>
          <p:nvPr/>
        </p:nvGrpSpPr>
        <p:grpSpPr>
          <a:xfrm>
            <a:off x="799075" y="4109114"/>
            <a:ext cx="1025875" cy="2294792"/>
            <a:chOff x="-94564" y="4388032"/>
            <a:chExt cx="1025875" cy="22947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69EF33-ECA6-4F50-9ED1-3D96E5FDF238}"/>
                </a:ext>
              </a:extLst>
            </p:cNvPr>
            <p:cNvSpPr txBox="1"/>
            <p:nvPr/>
          </p:nvSpPr>
          <p:spPr>
            <a:xfrm rot="16200000">
              <a:off x="-581556" y="5172886"/>
              <a:ext cx="1620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BOTTOM up</a:t>
              </a: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344C152-08A1-46B5-80A4-84E758F69F6E}"/>
                </a:ext>
              </a:extLst>
            </p:cNvPr>
            <p:cNvSpPr/>
            <p:nvPr/>
          </p:nvSpPr>
          <p:spPr>
            <a:xfrm flipV="1">
              <a:off x="561979" y="4388032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80E2B497-18DC-4D75-9964-34394D5BD27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22" name="11-phy">
              <a:extLst>
                <a:ext uri="{FF2B5EF4-FFF2-40B4-BE49-F238E27FC236}">
                  <a16:creationId xmlns:a16="http://schemas.microsoft.com/office/drawing/2014/main" id="{1F0A9833-171E-4AC9-80F6-4AD1F6A4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" name="20-system-color">
              <a:extLst>
                <a:ext uri="{FF2B5EF4-FFF2-40B4-BE49-F238E27FC236}">
                  <a16:creationId xmlns:a16="http://schemas.microsoft.com/office/drawing/2014/main" id="{FA8B6858-1560-4E11-BDE0-CB829480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E479724C-512A-4EC4-AB29-63AA89596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0A91C3AA-E16B-48D6-AEC4-0EC776C2E26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26" name="11-phy">
              <a:extLst>
                <a:ext uri="{FF2B5EF4-FFF2-40B4-BE49-F238E27FC236}">
                  <a16:creationId xmlns:a16="http://schemas.microsoft.com/office/drawing/2014/main" id="{CBF25510-A7C9-4BF3-B966-9103C4A32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7" name="20-system-color">
              <a:extLst>
                <a:ext uri="{FF2B5EF4-FFF2-40B4-BE49-F238E27FC236}">
                  <a16:creationId xmlns:a16="http://schemas.microsoft.com/office/drawing/2014/main" id="{D61FDDE4-6E48-4BC7-9880-1D56B231E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1-cells">
              <a:extLst>
                <a:ext uri="{FF2B5EF4-FFF2-40B4-BE49-F238E27FC236}">
                  <a16:creationId xmlns:a16="http://schemas.microsoft.com/office/drawing/2014/main" id="{0D394B4F-FD06-43F0-9625-89C822DF9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073418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nw-example">
            <a:extLst>
              <a:ext uri="{FF2B5EF4-FFF2-40B4-BE49-F238E27FC236}">
                <a16:creationId xmlns:a16="http://schemas.microsoft.com/office/drawing/2014/main" id="{8D769448-A57D-4B00-BC91-54745C8AFFE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88287E12-D625-4A99-BE79-F2EDB17E6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9" name="20-system-color">
              <a:extLst>
                <a:ext uri="{FF2B5EF4-FFF2-40B4-BE49-F238E27FC236}">
                  <a16:creationId xmlns:a16="http://schemas.microsoft.com/office/drawing/2014/main" id="{7697CA01-5571-4995-9A2D-ACFCDF068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1-cells">
              <a:extLst>
                <a:ext uri="{FF2B5EF4-FFF2-40B4-BE49-F238E27FC236}">
                  <a16:creationId xmlns:a16="http://schemas.microsoft.com/office/drawing/2014/main" id="{A3F839D7-1113-4C8B-9625-CF3CBC498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0937A5B4-6FCE-490A-ACF4-3DA477CFE0D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6" name="11-phy">
              <a:extLst>
                <a:ext uri="{FF2B5EF4-FFF2-40B4-BE49-F238E27FC236}">
                  <a16:creationId xmlns:a16="http://schemas.microsoft.com/office/drawing/2014/main" id="{12A3860F-0AC7-41FB-A934-8BABE97FB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20-system-color">
              <a:extLst>
                <a:ext uri="{FF2B5EF4-FFF2-40B4-BE49-F238E27FC236}">
                  <a16:creationId xmlns:a16="http://schemas.microsoft.com/office/drawing/2014/main" id="{10FEB5F7-232F-46AD-B69B-2C4741592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21-cells">
              <a:extLst>
                <a:ext uri="{FF2B5EF4-FFF2-40B4-BE49-F238E27FC236}">
                  <a16:creationId xmlns:a16="http://schemas.microsoft.com/office/drawing/2014/main" id="{C5964DC0-A9AD-40B1-8EDD-4B66B0BF0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7BE81E5-DE72-4B50-94FA-AAE47556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different views, refined and focused on the left host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3FC2FE-94FE-4659-93E2-34CC153CE1A9}"/>
              </a:ext>
            </a:extLst>
          </p:cNvPr>
          <p:cNvSpPr/>
          <p:nvPr/>
        </p:nvSpPr>
        <p:spPr>
          <a:xfrm>
            <a:off x="3287688" y="1340768"/>
            <a:ext cx="6912768" cy="2520000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5DADE7-A542-4920-84AE-F1BE0580F908}"/>
              </a:ext>
            </a:extLst>
          </p:cNvPr>
          <p:cNvSpPr/>
          <p:nvPr/>
        </p:nvSpPr>
        <p:spPr>
          <a:xfrm>
            <a:off x="3266976" y="3984751"/>
            <a:ext cx="6912768" cy="2520000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bottom-octagons">
            <a:extLst>
              <a:ext uri="{FF2B5EF4-FFF2-40B4-BE49-F238E27FC236}">
                <a16:creationId xmlns:a16="http://schemas.microsoft.com/office/drawing/2014/main" id="{ECD9EFEE-8B8A-4AE5-96D6-285347296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0" y="3974088"/>
            <a:ext cx="2260578" cy="2520000"/>
          </a:xfrm>
          <a:prstGeom prst="rect">
            <a:avLst/>
          </a:prstGeom>
        </p:spPr>
      </p:pic>
      <p:pic>
        <p:nvPicPr>
          <p:cNvPr id="32" name="bottom-cylinders">
            <a:extLst>
              <a:ext uri="{FF2B5EF4-FFF2-40B4-BE49-F238E27FC236}">
                <a16:creationId xmlns:a16="http://schemas.microsoft.com/office/drawing/2014/main" id="{32EB6E58-E934-4D5B-9711-19B12EF91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3974088"/>
            <a:ext cx="2260578" cy="2520000"/>
          </a:xfrm>
          <a:prstGeom prst="rect">
            <a:avLst/>
          </a:prstGeom>
        </p:spPr>
      </p:pic>
      <p:pic>
        <p:nvPicPr>
          <p:cNvPr id="33" name="top-octagons">
            <a:extLst>
              <a:ext uri="{FF2B5EF4-FFF2-40B4-BE49-F238E27FC236}">
                <a16:creationId xmlns:a16="http://schemas.microsoft.com/office/drawing/2014/main" id="{2556B024-8D75-4E1E-B924-AEED9C006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0" y="1124744"/>
            <a:ext cx="2260578" cy="2520000"/>
          </a:xfrm>
          <a:prstGeom prst="rect">
            <a:avLst/>
          </a:prstGeom>
        </p:spPr>
      </p:pic>
      <p:pic>
        <p:nvPicPr>
          <p:cNvPr id="34" name="top-cylinders">
            <a:extLst>
              <a:ext uri="{FF2B5EF4-FFF2-40B4-BE49-F238E27FC236}">
                <a16:creationId xmlns:a16="http://schemas.microsoft.com/office/drawing/2014/main" id="{6A78D3B1-AC68-4C34-9456-5877940CD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124744"/>
            <a:ext cx="2260578" cy="2520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4999D7D7-04A8-489B-804B-EEA3812D523D}"/>
              </a:ext>
            </a:extLst>
          </p:cNvPr>
          <p:cNvGrpSpPr/>
          <p:nvPr/>
        </p:nvGrpSpPr>
        <p:grpSpPr>
          <a:xfrm>
            <a:off x="763822" y="1447304"/>
            <a:ext cx="1055743" cy="2294792"/>
            <a:chOff x="-92637" y="1673468"/>
            <a:chExt cx="1055743" cy="22947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9BC80B-8C9C-4A50-BBAB-4270A31D6EA4}"/>
                </a:ext>
              </a:extLst>
            </p:cNvPr>
            <p:cNvSpPr txBox="1"/>
            <p:nvPr/>
          </p:nvSpPr>
          <p:spPr>
            <a:xfrm rot="16200000">
              <a:off x="-641858" y="2569243"/>
              <a:ext cx="1744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from TOP down</a:t>
              </a: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24D0D3FB-920B-4CE2-A3ED-A26E0D8C4F0A}"/>
                </a:ext>
              </a:extLst>
            </p:cNvPr>
            <p:cNvSpPr/>
            <p:nvPr/>
          </p:nvSpPr>
          <p:spPr>
            <a:xfrm>
              <a:off x="593774" y="1673468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E66B01-7583-4B8A-AE28-71E3F16B4FEF}"/>
              </a:ext>
            </a:extLst>
          </p:cNvPr>
          <p:cNvGrpSpPr/>
          <p:nvPr/>
        </p:nvGrpSpPr>
        <p:grpSpPr>
          <a:xfrm>
            <a:off x="799075" y="4109114"/>
            <a:ext cx="1025875" cy="2294792"/>
            <a:chOff x="-94564" y="4388032"/>
            <a:chExt cx="1025875" cy="22947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9A0BAA-A640-4CD0-9134-4F06F91F8800}"/>
                </a:ext>
              </a:extLst>
            </p:cNvPr>
            <p:cNvSpPr txBox="1"/>
            <p:nvPr/>
          </p:nvSpPr>
          <p:spPr>
            <a:xfrm rot="16200000">
              <a:off x="-581556" y="5172886"/>
              <a:ext cx="1620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BOTTOM up</a:t>
              </a:r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9F42D3A8-9D90-4B08-8A8E-847DAFCB7A3F}"/>
                </a:ext>
              </a:extLst>
            </p:cNvPr>
            <p:cNvSpPr/>
            <p:nvPr/>
          </p:nvSpPr>
          <p:spPr>
            <a:xfrm flipV="1">
              <a:off x="561979" y="4388032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446636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147BEA-83CD-4044-96B6-4773AB46A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Bottom I/F is smallest</a:t>
            </a:r>
          </a:p>
          <a:p>
            <a:pPr lvl="2"/>
            <a:r>
              <a:rPr lang="en-US" noProof="0" dirty="0"/>
              <a:t>Lowest scope</a:t>
            </a:r>
          </a:p>
          <a:p>
            <a:r>
              <a:rPr lang="en-US" i="1" noProof="0" dirty="0"/>
              <a:t>Layers</a:t>
            </a:r>
            <a:r>
              <a:rPr lang="en-US" noProof="0" dirty="0"/>
              <a:t> larger upwards</a:t>
            </a:r>
          </a:p>
          <a:p>
            <a:pPr lvl="2"/>
            <a:r>
              <a:rPr lang="en-US" noProof="0" dirty="0"/>
              <a:t>Larger scope</a:t>
            </a:r>
          </a:p>
          <a:p>
            <a:r>
              <a:rPr lang="en-US" noProof="0" dirty="0"/>
              <a:t>Top </a:t>
            </a:r>
            <a:r>
              <a:rPr lang="en-US" i="1" noProof="0" dirty="0"/>
              <a:t>layer</a:t>
            </a:r>
            <a:r>
              <a:rPr lang="en-US" noProof="0" dirty="0"/>
              <a:t> is largest</a:t>
            </a:r>
          </a:p>
          <a:p>
            <a:pPr lvl="2"/>
            <a:r>
              <a:rPr lang="en-US" noProof="0" dirty="0"/>
              <a:t>Largest scope</a:t>
            </a:r>
          </a:p>
          <a:p>
            <a:r>
              <a:rPr lang="en-US" noProof="0" dirty="0"/>
              <a:t>Study: </a:t>
            </a:r>
            <a:r>
              <a:rPr lang="en-US" i="1" noProof="0" dirty="0"/>
              <a:t>layer</a:t>
            </a:r>
            <a:r>
              <a:rPr lang="en-US" noProof="0" dirty="0"/>
              <a:t> scope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91D7AF-7276-4F47-9CF7-E9798406B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2DF270-7E85-4EB8-912D-5FA140EAEE2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Top </a:t>
            </a:r>
            <a:r>
              <a:rPr lang="en-US" i="1" noProof="0" dirty="0"/>
              <a:t>layer</a:t>
            </a:r>
            <a:r>
              <a:rPr lang="en-US" noProof="0" dirty="0"/>
              <a:t> smallest</a:t>
            </a:r>
          </a:p>
          <a:p>
            <a:pPr lvl="2"/>
            <a:r>
              <a:rPr lang="en-US" noProof="0" dirty="0"/>
              <a:t>Lowest aggregation</a:t>
            </a:r>
          </a:p>
          <a:p>
            <a:r>
              <a:rPr lang="en-US" i="1" noProof="0" dirty="0"/>
              <a:t>Layers</a:t>
            </a:r>
            <a:r>
              <a:rPr lang="en-US" noProof="0" dirty="0"/>
              <a:t> larger downwards</a:t>
            </a:r>
          </a:p>
          <a:p>
            <a:pPr lvl="2"/>
            <a:r>
              <a:rPr lang="en-US" noProof="0" dirty="0"/>
              <a:t>Less aggregation</a:t>
            </a:r>
          </a:p>
          <a:p>
            <a:r>
              <a:rPr lang="en-US" noProof="0" dirty="0"/>
              <a:t>I/F is largest</a:t>
            </a:r>
          </a:p>
          <a:p>
            <a:pPr lvl="2"/>
            <a:r>
              <a:rPr lang="en-US" noProof="0" dirty="0"/>
              <a:t>Highest aggregation</a:t>
            </a:r>
          </a:p>
          <a:p>
            <a:r>
              <a:rPr lang="en-US" noProof="0" dirty="0"/>
              <a:t>Study: </a:t>
            </a:r>
            <a:r>
              <a:rPr lang="en-US" i="1" noProof="0" dirty="0"/>
              <a:t>layer</a:t>
            </a:r>
            <a:r>
              <a:rPr lang="en-US" noProof="0" dirty="0"/>
              <a:t> aggregation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59C0FA-A7D9-4DAF-8D99-4C130F1E6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F22993-1BF0-4B0C-90C3-18D477B5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Let’s look at the 2 different views</a:t>
            </a:r>
          </a:p>
        </p:txBody>
      </p:sp>
      <p:pic>
        <p:nvPicPr>
          <p:cNvPr id="7" name="bottom-octagons">
            <a:extLst>
              <a:ext uri="{FF2B5EF4-FFF2-40B4-BE49-F238E27FC236}">
                <a16:creationId xmlns:a16="http://schemas.microsoft.com/office/drawing/2014/main" id="{177044C2-EB52-47D7-8CBB-67892AEC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793" y="1238372"/>
            <a:ext cx="2260578" cy="2520000"/>
          </a:xfrm>
          <a:prstGeom prst="rect">
            <a:avLst/>
          </a:prstGeom>
        </p:spPr>
      </p:pic>
      <p:pic>
        <p:nvPicPr>
          <p:cNvPr id="12" name="top-octagons">
            <a:extLst>
              <a:ext uri="{FF2B5EF4-FFF2-40B4-BE49-F238E27FC236}">
                <a16:creationId xmlns:a16="http://schemas.microsoft.com/office/drawing/2014/main" id="{EFCB53DF-B012-4376-8AA0-123D074F4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238372"/>
            <a:ext cx="226057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16283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</a:t>
            </a:r>
            <a:r>
              <a:rPr lang="en-US" dirty="0"/>
              <a:t>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6068920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77F8D1A-EDC9-407F-AB46-1991125C1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Good demonstration of concept</a:t>
            </a:r>
          </a:p>
          <a:p>
            <a:pPr lvl="2"/>
            <a:r>
              <a:rPr lang="en-US" noProof="0" dirty="0"/>
              <a:t>Fingerprinting can work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links are interesting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CB50659-0108-42B0-A4BB-CBE2DCD8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First approach: ARCFIRE, 2018 (Top-Down)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4CC317D-6846-4EB2-BC15-B7F5E254BBC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noProof="0" dirty="0"/>
              <a:t>Some problems remain</a:t>
            </a:r>
          </a:p>
          <a:p>
            <a:pPr lvl="2"/>
            <a:r>
              <a:rPr lang="en-US" noProof="0" dirty="0"/>
              <a:t>No border router step-down</a:t>
            </a:r>
          </a:p>
          <a:p>
            <a:pPr lvl="2"/>
            <a:r>
              <a:rPr lang="en-US" noProof="0" dirty="0"/>
              <a:t>Difficult to see aggregation</a:t>
            </a:r>
          </a:p>
          <a:p>
            <a:pPr lvl="2"/>
            <a:r>
              <a:rPr lang="en-US" noProof="0" dirty="0"/>
              <a:t>Circular form hard to draw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22CD282-9076-4171-B093-E198BEDE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00" y="4078800"/>
            <a:ext cx="5472000" cy="19378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F7BCCB-0D8C-4F09-9410-5926473A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200" y="1281600"/>
            <a:ext cx="5472000" cy="12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73871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A4DC06-4F23-47E0-98F7-DF2B2BF8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Searching for a different diagram type</a:t>
            </a:r>
          </a:p>
        </p:txBody>
      </p:sp>
      <p:pic>
        <p:nvPicPr>
          <p:cNvPr id="10" name="hc-donut">
            <a:extLst>
              <a:ext uri="{FF2B5EF4-FFF2-40B4-BE49-F238E27FC236}">
                <a16:creationId xmlns:a16="http://schemas.microsoft.com/office/drawing/2014/main" id="{40E6090C-54C2-4BF9-9930-724E69CB8C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52139" y="1368452"/>
            <a:ext cx="2139731" cy="2520000"/>
          </a:xfrm>
          <a:prstGeom prst="rect">
            <a:avLst/>
          </a:prstGeom>
        </p:spPr>
      </p:pic>
      <p:pic>
        <p:nvPicPr>
          <p:cNvPr id="11" name="vega-sunburst">
            <a:extLst>
              <a:ext uri="{FF2B5EF4-FFF2-40B4-BE49-F238E27FC236}">
                <a16:creationId xmlns:a16="http://schemas.microsoft.com/office/drawing/2014/main" id="{C9F1F567-76DA-4A4A-A338-69189C2C0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11" y="4238288"/>
            <a:ext cx="3151987" cy="2520000"/>
          </a:xfrm>
          <a:prstGeom prst="rect">
            <a:avLst/>
          </a:prstGeom>
        </p:spPr>
      </p:pic>
      <p:pic>
        <p:nvPicPr>
          <p:cNvPr id="8" name="vega-radial-tree">
            <a:extLst>
              <a:ext uri="{FF2B5EF4-FFF2-40B4-BE49-F238E27FC236}">
                <a16:creationId xmlns:a16="http://schemas.microsoft.com/office/drawing/2014/main" id="{27C0397C-3B64-4090-9290-62D93C6D105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6320" y="1382681"/>
            <a:ext cx="2558509" cy="2520000"/>
          </a:xfrm>
          <a:prstGeom prst="rect">
            <a:avLst/>
          </a:prstGeom>
        </p:spPr>
      </p:pic>
      <p:pic>
        <p:nvPicPr>
          <p:cNvPr id="12" name="hc-wind-rose">
            <a:extLst>
              <a:ext uri="{FF2B5EF4-FFF2-40B4-BE49-F238E27FC236}">
                <a16:creationId xmlns:a16="http://schemas.microsoft.com/office/drawing/2014/main" id="{095ED74D-267E-46FE-B285-470014953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574" y="4252517"/>
            <a:ext cx="2436000" cy="2520000"/>
          </a:xfrm>
          <a:prstGeom prst="rect">
            <a:avLst/>
          </a:prstGeom>
        </p:spPr>
      </p:pic>
      <p:pic>
        <p:nvPicPr>
          <p:cNvPr id="9" name="vega-reorderable-matrix">
            <a:extLst>
              <a:ext uri="{FF2B5EF4-FFF2-40B4-BE49-F238E27FC236}">
                <a16:creationId xmlns:a16="http://schemas.microsoft.com/office/drawing/2014/main" id="{A866290D-F83E-4CE9-9DCB-9B8FA147F0F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37356" y="1376754"/>
            <a:ext cx="2422609" cy="2520000"/>
          </a:xfrm>
          <a:prstGeom prst="rect">
            <a:avLst/>
          </a:prstGeom>
        </p:spPr>
      </p:pic>
      <p:pic>
        <p:nvPicPr>
          <p:cNvPr id="13" name="hc-polar-chart">
            <a:extLst>
              <a:ext uri="{FF2B5EF4-FFF2-40B4-BE49-F238E27FC236}">
                <a16:creationId xmlns:a16="http://schemas.microsoft.com/office/drawing/2014/main" id="{43C3CD1D-F6EE-459F-B85D-D31DA16D4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1641" y="4252517"/>
            <a:ext cx="263403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6412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7D0436-2201-4880-B105-23ACCD5F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of the 3 best candidates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7343B-6D42-4E06-9909-D97D63436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117" y="1280510"/>
            <a:ext cx="5472000" cy="2724553"/>
          </a:xfrm>
        </p:spPr>
        <p:txBody>
          <a:bodyPr>
            <a:normAutofit/>
          </a:bodyPr>
          <a:lstStyle/>
          <a:p>
            <a:r>
              <a:rPr lang="en-US" noProof="0" dirty="0"/>
              <a:t>Added helper lines for visual comparison</a:t>
            </a:r>
          </a:p>
          <a:p>
            <a:r>
              <a:rPr lang="en-US" noProof="0" dirty="0"/>
              <a:t>Easy to draw</a:t>
            </a:r>
          </a:p>
          <a:p>
            <a:pPr lvl="2"/>
            <a:r>
              <a:rPr lang="en-US" noProof="0" dirty="0"/>
              <a:t>Circles (stacked semi circles)</a:t>
            </a:r>
          </a:p>
          <a:p>
            <a:pPr lvl="2"/>
            <a:r>
              <a:rPr lang="en-US" noProof="0" dirty="0"/>
              <a:t>N-sided polygons (stacked triangles)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F7B41-D130-4DBE-9257-A33EAD88E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133" y="1280510"/>
            <a:ext cx="5472000" cy="2724553"/>
          </a:xfrm>
        </p:spPr>
        <p:txBody>
          <a:bodyPr/>
          <a:lstStyle/>
          <a:p>
            <a:r>
              <a:rPr lang="en-US" noProof="0" dirty="0"/>
              <a:t>Can show step-down</a:t>
            </a:r>
          </a:p>
          <a:p>
            <a:r>
              <a:rPr lang="en-US" noProof="0" dirty="0"/>
              <a:t>Can show </a:t>
            </a:r>
            <a:r>
              <a:rPr lang="en-US" i="1" noProof="0" dirty="0"/>
              <a:t>layer</a:t>
            </a:r>
            <a:r>
              <a:rPr lang="en-US" noProof="0" dirty="0"/>
              <a:t> scope</a:t>
            </a:r>
          </a:p>
          <a:p>
            <a:r>
              <a:rPr lang="en-US" noProof="0" dirty="0"/>
              <a:t>Can show </a:t>
            </a:r>
            <a:r>
              <a:rPr lang="en-US" i="1" noProof="0" dirty="0"/>
              <a:t>layer</a:t>
            </a:r>
            <a:r>
              <a:rPr lang="en-US" noProof="0" dirty="0"/>
              <a:t> aggregation</a:t>
            </a:r>
          </a:p>
        </p:txBody>
      </p:sp>
      <p:pic>
        <p:nvPicPr>
          <p:cNvPr id="7" name="vega-sunburst">
            <a:extLst>
              <a:ext uri="{FF2B5EF4-FFF2-40B4-BE49-F238E27FC236}">
                <a16:creationId xmlns:a16="http://schemas.microsoft.com/office/drawing/2014/main" id="{AE75433D-A913-47D8-B36F-613519DE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011" y="4238288"/>
            <a:ext cx="3151987" cy="2520000"/>
          </a:xfrm>
          <a:prstGeom prst="rect">
            <a:avLst/>
          </a:prstGeom>
        </p:spPr>
      </p:pic>
      <p:pic>
        <p:nvPicPr>
          <p:cNvPr id="8" name="hc-wind-rose">
            <a:extLst>
              <a:ext uri="{FF2B5EF4-FFF2-40B4-BE49-F238E27FC236}">
                <a16:creationId xmlns:a16="http://schemas.microsoft.com/office/drawing/2014/main" id="{1527200D-C5A1-4392-AC84-A5C95905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74" y="4252517"/>
            <a:ext cx="2436000" cy="2520000"/>
          </a:xfrm>
          <a:prstGeom prst="rect">
            <a:avLst/>
          </a:prstGeom>
        </p:spPr>
      </p:pic>
      <p:pic>
        <p:nvPicPr>
          <p:cNvPr id="9" name="hc-polar-chart">
            <a:extLst>
              <a:ext uri="{FF2B5EF4-FFF2-40B4-BE49-F238E27FC236}">
                <a16:creationId xmlns:a16="http://schemas.microsoft.com/office/drawing/2014/main" id="{316D39F4-E6E7-419B-B998-4F1D755AC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641" y="4252517"/>
            <a:ext cx="263403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42588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EFC97-8BA4-4E17-9CD6-110C09CE1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2634719"/>
          </a:xfrm>
        </p:spPr>
        <p:txBody>
          <a:bodyPr/>
          <a:lstStyle/>
          <a:p>
            <a:r>
              <a:rPr lang="en-US" noProof="0" dirty="0"/>
              <a:t>Draw triangles</a:t>
            </a:r>
          </a:p>
          <a:p>
            <a:r>
              <a:rPr lang="en-US" noProof="0" dirty="0"/>
              <a:t>Combine to polygon</a:t>
            </a:r>
          </a:p>
          <a:p>
            <a:r>
              <a:rPr lang="en-US" noProof="0" dirty="0"/>
              <a:t>Add polygons with different size</a:t>
            </a:r>
          </a:p>
          <a:p>
            <a:pPr lvl="2"/>
            <a:r>
              <a:rPr lang="en-US" noProof="0" dirty="0"/>
              <a:t>Smaller, larger</a:t>
            </a:r>
          </a:p>
          <a:p>
            <a:r>
              <a:rPr lang="en-US" noProof="0" dirty="0"/>
              <a:t>Add helper lines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C45BF4-2DBD-4F62-900C-4D2171D45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N-sided Polygons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58F6F4-B4EE-473B-AEAB-EF6564A0E86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2634719"/>
          </a:xfrm>
        </p:spPr>
        <p:txBody>
          <a:bodyPr/>
          <a:lstStyle/>
          <a:p>
            <a:r>
              <a:rPr lang="en-US" noProof="0" dirty="0"/>
              <a:t>Draw semi circles</a:t>
            </a:r>
          </a:p>
          <a:p>
            <a:r>
              <a:rPr lang="en-US" noProof="0" dirty="0"/>
              <a:t>Combine to circle</a:t>
            </a:r>
          </a:p>
          <a:p>
            <a:r>
              <a:rPr lang="en-US" noProof="0" dirty="0"/>
              <a:t>Add circles with different radius</a:t>
            </a:r>
          </a:p>
          <a:p>
            <a:pPr lvl="2"/>
            <a:r>
              <a:rPr lang="en-US" noProof="0" dirty="0"/>
              <a:t>Smaller, larger</a:t>
            </a:r>
          </a:p>
          <a:p>
            <a:r>
              <a:rPr lang="en-US" noProof="0" dirty="0"/>
              <a:t>Add helper lines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E63A4E-BC49-45F6-8B65-A9001E685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Circles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5A553F-4840-4282-801B-4008253B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Solution: circles and/or n-sided polygons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609169-3398-4ADA-B2CB-EA8BFE09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85" y="4737910"/>
            <a:ext cx="5400000" cy="16043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1EE41D-ED8F-474A-B7AD-623993E4E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7" y="4737910"/>
            <a:ext cx="5399999" cy="16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11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06A219-AE66-4E4D-9134-F22508D305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PHY Layer</a:t>
            </a:r>
          </a:p>
          <a:p>
            <a:r>
              <a:rPr lang="en-US" noProof="0" dirty="0"/>
              <a:t>Grid, axis text, system names</a:t>
            </a:r>
          </a:p>
          <a:p>
            <a:r>
              <a:rPr lang="en-US" noProof="0" dirty="0"/>
              <a:t>Frames, colors, edges</a:t>
            </a:r>
          </a:p>
          <a:p>
            <a:r>
              <a:rPr lang="en-US" dirty="0"/>
              <a:t>Text, fonts</a:t>
            </a:r>
            <a:endParaRPr lang="en-US" noProof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1A9DC8-D283-41E8-B778-DAD8FDA9C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1. Background (PHY etc.)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3. </a:t>
            </a:r>
            <a:r>
              <a:rPr lang="en-US" i="1" noProof="0" dirty="0"/>
              <a:t>Layers</a:t>
            </a:r>
            <a:r>
              <a:rPr lang="en-US" noProof="0" dirty="0"/>
              <a:t> (DIFs &amp; DAFs)</a:t>
            </a:r>
          </a:p>
          <a:p>
            <a:r>
              <a:rPr lang="en-US" noProof="0" dirty="0"/>
              <a:t>4. </a:t>
            </a:r>
            <a:r>
              <a:rPr lang="en-US" i="1" noProof="0" dirty="0"/>
              <a:t>Processes</a:t>
            </a:r>
            <a:r>
              <a:rPr lang="en-US" noProof="0" dirty="0"/>
              <a:t> (IPCPs &amp; DAPs)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AD4F8-2DF0-474F-BCAE-B088EFF4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We can see choices and options, choices with options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AFC40A-743E-4A05-9721-04E0EC3C0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65311"/>
              </p:ext>
            </p:extLst>
          </p:nvPr>
        </p:nvGraphicFramePr>
        <p:xfrm>
          <a:off x="357133" y="3646672"/>
          <a:ext cx="11499905" cy="30226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02363">
                  <a:extLst>
                    <a:ext uri="{9D8B030D-6E8A-4147-A177-3AD203B41FA5}">
                      <a16:colId xmlns:a16="http://schemas.microsoft.com/office/drawing/2014/main" val="90230241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469587239"/>
                    </a:ext>
                  </a:extLst>
                </a:gridCol>
                <a:gridCol w="8065294">
                  <a:extLst>
                    <a:ext uri="{9D8B030D-6E8A-4147-A177-3AD203B41FA5}">
                      <a16:colId xmlns:a16="http://schemas.microsoft.com/office/drawing/2014/main" val="4017884849"/>
                    </a:ext>
                  </a:extLst>
                </a:gridCol>
              </a:tblGrid>
              <a:tr h="332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26060"/>
                  </a:ext>
                </a:extLst>
              </a:tr>
              <a:tr h="332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Grid, physical layer (half or full), </a:t>
                      </a:r>
                      <a:r>
                        <a:rPr lang="en-US" i="1" dirty="0"/>
                        <a:t>system</a:t>
                      </a:r>
                      <a:r>
                        <a:rPr lang="en-US" dirty="0"/>
                        <a:t> names, axis text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029282"/>
                  </a:ext>
                </a:extLst>
              </a:tr>
              <a:tr h="33211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frame in black with blue, color, or grey fill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668557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Cells added to a </a:t>
                      </a:r>
                      <a:r>
                        <a:rPr lang="en-US" i="1" dirty="0"/>
                        <a:t>system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065984"/>
                  </a:ext>
                </a:extLst>
              </a:tr>
              <a:tr h="33211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filled in blue, color, or grey with black or color frame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880347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characters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text showing acronyms or names, for b/w or color fill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252740"/>
                  </a:ext>
                </a:extLst>
              </a:tr>
              <a:tr h="332116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in blue, color, or grey with black frame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284078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characters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text showing acronyms or names, for b/w or color fill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712716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edges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edges for inside a </a:t>
                      </a:r>
                      <a:r>
                        <a:rPr lang="en-US" i="1" dirty="0"/>
                        <a:t>system</a:t>
                      </a:r>
                      <a:r>
                        <a:rPr lang="en-US" dirty="0"/>
                        <a:t> and/or inside a </a:t>
                      </a:r>
                      <a:r>
                        <a:rPr lang="en-US" i="1" dirty="0"/>
                        <a:t>layer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5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063235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D6327D-7F0E-413A-B8D3-3F10CE0E5D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Layers and I/F</a:t>
            </a:r>
          </a:p>
          <a:p>
            <a:pPr lvl="2"/>
            <a:r>
              <a:rPr lang="en-US" noProof="0" dirty="0"/>
              <a:t>Stacked, colored</a:t>
            </a:r>
          </a:p>
          <a:p>
            <a:pPr lvl="2"/>
            <a:r>
              <a:rPr lang="en-US" noProof="0" dirty="0"/>
              <a:t>Up to 8 paths</a:t>
            </a:r>
          </a:p>
          <a:p>
            <a:pPr lvl="2"/>
            <a:r>
              <a:rPr lang="en-US" noProof="0" dirty="0"/>
              <a:t>From inside out</a:t>
            </a:r>
          </a:p>
          <a:p>
            <a:pPr lvl="2"/>
            <a:r>
              <a:rPr lang="en-US" noProof="0" dirty="0"/>
              <a:t>Separated by lines from center out</a:t>
            </a:r>
          </a:p>
          <a:p>
            <a:r>
              <a:rPr lang="en-US" noProof="0" dirty="0"/>
              <a:t>Height with helper line</a:t>
            </a:r>
          </a:p>
          <a:p>
            <a:pPr lvl="2"/>
            <a:r>
              <a:rPr lang="en-US" noProof="0" dirty="0"/>
              <a:t>6 </a:t>
            </a:r>
            <a:r>
              <a:rPr lang="en-US" i="1" noProof="0" dirty="0"/>
              <a:t>layers</a:t>
            </a:r>
            <a:r>
              <a:rPr lang="en-US" noProof="0" dirty="0"/>
              <a:t> in this example, color coded</a:t>
            </a:r>
          </a:p>
          <a:p>
            <a:pPr lvl="2"/>
            <a:r>
              <a:rPr lang="en-US" noProof="0" dirty="0"/>
              <a:t>I/F in the middle</a:t>
            </a:r>
          </a:p>
          <a:p>
            <a:r>
              <a:rPr lang="en-US" noProof="0" dirty="0"/>
              <a:t>Can show step-down(!)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2D5D1-81F1-4946-8C1D-A2D1B00E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Circles and/or n-sided polygons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B8B4BE-C35E-48E1-9715-5098B334B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78" y="3167182"/>
            <a:ext cx="3419790" cy="3410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5BB897-C89A-4C60-9F0C-0EC8AC7B6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268760"/>
            <a:ext cx="3419790" cy="34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56125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18D25B-AC7A-4FEC-A5DA-D65B041A023E}"/>
              </a:ext>
            </a:extLst>
          </p:cNvPr>
          <p:cNvGrpSpPr/>
          <p:nvPr/>
        </p:nvGrpSpPr>
        <p:grpSpPr>
          <a:xfrm>
            <a:off x="344013" y="370056"/>
            <a:ext cx="9480299" cy="2808000"/>
            <a:chOff x="344013" y="305508"/>
            <a:chExt cx="9480299" cy="280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13D0E3-F3E7-42BD-94AD-85BB85953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13" y="305508"/>
              <a:ext cx="6876052" cy="2808000"/>
            </a:xfrm>
            <a:prstGeom prst="rect">
              <a:avLst/>
            </a:prstGeom>
          </p:spPr>
        </p:pic>
        <p:sp>
          <p:nvSpPr>
            <p:cNvPr id="8" name="Content Placeholder 8">
              <a:extLst>
                <a:ext uri="{FF2B5EF4-FFF2-40B4-BE49-F238E27FC236}">
                  <a16:creationId xmlns:a16="http://schemas.microsoft.com/office/drawing/2014/main" id="{0DD4D5FE-0531-428D-99BC-741B1D1FE472}"/>
                </a:ext>
              </a:extLst>
            </p:cNvPr>
            <p:cNvSpPr txBox="1">
              <a:spLocks/>
            </p:cNvSpPr>
            <p:nvPr/>
          </p:nvSpPr>
          <p:spPr>
            <a:xfrm>
              <a:off x="7220065" y="1465874"/>
              <a:ext cx="2604247" cy="48726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Circle Examples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F2D6686-A392-4BC0-9B83-7B95ADBC2FC5}"/>
              </a:ext>
            </a:extLst>
          </p:cNvPr>
          <p:cNvGrpSpPr/>
          <p:nvPr/>
        </p:nvGrpSpPr>
        <p:grpSpPr>
          <a:xfrm>
            <a:off x="1945107" y="3679944"/>
            <a:ext cx="9911502" cy="2808000"/>
            <a:chOff x="1945107" y="3744492"/>
            <a:chExt cx="9911502" cy="280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5D6F820-EF8E-4AE1-B78D-BF69AFF8F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0557" y="3744492"/>
              <a:ext cx="6876052" cy="2808000"/>
            </a:xfrm>
            <a:prstGeom prst="rect">
              <a:avLst/>
            </a:prstGeom>
          </p:spPr>
        </p:pic>
        <p:sp>
          <p:nvSpPr>
            <p:cNvPr id="11" name="Content Placeholder 8">
              <a:extLst>
                <a:ext uri="{FF2B5EF4-FFF2-40B4-BE49-F238E27FC236}">
                  <a16:creationId xmlns:a16="http://schemas.microsoft.com/office/drawing/2014/main" id="{3A2150BF-B60D-4E0D-B977-29E6190D1F98}"/>
                </a:ext>
              </a:extLst>
            </p:cNvPr>
            <p:cNvSpPr txBox="1">
              <a:spLocks/>
            </p:cNvSpPr>
            <p:nvPr/>
          </p:nvSpPr>
          <p:spPr>
            <a:xfrm>
              <a:off x="1945107" y="4904858"/>
              <a:ext cx="3035450" cy="48726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/>
                <a:t>Octagon Examples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13627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graphic elements for </a:t>
            </a:r>
            <a:r>
              <a:rPr lang="en-US" i="1" dirty="0"/>
              <a:t>system</a:t>
            </a:r>
            <a:r>
              <a:rPr lang="en-US" dirty="0"/>
              <a:t> fingerprints</a:t>
            </a: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06817-8B97-4032-B2B7-617452DD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50" y="980728"/>
            <a:ext cx="9044513" cy="54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30457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904A-46F7-4D7E-9DBC-5ED78ACA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Now apply this to our RINA network example</a:t>
            </a:r>
          </a:p>
        </p:txBody>
      </p:sp>
    </p:spTree>
    <p:extLst>
      <p:ext uri="{BB962C8B-B14F-4D97-AF65-F5344CB8AC3E}">
        <p14:creationId xmlns:p14="http://schemas.microsoft.com/office/powerpoint/2010/main" val="9713614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-octagons">
            <a:extLst>
              <a:ext uri="{FF2B5EF4-FFF2-40B4-BE49-F238E27FC236}">
                <a16:creationId xmlns:a16="http://schemas.microsoft.com/office/drawing/2014/main" id="{13AB876F-F9F9-4BF4-98E4-7C8F480DD2D7}"/>
              </a:ext>
            </a:extLst>
          </p:cNvPr>
          <p:cNvSpPr/>
          <p:nvPr/>
        </p:nvSpPr>
        <p:spPr>
          <a:xfrm>
            <a:off x="-1" y="4658060"/>
            <a:ext cx="6095999" cy="219994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1"/>
              </a:buClr>
            </a:pPr>
            <a:endParaRPr lang="en-US" sz="13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-octagons">
            <a:extLst>
              <a:ext uri="{FF2B5EF4-FFF2-40B4-BE49-F238E27FC236}">
                <a16:creationId xmlns:a16="http://schemas.microsoft.com/office/drawing/2014/main" id="{9E7F2EB1-5228-40FE-8638-3EEB76FB0DD7}"/>
              </a:ext>
            </a:extLst>
          </p:cNvPr>
          <p:cNvSpPr/>
          <p:nvPr/>
        </p:nvSpPr>
        <p:spPr>
          <a:xfrm>
            <a:off x="6095994" y="4658060"/>
            <a:ext cx="6096006" cy="219994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1"/>
              </a:buClr>
            </a:pPr>
            <a:endParaRPr lang="en-US" sz="13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1F8A9B-E043-4D8A-B851-C277B5D3AC88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8084684" y="3831869"/>
            <a:ext cx="1081996" cy="978637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D61FB57E-2D24-49FE-B91C-B6894892DCE2}"/>
              </a:ext>
            </a:extLst>
          </p:cNvPr>
          <p:cNvSpPr>
            <a:spLocks noChangeAspect="1"/>
          </p:cNvSpPr>
          <p:nvPr/>
        </p:nvSpPr>
        <p:spPr>
          <a:xfrm flipV="1">
            <a:off x="6607705" y="2636912"/>
            <a:ext cx="108000" cy="671042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7B85C4-79A1-4E59-BF87-39D7BFB70192}"/>
              </a:ext>
            </a:extLst>
          </p:cNvPr>
          <p:cNvCxnSpPr>
            <a:cxnSpLocks/>
          </p:cNvCxnSpPr>
          <p:nvPr/>
        </p:nvCxnSpPr>
        <p:spPr>
          <a:xfrm>
            <a:off x="9167400" y="1531552"/>
            <a:ext cx="0" cy="963827"/>
          </a:xfrm>
          <a:prstGeom prst="straightConnector1">
            <a:avLst/>
          </a:prstGeom>
          <a:ln w="793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4EA26B-F6F0-4661-9A02-43E7B99DE74E}"/>
              </a:ext>
            </a:extLst>
          </p:cNvPr>
          <p:cNvCxnSpPr>
            <a:cxnSpLocks/>
          </p:cNvCxnSpPr>
          <p:nvPr/>
        </p:nvCxnSpPr>
        <p:spPr>
          <a:xfrm flipH="1">
            <a:off x="5069608" y="1531552"/>
            <a:ext cx="4097792" cy="903342"/>
          </a:xfrm>
          <a:prstGeom prst="straightConnector1">
            <a:avLst/>
          </a:prstGeom>
          <a:ln w="793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98A3EF-7EA8-423A-A7BF-4271A3106B0D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1800000" y="3831737"/>
            <a:ext cx="1225322" cy="978769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96D966E-336F-4EC3-9F98-97B8D0E6AB3A}"/>
              </a:ext>
            </a:extLst>
          </p:cNvPr>
          <p:cNvSpPr>
            <a:spLocks noChangeAspect="1"/>
          </p:cNvSpPr>
          <p:nvPr/>
        </p:nvSpPr>
        <p:spPr>
          <a:xfrm>
            <a:off x="488377" y="2636912"/>
            <a:ext cx="108000" cy="671042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A5C860-628F-4468-8466-F89D77E000EA}"/>
              </a:ext>
            </a:extLst>
          </p:cNvPr>
          <p:cNvCxnSpPr>
            <a:cxnSpLocks/>
          </p:cNvCxnSpPr>
          <p:nvPr/>
        </p:nvCxnSpPr>
        <p:spPr>
          <a:xfrm>
            <a:off x="3025800" y="1531552"/>
            <a:ext cx="3962829" cy="903342"/>
          </a:xfrm>
          <a:prstGeom prst="straightConnector1">
            <a:avLst/>
          </a:prstGeom>
          <a:ln w="7937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BCEFCE-26B6-4D3B-A73C-1926744EECB4}"/>
              </a:ext>
            </a:extLst>
          </p:cNvPr>
          <p:cNvCxnSpPr>
            <a:cxnSpLocks/>
          </p:cNvCxnSpPr>
          <p:nvPr/>
        </p:nvCxnSpPr>
        <p:spPr>
          <a:xfrm>
            <a:off x="3025800" y="1531552"/>
            <a:ext cx="0" cy="963827"/>
          </a:xfrm>
          <a:prstGeom prst="straightConnector1">
            <a:avLst/>
          </a:prstGeom>
          <a:ln w="7937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fp-bu-octagons">
            <a:extLst>
              <a:ext uri="{FF2B5EF4-FFF2-40B4-BE49-F238E27FC236}">
                <a16:creationId xmlns:a16="http://schemas.microsoft.com/office/drawing/2014/main" id="{7107DBFC-D14C-47AB-8831-AF8B533A683A}"/>
              </a:ext>
            </a:extLst>
          </p:cNvPr>
          <p:cNvGrpSpPr>
            <a:grpSpLocks noChangeAspect="1"/>
          </p:cNvGrpSpPr>
          <p:nvPr/>
        </p:nvGrpSpPr>
        <p:grpSpPr>
          <a:xfrm>
            <a:off x="8497050" y="5760488"/>
            <a:ext cx="3600000" cy="988819"/>
            <a:chOff x="0" y="1754600"/>
            <a:chExt cx="12192000" cy="3348799"/>
          </a:xfrm>
        </p:grpSpPr>
        <p:pic>
          <p:nvPicPr>
            <p:cNvPr id="47" name="bu-l0-helper-lines">
              <a:extLst>
                <a:ext uri="{FF2B5EF4-FFF2-40B4-BE49-F238E27FC236}">
                  <a16:creationId xmlns:a16="http://schemas.microsoft.com/office/drawing/2014/main" id="{42FBF9AB-E2E3-4F5F-BE0A-22B783B91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8" name="bu-l1-octagon">
              <a:extLst>
                <a:ext uri="{FF2B5EF4-FFF2-40B4-BE49-F238E27FC236}">
                  <a16:creationId xmlns:a16="http://schemas.microsoft.com/office/drawing/2014/main" id="{9C603431-A9F3-4A12-A5A1-67BEE073F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9" name="bu-l2-octagon">
              <a:extLst>
                <a:ext uri="{FF2B5EF4-FFF2-40B4-BE49-F238E27FC236}">
                  <a16:creationId xmlns:a16="http://schemas.microsoft.com/office/drawing/2014/main" id="{6E48EBF3-84B2-40A2-8DB8-7B90B3F3F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0" name="bu-l3-octagon">
              <a:extLst>
                <a:ext uri="{FF2B5EF4-FFF2-40B4-BE49-F238E27FC236}">
                  <a16:creationId xmlns:a16="http://schemas.microsoft.com/office/drawing/2014/main" id="{981B3305-7F9F-42C1-BC61-22F0C0265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1" name="bu-l4-octagon">
              <a:extLst>
                <a:ext uri="{FF2B5EF4-FFF2-40B4-BE49-F238E27FC236}">
                  <a16:creationId xmlns:a16="http://schemas.microsoft.com/office/drawing/2014/main" id="{AB94F62C-B3D5-455E-B183-CB2E3128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2" name="bu-l5-octagon">
              <a:extLst>
                <a:ext uri="{FF2B5EF4-FFF2-40B4-BE49-F238E27FC236}">
                  <a16:creationId xmlns:a16="http://schemas.microsoft.com/office/drawing/2014/main" id="{213AE619-0F13-4463-BB3B-4718D6EF9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3" name="bu-l6-octagon">
              <a:extLst>
                <a:ext uri="{FF2B5EF4-FFF2-40B4-BE49-F238E27FC236}">
                  <a16:creationId xmlns:a16="http://schemas.microsoft.com/office/drawing/2014/main" id="{982E5A0D-C89F-4DD2-9CCB-7108B779F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4" name="bu-l7-octagon">
              <a:extLst>
                <a:ext uri="{FF2B5EF4-FFF2-40B4-BE49-F238E27FC236}">
                  <a16:creationId xmlns:a16="http://schemas.microsoft.com/office/drawing/2014/main" id="{F1007E26-526A-4027-AF8C-BB34D3474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5" name="bu-l99-white-br">
              <a:extLst>
                <a:ext uri="{FF2B5EF4-FFF2-40B4-BE49-F238E27FC236}">
                  <a16:creationId xmlns:a16="http://schemas.microsoft.com/office/drawing/2014/main" id="{E6A18955-DDA8-4B9E-A843-8CFE41882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6" name="bu-l99-white-ir">
              <a:extLst>
                <a:ext uri="{FF2B5EF4-FFF2-40B4-BE49-F238E27FC236}">
                  <a16:creationId xmlns:a16="http://schemas.microsoft.com/office/drawing/2014/main" id="{818F1ABC-1B88-47A8-8EC6-46CC0BB21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57" name="fp-bu-circles">
            <a:extLst>
              <a:ext uri="{FF2B5EF4-FFF2-40B4-BE49-F238E27FC236}">
                <a16:creationId xmlns:a16="http://schemas.microsoft.com/office/drawing/2014/main" id="{9D4D7295-09D1-4517-9574-A4051A82AC04}"/>
              </a:ext>
            </a:extLst>
          </p:cNvPr>
          <p:cNvGrpSpPr>
            <a:grpSpLocks noChangeAspect="1"/>
          </p:cNvGrpSpPr>
          <p:nvPr/>
        </p:nvGrpSpPr>
        <p:grpSpPr>
          <a:xfrm>
            <a:off x="6284684" y="4810506"/>
            <a:ext cx="3600000" cy="988819"/>
            <a:chOff x="0" y="1754600"/>
            <a:chExt cx="12192000" cy="3348799"/>
          </a:xfrm>
        </p:grpSpPr>
        <p:pic>
          <p:nvPicPr>
            <p:cNvPr id="58" name="bu-l0-helper-lines">
              <a:extLst>
                <a:ext uri="{FF2B5EF4-FFF2-40B4-BE49-F238E27FC236}">
                  <a16:creationId xmlns:a16="http://schemas.microsoft.com/office/drawing/2014/main" id="{CE4182D6-66AE-42FE-8D24-AFAB56176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9" name="bu-l1-circle">
              <a:extLst>
                <a:ext uri="{FF2B5EF4-FFF2-40B4-BE49-F238E27FC236}">
                  <a16:creationId xmlns:a16="http://schemas.microsoft.com/office/drawing/2014/main" id="{01C5E329-890B-423C-A56A-2BD70EE21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0" name="bu-l2-circle">
              <a:extLst>
                <a:ext uri="{FF2B5EF4-FFF2-40B4-BE49-F238E27FC236}">
                  <a16:creationId xmlns:a16="http://schemas.microsoft.com/office/drawing/2014/main" id="{40A1513D-3CC9-4F10-836D-24C228D22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1" name="bu-l3-circle">
              <a:extLst>
                <a:ext uri="{FF2B5EF4-FFF2-40B4-BE49-F238E27FC236}">
                  <a16:creationId xmlns:a16="http://schemas.microsoft.com/office/drawing/2014/main" id="{2E3C8B44-E211-415C-ADE0-CDE458A4A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2" name="bu-l4-circle">
              <a:extLst>
                <a:ext uri="{FF2B5EF4-FFF2-40B4-BE49-F238E27FC236}">
                  <a16:creationId xmlns:a16="http://schemas.microsoft.com/office/drawing/2014/main" id="{F21DA412-1E73-435F-B10A-CD318063F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3" name="bu-l5-circle">
              <a:extLst>
                <a:ext uri="{FF2B5EF4-FFF2-40B4-BE49-F238E27FC236}">
                  <a16:creationId xmlns:a16="http://schemas.microsoft.com/office/drawing/2014/main" id="{67A3E2DE-17B3-4660-BECC-FA3F0333E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4" name="bu-l6-circle">
              <a:extLst>
                <a:ext uri="{FF2B5EF4-FFF2-40B4-BE49-F238E27FC236}">
                  <a16:creationId xmlns:a16="http://schemas.microsoft.com/office/drawing/2014/main" id="{C9B43B95-06C2-4EDD-89BB-B367BAB11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5" name="bu-l7-circle">
              <a:extLst>
                <a:ext uri="{FF2B5EF4-FFF2-40B4-BE49-F238E27FC236}">
                  <a16:creationId xmlns:a16="http://schemas.microsoft.com/office/drawing/2014/main" id="{D17A4181-525D-4F29-A936-51D6AE0B5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6" name="bu-l99-white-br">
              <a:extLst>
                <a:ext uri="{FF2B5EF4-FFF2-40B4-BE49-F238E27FC236}">
                  <a16:creationId xmlns:a16="http://schemas.microsoft.com/office/drawing/2014/main" id="{D52D461A-5AFD-4D46-BB9D-D37D1AC62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7" name="bu-l99-white-ir">
              <a:extLst>
                <a:ext uri="{FF2B5EF4-FFF2-40B4-BE49-F238E27FC236}">
                  <a16:creationId xmlns:a16="http://schemas.microsoft.com/office/drawing/2014/main" id="{5B6430B1-0683-4755-B417-6340DB05B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68" name="fp-td-octagons">
            <a:extLst>
              <a:ext uri="{FF2B5EF4-FFF2-40B4-BE49-F238E27FC236}">
                <a16:creationId xmlns:a16="http://schemas.microsoft.com/office/drawing/2014/main" id="{759D7B34-F948-47A0-988E-7CFA8344ECE0}"/>
              </a:ext>
            </a:extLst>
          </p:cNvPr>
          <p:cNvGrpSpPr>
            <a:grpSpLocks noChangeAspect="1"/>
          </p:cNvGrpSpPr>
          <p:nvPr/>
        </p:nvGrpSpPr>
        <p:grpSpPr>
          <a:xfrm>
            <a:off x="2401056" y="5760489"/>
            <a:ext cx="3600000" cy="988819"/>
            <a:chOff x="0" y="1754600"/>
            <a:chExt cx="12192000" cy="3348799"/>
          </a:xfrm>
        </p:grpSpPr>
        <p:pic>
          <p:nvPicPr>
            <p:cNvPr id="69" name="td-l0-helper-lines">
              <a:extLst>
                <a:ext uri="{FF2B5EF4-FFF2-40B4-BE49-F238E27FC236}">
                  <a16:creationId xmlns:a16="http://schemas.microsoft.com/office/drawing/2014/main" id="{6C5A4540-2B1B-47FF-A6D4-209F7D2FA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0" name="td-l1-octagon">
              <a:extLst>
                <a:ext uri="{FF2B5EF4-FFF2-40B4-BE49-F238E27FC236}">
                  <a16:creationId xmlns:a16="http://schemas.microsoft.com/office/drawing/2014/main" id="{E97E9779-0B61-421F-B304-EEEBFC257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1" name="td-l2-octagon">
              <a:extLst>
                <a:ext uri="{FF2B5EF4-FFF2-40B4-BE49-F238E27FC236}">
                  <a16:creationId xmlns:a16="http://schemas.microsoft.com/office/drawing/2014/main" id="{683D17F1-9CFB-4C5E-978B-568D5DBC3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2" name="td-l3-octagon">
              <a:extLst>
                <a:ext uri="{FF2B5EF4-FFF2-40B4-BE49-F238E27FC236}">
                  <a16:creationId xmlns:a16="http://schemas.microsoft.com/office/drawing/2014/main" id="{3DAB157A-E161-41F0-9E63-2B3005321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3" name="td-l4-octagon">
              <a:extLst>
                <a:ext uri="{FF2B5EF4-FFF2-40B4-BE49-F238E27FC236}">
                  <a16:creationId xmlns:a16="http://schemas.microsoft.com/office/drawing/2014/main" id="{6C515B3C-E364-47BC-B113-04147AAF5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4" name="td-l5-octagon">
              <a:extLst>
                <a:ext uri="{FF2B5EF4-FFF2-40B4-BE49-F238E27FC236}">
                  <a16:creationId xmlns:a16="http://schemas.microsoft.com/office/drawing/2014/main" id="{880CFE72-87F5-439B-9382-DFE399769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5" name="td-l6-octagon">
              <a:extLst>
                <a:ext uri="{FF2B5EF4-FFF2-40B4-BE49-F238E27FC236}">
                  <a16:creationId xmlns:a16="http://schemas.microsoft.com/office/drawing/2014/main" id="{04E08A5B-6156-450C-8F33-B82226193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6" name="td-l7-octagon">
              <a:extLst>
                <a:ext uri="{FF2B5EF4-FFF2-40B4-BE49-F238E27FC236}">
                  <a16:creationId xmlns:a16="http://schemas.microsoft.com/office/drawing/2014/main" id="{B45945AD-5808-41C7-97E2-D653592B0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7" name="td-l99-white-br">
              <a:extLst>
                <a:ext uri="{FF2B5EF4-FFF2-40B4-BE49-F238E27FC236}">
                  <a16:creationId xmlns:a16="http://schemas.microsoft.com/office/drawing/2014/main" id="{E0AC2EBD-E850-4679-AF58-000995992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8" name="td-l99-white-ir">
              <a:extLst>
                <a:ext uri="{FF2B5EF4-FFF2-40B4-BE49-F238E27FC236}">
                  <a16:creationId xmlns:a16="http://schemas.microsoft.com/office/drawing/2014/main" id="{471A8222-ACE3-40BA-A706-5D1A96EDA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79" name="fp-td-circles">
            <a:extLst>
              <a:ext uri="{FF2B5EF4-FFF2-40B4-BE49-F238E27FC236}">
                <a16:creationId xmlns:a16="http://schemas.microsoft.com/office/drawing/2014/main" id="{56254B1B-9250-452D-9D9B-47902D92182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4810506"/>
            <a:ext cx="3600000" cy="988819"/>
            <a:chOff x="0" y="1754600"/>
            <a:chExt cx="12192000" cy="3348799"/>
          </a:xfrm>
        </p:grpSpPr>
        <p:pic>
          <p:nvPicPr>
            <p:cNvPr id="80" name="td-l0-helper-lines">
              <a:extLst>
                <a:ext uri="{FF2B5EF4-FFF2-40B4-BE49-F238E27FC236}">
                  <a16:creationId xmlns:a16="http://schemas.microsoft.com/office/drawing/2014/main" id="{D7B7C1F9-0098-448A-8113-A85168C2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1" name="td-l1-circle">
              <a:extLst>
                <a:ext uri="{FF2B5EF4-FFF2-40B4-BE49-F238E27FC236}">
                  <a16:creationId xmlns:a16="http://schemas.microsoft.com/office/drawing/2014/main" id="{CA39E97A-3DD4-405B-B26E-55385B664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2" name="td-l2-circle">
              <a:extLst>
                <a:ext uri="{FF2B5EF4-FFF2-40B4-BE49-F238E27FC236}">
                  <a16:creationId xmlns:a16="http://schemas.microsoft.com/office/drawing/2014/main" id="{F5279AC3-E0EA-460B-8D92-C50FD61C5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3" name="td-l3-circle">
              <a:extLst>
                <a:ext uri="{FF2B5EF4-FFF2-40B4-BE49-F238E27FC236}">
                  <a16:creationId xmlns:a16="http://schemas.microsoft.com/office/drawing/2014/main" id="{EC938E5A-2632-4C7D-9053-293A170BC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4" name="td-l4-circle">
              <a:extLst>
                <a:ext uri="{FF2B5EF4-FFF2-40B4-BE49-F238E27FC236}">
                  <a16:creationId xmlns:a16="http://schemas.microsoft.com/office/drawing/2014/main" id="{2C5BBB9A-83B2-44F7-AE8E-83EE12A5D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5" name="td-l5-circle">
              <a:extLst>
                <a:ext uri="{FF2B5EF4-FFF2-40B4-BE49-F238E27FC236}">
                  <a16:creationId xmlns:a16="http://schemas.microsoft.com/office/drawing/2014/main" id="{5C0D7C9C-E642-4531-A066-F51BEBC83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6" name="td-l6-circle">
              <a:extLst>
                <a:ext uri="{FF2B5EF4-FFF2-40B4-BE49-F238E27FC236}">
                  <a16:creationId xmlns:a16="http://schemas.microsoft.com/office/drawing/2014/main" id="{3D8962EC-ECAB-4A0E-9DE9-04A988F5E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7" name="td-l7-circle">
              <a:extLst>
                <a:ext uri="{FF2B5EF4-FFF2-40B4-BE49-F238E27FC236}">
                  <a16:creationId xmlns:a16="http://schemas.microsoft.com/office/drawing/2014/main" id="{65918A39-7EC2-4809-872A-559546CAC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8" name="td-l99-white-br">
              <a:extLst>
                <a:ext uri="{FF2B5EF4-FFF2-40B4-BE49-F238E27FC236}">
                  <a16:creationId xmlns:a16="http://schemas.microsoft.com/office/drawing/2014/main" id="{A192A55D-93FF-45E2-8FA8-2064F55E2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9" name="td-l99-white-ir">
              <a:extLst>
                <a:ext uri="{FF2B5EF4-FFF2-40B4-BE49-F238E27FC236}">
                  <a16:creationId xmlns:a16="http://schemas.microsoft.com/office/drawing/2014/main" id="{ECA06C8D-9A57-4E01-81EB-18367166E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958DF92-6B7F-47BD-9022-653476AB3A36}"/>
              </a:ext>
            </a:extLst>
          </p:cNvPr>
          <p:cNvCxnSpPr>
            <a:cxnSpLocks/>
          </p:cNvCxnSpPr>
          <p:nvPr/>
        </p:nvCxnSpPr>
        <p:spPr>
          <a:xfrm>
            <a:off x="3025320" y="3831737"/>
            <a:ext cx="1697287" cy="1967588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19AE955-AAA6-4C8A-8D93-C808377AE562}"/>
              </a:ext>
            </a:extLst>
          </p:cNvPr>
          <p:cNvCxnSpPr>
            <a:cxnSpLocks/>
          </p:cNvCxnSpPr>
          <p:nvPr/>
        </p:nvCxnSpPr>
        <p:spPr>
          <a:xfrm>
            <a:off x="9166679" y="3831737"/>
            <a:ext cx="1978243" cy="1967588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nw-example">
            <a:extLst>
              <a:ext uri="{FF2B5EF4-FFF2-40B4-BE49-F238E27FC236}">
                <a16:creationId xmlns:a16="http://schemas.microsoft.com/office/drawing/2014/main" id="{320CE156-3F64-4547-8343-EDB7BA119E5F}"/>
              </a:ext>
            </a:extLst>
          </p:cNvPr>
          <p:cNvGrpSpPr>
            <a:grpSpLocks noChangeAspect="1"/>
          </p:cNvGrpSpPr>
          <p:nvPr/>
        </p:nvGrpSpPr>
        <p:grpSpPr>
          <a:xfrm>
            <a:off x="6483600" y="82800"/>
            <a:ext cx="5367600" cy="1448120"/>
            <a:chOff x="0" y="1784365"/>
            <a:chExt cx="12192000" cy="3289269"/>
          </a:xfrm>
        </p:grpSpPr>
        <p:pic>
          <p:nvPicPr>
            <p:cNvPr id="126" name="11-phy-full">
              <a:extLst>
                <a:ext uri="{FF2B5EF4-FFF2-40B4-BE49-F238E27FC236}">
                  <a16:creationId xmlns:a16="http://schemas.microsoft.com/office/drawing/2014/main" id="{4624DD39-7B4B-4EE4-90E0-BDF803AA6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12-system-names">
              <a:extLst>
                <a:ext uri="{FF2B5EF4-FFF2-40B4-BE49-F238E27FC236}">
                  <a16:creationId xmlns:a16="http://schemas.microsoft.com/office/drawing/2014/main" id="{2CD5E4FF-CE24-4A6D-BBC4-4BD5E5B35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20-system-grey">
              <a:extLst>
                <a:ext uri="{FF2B5EF4-FFF2-40B4-BE49-F238E27FC236}">
                  <a16:creationId xmlns:a16="http://schemas.microsoft.com/office/drawing/2014/main" id="{28B65F00-8E31-476F-96C5-BE08BF82F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30-layer-color">
              <a:extLst>
                <a:ext uri="{FF2B5EF4-FFF2-40B4-BE49-F238E27FC236}">
                  <a16:creationId xmlns:a16="http://schemas.microsoft.com/office/drawing/2014/main" id="{A6D34837-7383-4CC1-ADB8-3F434D1CD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31-frame-color">
              <a:extLst>
                <a:ext uri="{FF2B5EF4-FFF2-40B4-BE49-F238E27FC236}">
                  <a16:creationId xmlns:a16="http://schemas.microsoft.com/office/drawing/2014/main" id="{F3DD4852-A77F-42C6-9F7B-887B34E24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32-acr-color">
              <a:extLst>
                <a:ext uri="{FF2B5EF4-FFF2-40B4-BE49-F238E27FC236}">
                  <a16:creationId xmlns:a16="http://schemas.microsoft.com/office/drawing/2014/main" id="{317398FA-534D-458D-893C-D7C4B577A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2" name="nw-example">
            <a:extLst>
              <a:ext uri="{FF2B5EF4-FFF2-40B4-BE49-F238E27FC236}">
                <a16:creationId xmlns:a16="http://schemas.microsoft.com/office/drawing/2014/main" id="{00AF3B1E-75FD-4605-9C5B-4F4BB54C84AE}"/>
              </a:ext>
            </a:extLst>
          </p:cNvPr>
          <p:cNvGrpSpPr>
            <a:grpSpLocks noChangeAspect="1"/>
          </p:cNvGrpSpPr>
          <p:nvPr/>
        </p:nvGrpSpPr>
        <p:grpSpPr>
          <a:xfrm>
            <a:off x="342000" y="82800"/>
            <a:ext cx="5367600" cy="1448120"/>
            <a:chOff x="0" y="1784365"/>
            <a:chExt cx="12192000" cy="3289269"/>
          </a:xfrm>
        </p:grpSpPr>
        <p:pic>
          <p:nvPicPr>
            <p:cNvPr id="134" name="11-phy-full">
              <a:extLst>
                <a:ext uri="{FF2B5EF4-FFF2-40B4-BE49-F238E27FC236}">
                  <a16:creationId xmlns:a16="http://schemas.microsoft.com/office/drawing/2014/main" id="{AE17C66A-F590-4F6F-9489-F2FC4D3E3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12-system-names">
              <a:extLst>
                <a:ext uri="{FF2B5EF4-FFF2-40B4-BE49-F238E27FC236}">
                  <a16:creationId xmlns:a16="http://schemas.microsoft.com/office/drawing/2014/main" id="{AC864591-054A-406E-B977-45790A5E4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20-system-blue">
              <a:extLst>
                <a:ext uri="{FF2B5EF4-FFF2-40B4-BE49-F238E27FC236}">
                  <a16:creationId xmlns:a16="http://schemas.microsoft.com/office/drawing/2014/main" id="{1A55AB87-4FC5-4305-9CDE-182760575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21-cells">
              <a:extLst>
                <a:ext uri="{FF2B5EF4-FFF2-40B4-BE49-F238E27FC236}">
                  <a16:creationId xmlns:a16="http://schemas.microsoft.com/office/drawing/2014/main" id="{478F3B0E-054C-4C7C-99A0-E4CFE292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DF3E8A6D-9D6D-47E4-9A73-8008D58C9266}"/>
              </a:ext>
            </a:extLst>
          </p:cNvPr>
          <p:cNvGrpSpPr>
            <a:grpSpLocks noChangeAspect="1"/>
          </p:cNvGrpSpPr>
          <p:nvPr/>
        </p:nvGrpSpPr>
        <p:grpSpPr>
          <a:xfrm>
            <a:off x="342000" y="2494800"/>
            <a:ext cx="5367600" cy="1448120"/>
            <a:chOff x="0" y="1784365"/>
            <a:chExt cx="12192000" cy="3289269"/>
          </a:xfrm>
        </p:grpSpPr>
        <p:pic>
          <p:nvPicPr>
            <p:cNvPr id="93" name="11-phy">
              <a:extLst>
                <a:ext uri="{FF2B5EF4-FFF2-40B4-BE49-F238E27FC236}">
                  <a16:creationId xmlns:a16="http://schemas.microsoft.com/office/drawing/2014/main" id="{19B63F6C-9422-4391-9B62-13AE1C7A4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20-system-color">
              <a:extLst>
                <a:ext uri="{FF2B5EF4-FFF2-40B4-BE49-F238E27FC236}">
                  <a16:creationId xmlns:a16="http://schemas.microsoft.com/office/drawing/2014/main" id="{72329FEA-FF63-4908-A041-9FEF9B8F6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1-cells">
              <a:extLst>
                <a:ext uri="{FF2B5EF4-FFF2-40B4-BE49-F238E27FC236}">
                  <a16:creationId xmlns:a16="http://schemas.microsoft.com/office/drawing/2014/main" id="{2B065420-7BEC-4781-B8E0-959C08AA8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6" name="nw-example">
            <a:extLst>
              <a:ext uri="{FF2B5EF4-FFF2-40B4-BE49-F238E27FC236}">
                <a16:creationId xmlns:a16="http://schemas.microsoft.com/office/drawing/2014/main" id="{C75E006E-5024-440B-BB19-0A191ACB9597}"/>
              </a:ext>
            </a:extLst>
          </p:cNvPr>
          <p:cNvGrpSpPr>
            <a:grpSpLocks noChangeAspect="1"/>
          </p:cNvGrpSpPr>
          <p:nvPr/>
        </p:nvGrpSpPr>
        <p:grpSpPr>
          <a:xfrm>
            <a:off x="6483600" y="2494800"/>
            <a:ext cx="5367600" cy="1448120"/>
            <a:chOff x="0" y="1784365"/>
            <a:chExt cx="12192000" cy="3289269"/>
          </a:xfrm>
        </p:grpSpPr>
        <p:pic>
          <p:nvPicPr>
            <p:cNvPr id="97" name="11-phy">
              <a:extLst>
                <a:ext uri="{FF2B5EF4-FFF2-40B4-BE49-F238E27FC236}">
                  <a16:creationId xmlns:a16="http://schemas.microsoft.com/office/drawing/2014/main" id="{405D7B1F-1BCF-444C-BED0-3AC88E126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8" name="20-system-color">
              <a:extLst>
                <a:ext uri="{FF2B5EF4-FFF2-40B4-BE49-F238E27FC236}">
                  <a16:creationId xmlns:a16="http://schemas.microsoft.com/office/drawing/2014/main" id="{4FAA08E1-EBC9-4663-816D-305D70EB5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21-cells">
              <a:extLst>
                <a:ext uri="{FF2B5EF4-FFF2-40B4-BE49-F238E27FC236}">
                  <a16:creationId xmlns:a16="http://schemas.microsoft.com/office/drawing/2014/main" id="{887EFD57-24FF-4B9F-8A9B-1EEF76D0D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416079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077329797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Exploring Properties</a:t>
            </a:r>
          </a:p>
        </p:txBody>
      </p:sp>
    </p:spTree>
    <p:extLst>
      <p:ext uri="{BB962C8B-B14F-4D97-AF65-F5344CB8AC3E}">
        <p14:creationId xmlns:p14="http://schemas.microsoft.com/office/powerpoint/2010/main" val="3375879024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0A4D7-7783-48A7-ACC7-B929C3762C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We take the fingerprints of host </a:t>
            </a:r>
            <a:r>
              <a:rPr lang="en-US" i="1" noProof="0" dirty="0"/>
              <a:t>systems</a:t>
            </a:r>
            <a:r>
              <a:rPr lang="en-US" noProof="0" dirty="0"/>
              <a:t> from the example</a:t>
            </a:r>
          </a:p>
          <a:p>
            <a:pPr lvl="2"/>
            <a:r>
              <a:rPr lang="en-US" noProof="0" dirty="0"/>
              <a:t>Top-down (left), bottom-up (right)</a:t>
            </a:r>
          </a:p>
          <a:p>
            <a:pPr lvl="2"/>
            <a:r>
              <a:rPr lang="en-US" noProof="0" dirty="0"/>
              <a:t>No helper lines</a:t>
            </a:r>
          </a:p>
          <a:p>
            <a:pPr lvl="2"/>
            <a:r>
              <a:rPr lang="en-US" noProof="0" dirty="0"/>
              <a:t>Borders for all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DFCC0A-6B7B-49D3-9FFA-94C33D531F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Explode the graphic layers</a:t>
            </a:r>
          </a:p>
          <a:p>
            <a:pPr lvl="2"/>
            <a:r>
              <a:rPr lang="en-US" noProof="0" dirty="0"/>
              <a:t>of the fingerprints</a:t>
            </a:r>
          </a:p>
          <a:p>
            <a:r>
              <a:rPr lang="en-US" noProof="0" dirty="0"/>
              <a:t>See we can show now</a:t>
            </a:r>
          </a:p>
          <a:p>
            <a:pPr lvl="2"/>
            <a:r>
              <a:rPr lang="en-US" noProof="0" dirty="0"/>
              <a:t>New aspects of a network?</a:t>
            </a:r>
          </a:p>
          <a:p>
            <a:pPr lvl="2"/>
            <a:r>
              <a:rPr lang="en-US" noProof="0" dirty="0"/>
              <a:t>Looking at the exploded images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F9598A-18B0-4642-A885-54E3CE6A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Lets explore some more properties</a:t>
            </a:r>
          </a:p>
        </p:txBody>
      </p:sp>
    </p:spTree>
    <p:extLst>
      <p:ext uri="{BB962C8B-B14F-4D97-AF65-F5344CB8AC3E}">
        <p14:creationId xmlns:p14="http://schemas.microsoft.com/office/powerpoint/2010/main" val="3563180350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424F99-7F94-4D12-8FB7-96C3C4E4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Let’s have a look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43102A-D3BD-4634-878E-EB48C2B53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5EBFDA-CFC0-47C5-83FB-FE401B98E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C6BB09C-8C54-4076-B374-CC15280033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9200" y="4060334"/>
            <a:ext cx="5472000" cy="648587"/>
          </a:xfrm>
        </p:spPr>
        <p:txBody>
          <a:bodyPr/>
          <a:lstStyle/>
          <a:p>
            <a:r>
              <a:rPr lang="en-US" noProof="0" dirty="0"/>
              <a:t>Exploded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BB50A19-8787-4408-8631-672CE7FB095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Exploded</a:t>
            </a:r>
          </a:p>
        </p:txBody>
      </p:sp>
      <p:pic>
        <p:nvPicPr>
          <p:cNvPr id="14" name="td-circle">
            <a:extLst>
              <a:ext uri="{FF2B5EF4-FFF2-40B4-BE49-F238E27FC236}">
                <a16:creationId xmlns:a16="http://schemas.microsoft.com/office/drawing/2014/main" id="{25D5D3B8-075C-402B-916F-1E43D9129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42" y="1399213"/>
            <a:ext cx="2060298" cy="2060298"/>
          </a:xfrm>
          <a:prstGeom prst="rect">
            <a:avLst/>
          </a:prstGeom>
        </p:spPr>
      </p:pic>
      <p:pic>
        <p:nvPicPr>
          <p:cNvPr id="15" name="bu-circle">
            <a:extLst>
              <a:ext uri="{FF2B5EF4-FFF2-40B4-BE49-F238E27FC236}">
                <a16:creationId xmlns:a16="http://schemas.microsoft.com/office/drawing/2014/main" id="{011EA972-D03C-4143-BD9C-4BA53B4E2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399213"/>
            <a:ext cx="2060298" cy="2060298"/>
          </a:xfrm>
          <a:prstGeom prst="rect">
            <a:avLst/>
          </a:prstGeom>
        </p:spPr>
      </p:pic>
      <p:pic>
        <p:nvPicPr>
          <p:cNvPr id="16" name="td-exploded">
            <a:extLst>
              <a:ext uri="{FF2B5EF4-FFF2-40B4-BE49-F238E27FC236}">
                <a16:creationId xmlns:a16="http://schemas.microsoft.com/office/drawing/2014/main" id="{80739F78-FB52-46BD-9F68-045176538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58" y="4270260"/>
            <a:ext cx="2060298" cy="2060298"/>
          </a:xfrm>
          <a:prstGeom prst="rect">
            <a:avLst/>
          </a:prstGeom>
        </p:spPr>
      </p:pic>
      <p:pic>
        <p:nvPicPr>
          <p:cNvPr id="17" name="bu-exploded">
            <a:extLst>
              <a:ext uri="{FF2B5EF4-FFF2-40B4-BE49-F238E27FC236}">
                <a16:creationId xmlns:a16="http://schemas.microsoft.com/office/drawing/2014/main" id="{E6472DB2-5A9A-4CDC-A499-976A01255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4272922"/>
            <a:ext cx="2060298" cy="205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63407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D5DB761-9F14-4F09-B473-23E06FA459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Reversing graphic layer order</a:t>
            </a:r>
          </a:p>
          <a:p>
            <a:pPr lvl="2"/>
            <a:r>
              <a:rPr lang="en-US" noProof="0" dirty="0"/>
              <a:t>Shows simplicity of top </a:t>
            </a:r>
            <a:r>
              <a:rPr lang="en-US" i="1" noProof="0" dirty="0"/>
              <a:t>layer</a:t>
            </a:r>
          </a:p>
          <a:p>
            <a:pPr lvl="2"/>
            <a:r>
              <a:rPr lang="en-US" noProof="0" dirty="0"/>
              <a:t>Shows complexity of bottom </a:t>
            </a:r>
            <a:r>
              <a:rPr lang="en-US" i="1" noProof="0" dirty="0"/>
              <a:t>layer</a:t>
            </a:r>
          </a:p>
          <a:p>
            <a:r>
              <a:rPr lang="en-US" noProof="0" dirty="0"/>
              <a:t>Showing all </a:t>
            </a:r>
            <a:r>
              <a:rPr lang="en-US" i="1" noProof="0" dirty="0"/>
              <a:t>layers</a:t>
            </a:r>
            <a:r>
              <a:rPr lang="en-US" noProof="0" dirty="0"/>
              <a:t> separate is interesting</a:t>
            </a:r>
          </a:p>
          <a:p>
            <a:r>
              <a:rPr lang="en-US" noProof="0" dirty="0"/>
              <a:t>Showing the interface </a:t>
            </a:r>
            <a:r>
              <a:rPr lang="en-US" i="1" noProof="0" dirty="0"/>
              <a:t>layers</a:t>
            </a:r>
            <a:r>
              <a:rPr lang="en-US" noProof="0" dirty="0"/>
              <a:t> is interesting as well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5F3075A-2DEC-40ED-AEEB-E42FBF334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43621A0-26B9-4AF4-BFF5-81AAA041F5E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Adding lines between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Per graphic layer</a:t>
            </a:r>
          </a:p>
          <a:p>
            <a:pPr lvl="2"/>
            <a:r>
              <a:rPr lang="en-US" noProof="0" dirty="0"/>
              <a:t>Shows how flows are carried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674390-0FEE-49AA-9F7E-72F124BD9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DF08DC0-54B4-48DE-AA08-4135B3A4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observations</a:t>
            </a:r>
          </a:p>
        </p:txBody>
      </p:sp>
      <p:pic>
        <p:nvPicPr>
          <p:cNvPr id="7" name="td-exploded">
            <a:extLst>
              <a:ext uri="{FF2B5EF4-FFF2-40B4-BE49-F238E27FC236}">
                <a16:creationId xmlns:a16="http://schemas.microsoft.com/office/drawing/2014/main" id="{55FB8FE7-2248-423E-A310-94DA9B26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281600"/>
            <a:ext cx="652905" cy="652905"/>
          </a:xfrm>
          <a:prstGeom prst="rect">
            <a:avLst/>
          </a:prstGeom>
        </p:spPr>
      </p:pic>
      <p:pic>
        <p:nvPicPr>
          <p:cNvPr id="8" name="bu-exploded">
            <a:extLst>
              <a:ext uri="{FF2B5EF4-FFF2-40B4-BE49-F238E27FC236}">
                <a16:creationId xmlns:a16="http://schemas.microsoft.com/office/drawing/2014/main" id="{369CDAE2-E914-455A-8933-9A1D22D2C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39" y="1283704"/>
            <a:ext cx="652905" cy="6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37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13071-01E3-43AF-BD4F-A7853078D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38588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Network Schema</a:t>
            </a:r>
          </a:p>
          <a:p>
            <a:pPr lvl="2"/>
            <a:r>
              <a:rPr lang="en-US" dirty="0"/>
              <a:t>Shows the network’s essence</a:t>
            </a:r>
          </a:p>
          <a:p>
            <a:pPr lvl="2"/>
            <a:r>
              <a:rPr lang="en-US" dirty="0"/>
              <a:t>As an abstracted view</a:t>
            </a:r>
          </a:p>
          <a:p>
            <a:pPr lvl="2"/>
            <a:r>
              <a:rPr lang="en-US" dirty="0"/>
              <a:t>Focus on all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system</a:t>
            </a:r>
            <a:r>
              <a:rPr lang="en-US" dirty="0"/>
              <a:t> type placement</a:t>
            </a:r>
          </a:p>
          <a:p>
            <a:r>
              <a:rPr lang="en-US" dirty="0"/>
              <a:t>A Network</a:t>
            </a:r>
          </a:p>
          <a:p>
            <a:pPr lvl="2"/>
            <a:r>
              <a:rPr lang="en-US" dirty="0"/>
              <a:t>All </a:t>
            </a:r>
            <a:r>
              <a:rPr lang="en-US" i="1" dirty="0"/>
              <a:t>systems</a:t>
            </a:r>
            <a:r>
              <a:rPr lang="en-US" dirty="0"/>
              <a:t>, e.g. all hosts</a:t>
            </a:r>
          </a:p>
          <a:p>
            <a:pPr lvl="2"/>
            <a:r>
              <a:rPr lang="en-US" dirty="0"/>
              <a:t>Requires different graphs than schema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3FBD63-7CC6-410E-88D5-E27D7D748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can conclude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5D6C28-1911-4742-819C-779D76AB19D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3858855"/>
          </a:xfrm>
        </p:spPr>
        <p:txBody>
          <a:bodyPr/>
          <a:lstStyle/>
          <a:p>
            <a:r>
              <a:rPr lang="en-US" dirty="0"/>
              <a:t>Only 3 types of </a:t>
            </a:r>
            <a:r>
              <a:rPr lang="en-US" i="1" dirty="0"/>
              <a:t>systems</a:t>
            </a:r>
          </a:p>
          <a:p>
            <a:r>
              <a:rPr lang="en-US" dirty="0"/>
              <a:t>Only 2 types of </a:t>
            </a:r>
            <a:r>
              <a:rPr lang="en-US" i="1" dirty="0"/>
              <a:t>processes</a:t>
            </a:r>
          </a:p>
          <a:p>
            <a:r>
              <a:rPr lang="en-US" dirty="0"/>
              <a:t>Difference is in the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Structure, hierarchy</a:t>
            </a:r>
          </a:p>
          <a:p>
            <a:pPr lvl="2"/>
            <a:r>
              <a:rPr lang="en-US" i="1" dirty="0"/>
              <a:t>Systems</a:t>
            </a:r>
            <a:r>
              <a:rPr lang="en-US" dirty="0"/>
              <a:t> placed in this hierarchy</a:t>
            </a:r>
          </a:p>
          <a:p>
            <a:pPr lvl="2"/>
            <a:r>
              <a:rPr lang="en-US" i="1" dirty="0"/>
              <a:t>Processes</a:t>
            </a:r>
            <a:r>
              <a:rPr lang="en-US" dirty="0"/>
              <a:t> placed in </a:t>
            </a:r>
            <a:r>
              <a:rPr lang="en-US" i="1" dirty="0"/>
              <a:t>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EDD0C0-3E39-410B-A2B9-8919AB8FA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we’ve seen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6D52C-D036-47E2-80BD-8DA3E26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essence of a network is a schema</a:t>
            </a:r>
          </a:p>
        </p:txBody>
      </p:sp>
    </p:spTree>
    <p:extLst>
      <p:ext uri="{BB962C8B-B14F-4D97-AF65-F5344CB8AC3E}">
        <p14:creationId xmlns:p14="http://schemas.microsoft.com/office/powerpoint/2010/main" val="2576743095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234253973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Properties: Top-Down</a:t>
            </a:r>
          </a:p>
        </p:txBody>
      </p:sp>
    </p:spTree>
    <p:extLst>
      <p:ext uri="{BB962C8B-B14F-4D97-AF65-F5344CB8AC3E}">
        <p14:creationId xmlns:p14="http://schemas.microsoft.com/office/powerpoint/2010/main" val="2468990320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circles and octagons</a:t>
            </a:r>
          </a:p>
        </p:txBody>
      </p:sp>
      <p:grpSp>
        <p:nvGrpSpPr>
          <p:cNvPr id="10" name="fp-td-octagons">
            <a:extLst>
              <a:ext uri="{FF2B5EF4-FFF2-40B4-BE49-F238E27FC236}">
                <a16:creationId xmlns:a16="http://schemas.microsoft.com/office/drawing/2014/main" id="{6D1CDCFD-42F0-456C-8DD8-FBB2D7C62BDC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1" name="td-l0-helper-lines">
              <a:extLst>
                <a:ext uri="{FF2B5EF4-FFF2-40B4-BE49-F238E27FC236}">
                  <a16:creationId xmlns:a16="http://schemas.microsoft.com/office/drawing/2014/main" id="{0EFBD42F-ACA1-4585-A13D-46F778FEA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1-octagon">
              <a:extLst>
                <a:ext uri="{FF2B5EF4-FFF2-40B4-BE49-F238E27FC236}">
                  <a16:creationId xmlns:a16="http://schemas.microsoft.com/office/drawing/2014/main" id="{999AED2C-D6F8-4C5D-BB3C-E1FC3EEC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1-lines">
              <a:extLst>
                <a:ext uri="{FF2B5EF4-FFF2-40B4-BE49-F238E27FC236}">
                  <a16:creationId xmlns:a16="http://schemas.microsoft.com/office/drawing/2014/main" id="{16219E5D-454B-4E9D-AC61-7BC9027BF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2-octagon">
              <a:extLst>
                <a:ext uri="{FF2B5EF4-FFF2-40B4-BE49-F238E27FC236}">
                  <a16:creationId xmlns:a16="http://schemas.microsoft.com/office/drawing/2014/main" id="{240BF86D-5FC3-4D55-A789-001B1216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2-lines">
              <a:extLst>
                <a:ext uri="{FF2B5EF4-FFF2-40B4-BE49-F238E27FC236}">
                  <a16:creationId xmlns:a16="http://schemas.microsoft.com/office/drawing/2014/main" id="{C714A7E6-2D6E-45A3-B768-02F27496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3-octagon">
              <a:extLst>
                <a:ext uri="{FF2B5EF4-FFF2-40B4-BE49-F238E27FC236}">
                  <a16:creationId xmlns:a16="http://schemas.microsoft.com/office/drawing/2014/main" id="{B8953C5A-AF5F-44CD-A991-19896E1BA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lines">
              <a:extLst>
                <a:ext uri="{FF2B5EF4-FFF2-40B4-BE49-F238E27FC236}">
                  <a16:creationId xmlns:a16="http://schemas.microsoft.com/office/drawing/2014/main" id="{6ACC08D5-29A4-4B15-B6CA-6F3812B67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4-octagon">
              <a:extLst>
                <a:ext uri="{FF2B5EF4-FFF2-40B4-BE49-F238E27FC236}">
                  <a16:creationId xmlns:a16="http://schemas.microsoft.com/office/drawing/2014/main" id="{A8609017-8B30-487B-BE1C-12ABDCFE5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4-lines">
              <a:extLst>
                <a:ext uri="{FF2B5EF4-FFF2-40B4-BE49-F238E27FC236}">
                  <a16:creationId xmlns:a16="http://schemas.microsoft.com/office/drawing/2014/main" id="{E4399783-16FE-41C8-B16A-3C372B218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5-octagon">
              <a:extLst>
                <a:ext uri="{FF2B5EF4-FFF2-40B4-BE49-F238E27FC236}">
                  <a16:creationId xmlns:a16="http://schemas.microsoft.com/office/drawing/2014/main" id="{59F54724-8067-4ADE-B26D-73DAAD0F6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5-lines">
              <a:extLst>
                <a:ext uri="{FF2B5EF4-FFF2-40B4-BE49-F238E27FC236}">
                  <a16:creationId xmlns:a16="http://schemas.microsoft.com/office/drawing/2014/main" id="{9D8E0FDA-2098-488B-806B-E952D6ED9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6-octagon">
              <a:extLst>
                <a:ext uri="{FF2B5EF4-FFF2-40B4-BE49-F238E27FC236}">
                  <a16:creationId xmlns:a16="http://schemas.microsoft.com/office/drawing/2014/main" id="{CF686682-E280-408B-A76A-97F9DA53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6-lines">
              <a:extLst>
                <a:ext uri="{FF2B5EF4-FFF2-40B4-BE49-F238E27FC236}">
                  <a16:creationId xmlns:a16="http://schemas.microsoft.com/office/drawing/2014/main" id="{18064F40-97CB-4208-82CE-6F8EFE79E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7-octagon">
              <a:extLst>
                <a:ext uri="{FF2B5EF4-FFF2-40B4-BE49-F238E27FC236}">
                  <a16:creationId xmlns:a16="http://schemas.microsoft.com/office/drawing/2014/main" id="{B1D81F03-EE03-4C7D-BEE3-6A022EECE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7-lines">
              <a:extLst>
                <a:ext uri="{FF2B5EF4-FFF2-40B4-BE49-F238E27FC236}">
                  <a16:creationId xmlns:a16="http://schemas.microsoft.com/office/drawing/2014/main" id="{7AEB34F1-95F3-4F71-988E-8DF0DD820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99-white-br">
              <a:extLst>
                <a:ext uri="{FF2B5EF4-FFF2-40B4-BE49-F238E27FC236}">
                  <a16:creationId xmlns:a16="http://schemas.microsoft.com/office/drawing/2014/main" id="{D20633AF-AD18-4D87-B4C5-6146DFC78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99-white-ir">
              <a:extLst>
                <a:ext uri="{FF2B5EF4-FFF2-40B4-BE49-F238E27FC236}">
                  <a16:creationId xmlns:a16="http://schemas.microsoft.com/office/drawing/2014/main" id="{18E4C7CB-3D7A-4E13-A76D-5081AC9CC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8" name="fp-td-circles">
            <a:extLst>
              <a:ext uri="{FF2B5EF4-FFF2-40B4-BE49-F238E27FC236}">
                <a16:creationId xmlns:a16="http://schemas.microsoft.com/office/drawing/2014/main" id="{355B2C85-B4FE-48D3-A1FA-B623E0EEA1BC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9" name="td-l0-helper-lines">
              <a:extLst>
                <a:ext uri="{FF2B5EF4-FFF2-40B4-BE49-F238E27FC236}">
                  <a16:creationId xmlns:a16="http://schemas.microsoft.com/office/drawing/2014/main" id="{21E33864-7E91-424D-9BD6-23EA4DD4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1-circle">
              <a:extLst>
                <a:ext uri="{FF2B5EF4-FFF2-40B4-BE49-F238E27FC236}">
                  <a16:creationId xmlns:a16="http://schemas.microsoft.com/office/drawing/2014/main" id="{9ACF1B3B-F061-4DDE-A3E8-7F73FA6E2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1-lines">
              <a:extLst>
                <a:ext uri="{FF2B5EF4-FFF2-40B4-BE49-F238E27FC236}">
                  <a16:creationId xmlns:a16="http://schemas.microsoft.com/office/drawing/2014/main" id="{ABA1EC23-72B6-4060-8693-CA1715D24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2-circle">
              <a:extLst>
                <a:ext uri="{FF2B5EF4-FFF2-40B4-BE49-F238E27FC236}">
                  <a16:creationId xmlns:a16="http://schemas.microsoft.com/office/drawing/2014/main" id="{15D7ED3A-BC3B-4130-BCD0-2291EF29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2-lines">
              <a:extLst>
                <a:ext uri="{FF2B5EF4-FFF2-40B4-BE49-F238E27FC236}">
                  <a16:creationId xmlns:a16="http://schemas.microsoft.com/office/drawing/2014/main" id="{E14AC8A8-0D38-4A0B-BF30-36A76789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3-circle">
              <a:extLst>
                <a:ext uri="{FF2B5EF4-FFF2-40B4-BE49-F238E27FC236}">
                  <a16:creationId xmlns:a16="http://schemas.microsoft.com/office/drawing/2014/main" id="{8D18893E-7DEF-4286-A68A-3F845295C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3-lines">
              <a:extLst>
                <a:ext uri="{FF2B5EF4-FFF2-40B4-BE49-F238E27FC236}">
                  <a16:creationId xmlns:a16="http://schemas.microsoft.com/office/drawing/2014/main" id="{35CE2C52-B617-4381-B8C4-0779944F6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6" name="td-l4-circle">
              <a:extLst>
                <a:ext uri="{FF2B5EF4-FFF2-40B4-BE49-F238E27FC236}">
                  <a16:creationId xmlns:a16="http://schemas.microsoft.com/office/drawing/2014/main" id="{A88F1DAA-73FB-4A38-AB1C-90701D599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7" name="td-l4-lines">
              <a:extLst>
                <a:ext uri="{FF2B5EF4-FFF2-40B4-BE49-F238E27FC236}">
                  <a16:creationId xmlns:a16="http://schemas.microsoft.com/office/drawing/2014/main" id="{B425CFEF-FB8E-4CF3-A75B-CF3959078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8" name="td-l5-circle">
              <a:extLst>
                <a:ext uri="{FF2B5EF4-FFF2-40B4-BE49-F238E27FC236}">
                  <a16:creationId xmlns:a16="http://schemas.microsoft.com/office/drawing/2014/main" id="{01114AC3-D1D7-4D43-9E07-DFF9C42B5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9" name="td-l5-lines">
              <a:extLst>
                <a:ext uri="{FF2B5EF4-FFF2-40B4-BE49-F238E27FC236}">
                  <a16:creationId xmlns:a16="http://schemas.microsoft.com/office/drawing/2014/main" id="{06C31F33-6F1A-4A17-9CA1-3F18DD2B7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0" name="td-l6-circle">
              <a:extLst>
                <a:ext uri="{FF2B5EF4-FFF2-40B4-BE49-F238E27FC236}">
                  <a16:creationId xmlns:a16="http://schemas.microsoft.com/office/drawing/2014/main" id="{15E3AA92-F240-413B-B74D-85112656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1" name="td-l6-lines">
              <a:extLst>
                <a:ext uri="{FF2B5EF4-FFF2-40B4-BE49-F238E27FC236}">
                  <a16:creationId xmlns:a16="http://schemas.microsoft.com/office/drawing/2014/main" id="{73049631-1B39-4609-BA0D-F3F09D069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2" name="td-l7-circle">
              <a:extLst>
                <a:ext uri="{FF2B5EF4-FFF2-40B4-BE49-F238E27FC236}">
                  <a16:creationId xmlns:a16="http://schemas.microsoft.com/office/drawing/2014/main" id="{9449144A-27CB-4B1A-AFDC-8392C9E58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3" name="td-l7-lines">
              <a:extLst>
                <a:ext uri="{FF2B5EF4-FFF2-40B4-BE49-F238E27FC236}">
                  <a16:creationId xmlns:a16="http://schemas.microsoft.com/office/drawing/2014/main" id="{E81B4AE3-3D27-4005-8AA4-76A6173BD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4" name="td-l99-white-br">
              <a:extLst>
                <a:ext uri="{FF2B5EF4-FFF2-40B4-BE49-F238E27FC236}">
                  <a16:creationId xmlns:a16="http://schemas.microsoft.com/office/drawing/2014/main" id="{DD332102-7789-4468-A8AD-D9953BCF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5" name="td-l99-white-ir">
              <a:extLst>
                <a:ext uri="{FF2B5EF4-FFF2-40B4-BE49-F238E27FC236}">
                  <a16:creationId xmlns:a16="http://schemas.microsoft.com/office/drawing/2014/main" id="{5551D681-5B73-436A-A01F-9F7BF8936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EDC6D82-93D8-4EF8-8592-8BDD6878CB20}"/>
              </a:ext>
            </a:extLst>
          </p:cNvPr>
          <p:cNvSpPr txBox="1"/>
          <p:nvPr/>
        </p:nvSpPr>
        <p:spPr>
          <a:xfrm>
            <a:off x="47328" y="5746836"/>
            <a:ext cx="19442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The encapsulated links were first used/shown in: Kamil </a:t>
            </a:r>
            <a:r>
              <a:rPr lang="en-US" sz="1050" dirty="0" err="1"/>
              <a:t>Jeřábek</a:t>
            </a:r>
            <a:r>
              <a:rPr lang="en-US" sz="1050" dirty="0"/>
              <a:t>, </a:t>
            </a:r>
            <a:r>
              <a:rPr lang="en-US" sz="1050" dirty="0" err="1"/>
              <a:t>Vladimír</a:t>
            </a:r>
            <a:r>
              <a:rPr lang="en-US" sz="1050" dirty="0"/>
              <a:t> </a:t>
            </a:r>
            <a:r>
              <a:rPr lang="en-US" sz="1050" dirty="0" err="1"/>
              <a:t>Veselý</a:t>
            </a:r>
            <a:r>
              <a:rPr lang="en-US" sz="1050" dirty="0"/>
              <a:t>, “One of the Ways How to Make RIB Distributed”, 6</a:t>
            </a:r>
            <a:r>
              <a:rPr lang="en-US" sz="1050" baseline="30000" dirty="0"/>
              <a:t>th</a:t>
            </a:r>
            <a:r>
              <a:rPr lang="en-US" sz="1050" dirty="0"/>
              <a:t> Int. RINA Workshop, ICIN 2019</a:t>
            </a:r>
          </a:p>
        </p:txBody>
      </p:sp>
    </p:spTree>
    <p:extLst>
      <p:ext uri="{BB962C8B-B14F-4D97-AF65-F5344CB8AC3E}">
        <p14:creationId xmlns:p14="http://schemas.microsoft.com/office/powerpoint/2010/main" val="1413206692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start with lowest interface</a:t>
            </a:r>
          </a:p>
        </p:txBody>
      </p:sp>
      <p:pic>
        <p:nvPicPr>
          <p:cNvPr id="3" name="td-l1-octagon">
            <a:extLst>
              <a:ext uri="{FF2B5EF4-FFF2-40B4-BE49-F238E27FC236}">
                <a16:creationId xmlns:a16="http://schemas.microsoft.com/office/drawing/2014/main" id="{CF0A2F3C-3CDC-4B62-AD91-BE3969EF8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4262400"/>
            <a:ext cx="9174583" cy="2520000"/>
          </a:xfrm>
          <a:prstGeom prst="rect">
            <a:avLst/>
          </a:prstGeom>
        </p:spPr>
      </p:pic>
      <p:pic>
        <p:nvPicPr>
          <p:cNvPr id="4" name="td-l1-circle">
            <a:extLst>
              <a:ext uri="{FF2B5EF4-FFF2-40B4-BE49-F238E27FC236}">
                <a16:creationId xmlns:a16="http://schemas.microsoft.com/office/drawing/2014/main" id="{4B26DE3A-7120-4B08-A1B3-A1088EC0D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1519200"/>
            <a:ext cx="917458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16259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12" name="fp-td-octagons">
            <a:extLst>
              <a:ext uri="{FF2B5EF4-FFF2-40B4-BE49-F238E27FC236}">
                <a16:creationId xmlns:a16="http://schemas.microsoft.com/office/drawing/2014/main" id="{63747BC3-52F8-44D8-BA2E-690A43CA9BF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3" name="td-l1-octagon">
              <a:extLst>
                <a:ext uri="{FF2B5EF4-FFF2-40B4-BE49-F238E27FC236}">
                  <a16:creationId xmlns:a16="http://schemas.microsoft.com/office/drawing/2014/main" id="{06DA18BB-A9A9-4483-B499-62A30A87C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1-lines">
              <a:extLst>
                <a:ext uri="{FF2B5EF4-FFF2-40B4-BE49-F238E27FC236}">
                  <a16:creationId xmlns:a16="http://schemas.microsoft.com/office/drawing/2014/main" id="{2C13E99A-9AAB-4D40-BB64-F46B5C2CE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674DD19F-FF81-4A0B-9881-8E59E9E0327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1-circle">
              <a:extLst>
                <a:ext uri="{FF2B5EF4-FFF2-40B4-BE49-F238E27FC236}">
                  <a16:creationId xmlns:a16="http://schemas.microsoft.com/office/drawing/2014/main" id="{8DF410DC-4F36-40EB-9364-D5E295FF2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1-lines">
              <a:extLst>
                <a:ext uri="{FF2B5EF4-FFF2-40B4-BE49-F238E27FC236}">
                  <a16:creationId xmlns:a16="http://schemas.microsoft.com/office/drawing/2014/main" id="{2DC212C0-3D9F-44BB-A8C4-3994E58E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02256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the next interface level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9614DE45-3C9C-4C3E-A88E-48F951BD8C7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DCA48486-5DE3-482A-AF83-A8DD5EC7D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488D3CB7-08DA-4604-9BBD-F06D394CD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2D25B98C-E3EC-4589-937D-A85677F26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8" name="fp-td-circles">
            <a:extLst>
              <a:ext uri="{FF2B5EF4-FFF2-40B4-BE49-F238E27FC236}">
                <a16:creationId xmlns:a16="http://schemas.microsoft.com/office/drawing/2014/main" id="{4CA105F7-BF7B-4235-B794-470E1F3F313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9" name="td-l1-circle">
              <a:extLst>
                <a:ext uri="{FF2B5EF4-FFF2-40B4-BE49-F238E27FC236}">
                  <a16:creationId xmlns:a16="http://schemas.microsoft.com/office/drawing/2014/main" id="{C15694F1-1A20-4805-A573-9A98A12AD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1-lines">
              <a:extLst>
                <a:ext uri="{FF2B5EF4-FFF2-40B4-BE49-F238E27FC236}">
                  <a16:creationId xmlns:a16="http://schemas.microsoft.com/office/drawing/2014/main" id="{A1CE0821-6E16-42A8-A99B-1F019484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2-circle">
              <a:extLst>
                <a:ext uri="{FF2B5EF4-FFF2-40B4-BE49-F238E27FC236}">
                  <a16:creationId xmlns:a16="http://schemas.microsoft.com/office/drawing/2014/main" id="{69C0577B-09F2-49CD-92D3-32437AFE7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010702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E1794E4A-BA5B-4A27-AD25-5E4A80A1B27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D09130FE-5C51-4180-9AEA-532C8C653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A1E846D7-417C-42E1-8F4A-E62511418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495C40E8-CA13-44FC-ACB6-99FDF2FA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EC8D985D-D8CE-45B9-B5F2-2C19C4254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9" name="fp-td-circles">
            <a:extLst>
              <a:ext uri="{FF2B5EF4-FFF2-40B4-BE49-F238E27FC236}">
                <a16:creationId xmlns:a16="http://schemas.microsoft.com/office/drawing/2014/main" id="{D1B6D650-5850-4B85-9281-F5B860A6F28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0" name="td-l1-circle">
              <a:extLst>
                <a:ext uri="{FF2B5EF4-FFF2-40B4-BE49-F238E27FC236}">
                  <a16:creationId xmlns:a16="http://schemas.microsoft.com/office/drawing/2014/main" id="{BC1BEE29-DFA3-40B1-9951-975653FD8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1-lines">
              <a:extLst>
                <a:ext uri="{FF2B5EF4-FFF2-40B4-BE49-F238E27FC236}">
                  <a16:creationId xmlns:a16="http://schemas.microsoft.com/office/drawing/2014/main" id="{1FF0B355-832D-41A4-9735-54D31DE8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2-circle">
              <a:extLst>
                <a:ext uri="{FF2B5EF4-FFF2-40B4-BE49-F238E27FC236}">
                  <a16:creationId xmlns:a16="http://schemas.microsoft.com/office/drawing/2014/main" id="{26C119A8-72F2-47B7-8AA6-160724A1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2-lines">
              <a:extLst>
                <a:ext uri="{FF2B5EF4-FFF2-40B4-BE49-F238E27FC236}">
                  <a16:creationId xmlns:a16="http://schemas.microsoft.com/office/drawing/2014/main" id="{9489EAA0-B267-4BB7-9C4E-862BC170B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0297021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lowest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AFEDA173-F8D8-4FBC-AA6A-108856BE8AB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84042B2A-5038-4457-ADEE-866A66DC9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BD3EE507-AE58-4E44-97A2-3BBA5946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31361BD6-E711-47FB-9168-0F38A4C9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6C1FABC5-3BB9-4C8E-A90B-509BF8B7D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B3716E3C-1CC1-4B98-AAD8-63623AF3E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" name="fp-td-circles">
            <a:extLst>
              <a:ext uri="{FF2B5EF4-FFF2-40B4-BE49-F238E27FC236}">
                <a16:creationId xmlns:a16="http://schemas.microsoft.com/office/drawing/2014/main" id="{5FC592FD-3426-4F17-A8F5-71126396AF84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1" name="td-l1-circle">
              <a:extLst>
                <a:ext uri="{FF2B5EF4-FFF2-40B4-BE49-F238E27FC236}">
                  <a16:creationId xmlns:a16="http://schemas.microsoft.com/office/drawing/2014/main" id="{6CF40487-2D74-4823-8D6F-8A9DF2EED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1-lines">
              <a:extLst>
                <a:ext uri="{FF2B5EF4-FFF2-40B4-BE49-F238E27FC236}">
                  <a16:creationId xmlns:a16="http://schemas.microsoft.com/office/drawing/2014/main" id="{3A3F9630-2CC3-4AC4-A6D6-762901341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2-circle">
              <a:extLst>
                <a:ext uri="{FF2B5EF4-FFF2-40B4-BE49-F238E27FC236}">
                  <a16:creationId xmlns:a16="http://schemas.microsoft.com/office/drawing/2014/main" id="{20994552-1858-4451-ACAA-99F84F245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2-lines">
              <a:extLst>
                <a:ext uri="{FF2B5EF4-FFF2-40B4-BE49-F238E27FC236}">
                  <a16:creationId xmlns:a16="http://schemas.microsoft.com/office/drawing/2014/main" id="{FEADDA46-E6D4-4576-8C5F-65AAFDAE4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3-circle">
              <a:extLst>
                <a:ext uri="{FF2B5EF4-FFF2-40B4-BE49-F238E27FC236}">
                  <a16:creationId xmlns:a16="http://schemas.microsoft.com/office/drawing/2014/main" id="{B0A49E2C-D83F-4E11-98B6-DE0A1AA86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70559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18" name="fp-td-octagons">
            <a:extLst>
              <a:ext uri="{FF2B5EF4-FFF2-40B4-BE49-F238E27FC236}">
                <a16:creationId xmlns:a16="http://schemas.microsoft.com/office/drawing/2014/main" id="{FB339C72-2121-41FA-9DBD-1E9EC70DC03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9" name="td-l1-octagon">
              <a:extLst>
                <a:ext uri="{FF2B5EF4-FFF2-40B4-BE49-F238E27FC236}">
                  <a16:creationId xmlns:a16="http://schemas.microsoft.com/office/drawing/2014/main" id="{42B5D2D9-F299-4577-9389-CC9C98D1F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1-lines">
              <a:extLst>
                <a:ext uri="{FF2B5EF4-FFF2-40B4-BE49-F238E27FC236}">
                  <a16:creationId xmlns:a16="http://schemas.microsoft.com/office/drawing/2014/main" id="{2FC4D13E-ABEC-4D6E-8EBA-57B15637A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2-octagon">
              <a:extLst>
                <a:ext uri="{FF2B5EF4-FFF2-40B4-BE49-F238E27FC236}">
                  <a16:creationId xmlns:a16="http://schemas.microsoft.com/office/drawing/2014/main" id="{CC7F2D93-6F77-41F5-85AE-1471703F1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lines">
              <a:extLst>
                <a:ext uri="{FF2B5EF4-FFF2-40B4-BE49-F238E27FC236}">
                  <a16:creationId xmlns:a16="http://schemas.microsoft.com/office/drawing/2014/main" id="{2B8C9AD4-9B82-4B42-B227-209572D6E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3-octagon">
              <a:extLst>
                <a:ext uri="{FF2B5EF4-FFF2-40B4-BE49-F238E27FC236}">
                  <a16:creationId xmlns:a16="http://schemas.microsoft.com/office/drawing/2014/main" id="{A5087A99-10A7-454F-AA13-03BFD2333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lines">
              <a:extLst>
                <a:ext uri="{FF2B5EF4-FFF2-40B4-BE49-F238E27FC236}">
                  <a16:creationId xmlns:a16="http://schemas.microsoft.com/office/drawing/2014/main" id="{B3221AB5-F6E4-4921-9FD4-6D8EC3F56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5" name="fp-td-circles">
            <a:extLst>
              <a:ext uri="{FF2B5EF4-FFF2-40B4-BE49-F238E27FC236}">
                <a16:creationId xmlns:a16="http://schemas.microsoft.com/office/drawing/2014/main" id="{2B15662C-AB99-4AFE-93A5-E1888EF09A9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6" name="td-l1-circle">
              <a:extLst>
                <a:ext uri="{FF2B5EF4-FFF2-40B4-BE49-F238E27FC236}">
                  <a16:creationId xmlns:a16="http://schemas.microsoft.com/office/drawing/2014/main" id="{4074DAE1-D0C4-46CC-ABB6-9A814BA6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1-lines">
              <a:extLst>
                <a:ext uri="{FF2B5EF4-FFF2-40B4-BE49-F238E27FC236}">
                  <a16:creationId xmlns:a16="http://schemas.microsoft.com/office/drawing/2014/main" id="{F3B308BA-2191-4278-B05D-4BB212378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2-circle">
              <a:extLst>
                <a:ext uri="{FF2B5EF4-FFF2-40B4-BE49-F238E27FC236}">
                  <a16:creationId xmlns:a16="http://schemas.microsoft.com/office/drawing/2014/main" id="{1856EC55-C24C-4D26-A0DF-35FE72297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2-lines">
              <a:extLst>
                <a:ext uri="{FF2B5EF4-FFF2-40B4-BE49-F238E27FC236}">
                  <a16:creationId xmlns:a16="http://schemas.microsoft.com/office/drawing/2014/main" id="{D02A118C-8F55-4ADF-BA42-16FEB8D90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3-circle">
              <a:extLst>
                <a:ext uri="{FF2B5EF4-FFF2-40B4-BE49-F238E27FC236}">
                  <a16:creationId xmlns:a16="http://schemas.microsoft.com/office/drawing/2014/main" id="{257D068F-B039-4BFE-B233-D2870CF98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3-lines">
              <a:extLst>
                <a:ext uri="{FF2B5EF4-FFF2-40B4-BE49-F238E27FC236}">
                  <a16:creationId xmlns:a16="http://schemas.microsoft.com/office/drawing/2014/main" id="{D3E4A900-3BD4-4CA2-AC15-205C5CA44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410618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next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71EC8DB3-1466-431C-ACB1-8A9FA2AF03E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0834E95E-9B15-4D6E-959D-EF920553F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F60337A8-9D88-4F07-93A4-A232042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78CDAEA-21CF-461D-9F1A-F9B637B76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E8AA6890-F2CF-4E0F-8743-4A8A16F29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4DBCDD0-EE20-4621-8C95-B6A21C012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3881BB71-112C-4937-86C4-0ED686416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D68BEC87-1A6E-4CF8-BEDA-BAA12BB0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" name="fp-td-circles">
            <a:extLst>
              <a:ext uri="{FF2B5EF4-FFF2-40B4-BE49-F238E27FC236}">
                <a16:creationId xmlns:a16="http://schemas.microsoft.com/office/drawing/2014/main" id="{61478DCE-CED2-4E37-BBD7-733F91B5BE9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3" name="td-l1-circle">
              <a:extLst>
                <a:ext uri="{FF2B5EF4-FFF2-40B4-BE49-F238E27FC236}">
                  <a16:creationId xmlns:a16="http://schemas.microsoft.com/office/drawing/2014/main" id="{55AA3688-B2D1-4250-BB5A-A5DD7E6B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1-lines">
              <a:extLst>
                <a:ext uri="{FF2B5EF4-FFF2-40B4-BE49-F238E27FC236}">
                  <a16:creationId xmlns:a16="http://schemas.microsoft.com/office/drawing/2014/main" id="{624324AD-CB99-44BF-B9B5-D8DD7A445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2-circle">
              <a:extLst>
                <a:ext uri="{FF2B5EF4-FFF2-40B4-BE49-F238E27FC236}">
                  <a16:creationId xmlns:a16="http://schemas.microsoft.com/office/drawing/2014/main" id="{85446E8B-D904-4388-9AE7-A847E7C66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2-lines">
              <a:extLst>
                <a:ext uri="{FF2B5EF4-FFF2-40B4-BE49-F238E27FC236}">
                  <a16:creationId xmlns:a16="http://schemas.microsoft.com/office/drawing/2014/main" id="{C2D42B39-EF22-4DBA-8485-EBAF93A6B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circle">
              <a:extLst>
                <a:ext uri="{FF2B5EF4-FFF2-40B4-BE49-F238E27FC236}">
                  <a16:creationId xmlns:a16="http://schemas.microsoft.com/office/drawing/2014/main" id="{4E610589-701A-4E9C-9CF2-FEA786C2C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3-lines">
              <a:extLst>
                <a:ext uri="{FF2B5EF4-FFF2-40B4-BE49-F238E27FC236}">
                  <a16:creationId xmlns:a16="http://schemas.microsoft.com/office/drawing/2014/main" id="{A04103FD-01F2-4419-BF58-2D9891EE7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4-circle">
              <a:extLst>
                <a:ext uri="{FF2B5EF4-FFF2-40B4-BE49-F238E27FC236}">
                  <a16:creationId xmlns:a16="http://schemas.microsoft.com/office/drawing/2014/main" id="{1A297D8F-619D-4442-84A0-456CF2787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4209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CAF7CE-927D-46F6-BC4D-6B94506C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With their </a:t>
            </a:r>
            <a:r>
              <a:rPr lang="en-US" i="1" dirty="0"/>
              <a:t>processes</a:t>
            </a:r>
            <a:r>
              <a:rPr lang="en-US" dirty="0"/>
              <a:t> and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How they are built, interact</a:t>
            </a:r>
          </a:p>
          <a:p>
            <a:r>
              <a:rPr lang="en-US" dirty="0"/>
              <a:t>Focus on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How they limit/hide complexity</a:t>
            </a:r>
          </a:p>
          <a:p>
            <a:pPr lvl="2"/>
            <a:r>
              <a:rPr lang="en-US" dirty="0"/>
              <a:t>How they work: join, routing, etc.</a:t>
            </a:r>
          </a:p>
          <a:p>
            <a:r>
              <a:rPr lang="en-US" dirty="0"/>
              <a:t>Focus on </a:t>
            </a:r>
            <a:r>
              <a:rPr lang="en-US" i="1" dirty="0"/>
              <a:t>Processes</a:t>
            </a:r>
          </a:p>
          <a:p>
            <a:pPr lvl="2"/>
            <a:r>
              <a:rPr lang="en-US" dirty="0"/>
              <a:t>What mechanisms do we see?</a:t>
            </a:r>
          </a:p>
          <a:p>
            <a:pPr lvl="2"/>
            <a:r>
              <a:rPr lang="en-US" dirty="0"/>
              <a:t>What policies are possible?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5F87-A79A-47FD-8DA9-B2DF9B389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IPC Ingredients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905C8-F062-4FA7-BC55-58BAB06327C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/>
          <a:lstStyle/>
          <a:p>
            <a:r>
              <a:rPr lang="en-US" dirty="0"/>
              <a:t>Network Schema graphics</a:t>
            </a:r>
          </a:p>
          <a:p>
            <a:pPr lvl="2"/>
            <a:r>
              <a:rPr lang="en-US" dirty="0"/>
              <a:t>Schematic view on single grid</a:t>
            </a:r>
          </a:p>
          <a:p>
            <a:pPr lvl="2"/>
            <a:r>
              <a:rPr lang="en-US" dirty="0"/>
              <a:t>Essence of a network</a:t>
            </a:r>
          </a:p>
          <a:p>
            <a:r>
              <a:rPr lang="en-US" dirty="0"/>
              <a:t>(whole) Network graphs</a:t>
            </a:r>
          </a:p>
          <a:p>
            <a:pPr lvl="2"/>
            <a:r>
              <a:rPr lang="en-US" dirty="0"/>
              <a:t>Complete network</a:t>
            </a:r>
          </a:p>
          <a:p>
            <a:pPr lvl="2"/>
            <a:r>
              <a:rPr lang="en-US" dirty="0"/>
              <a:t>Different graphs for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r>
              <a:rPr lang="en-US" dirty="0"/>
              <a:t>, physical links between </a:t>
            </a:r>
            <a:r>
              <a:rPr lang="en-US" i="1" dirty="0"/>
              <a:t>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414DD-8B74-4A89-9FAD-A9DABDA5C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96E09F-1D68-4E89-A323-013EB63F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views we have</a:t>
            </a:r>
          </a:p>
        </p:txBody>
      </p:sp>
    </p:spTree>
    <p:extLst>
      <p:ext uri="{BB962C8B-B14F-4D97-AF65-F5344CB8AC3E}">
        <p14:creationId xmlns:p14="http://schemas.microsoft.com/office/powerpoint/2010/main" val="403056190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F498985A-B516-4B41-B65E-BCCBEC290EE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62518A1C-7924-4FCB-B476-9F052E462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5E5C0190-B94A-40DC-95E8-25890C64E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3983B075-079F-4CDD-9C1A-29611A2B5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9B20C774-74D0-45A5-BB71-601232DD1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FB95310-0413-4452-8B88-951349A4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9B8A0F51-2D5A-4CB7-8A1A-D672659A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BFFA6A22-B271-4B2E-9248-0A06F663D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95149780-B336-4051-BFE9-8016FE277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3" name="fp-td-circles">
            <a:extLst>
              <a:ext uri="{FF2B5EF4-FFF2-40B4-BE49-F238E27FC236}">
                <a16:creationId xmlns:a16="http://schemas.microsoft.com/office/drawing/2014/main" id="{00B69620-E8C4-46F8-9410-C3494D30715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4" name="td-l1-circle">
              <a:extLst>
                <a:ext uri="{FF2B5EF4-FFF2-40B4-BE49-F238E27FC236}">
                  <a16:creationId xmlns:a16="http://schemas.microsoft.com/office/drawing/2014/main" id="{A7EC374D-75FC-40A5-A4A2-83375F44B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1-lines">
              <a:extLst>
                <a:ext uri="{FF2B5EF4-FFF2-40B4-BE49-F238E27FC236}">
                  <a16:creationId xmlns:a16="http://schemas.microsoft.com/office/drawing/2014/main" id="{0352FA52-C14D-437F-9E02-8438D1FE3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2-circle">
              <a:extLst>
                <a:ext uri="{FF2B5EF4-FFF2-40B4-BE49-F238E27FC236}">
                  <a16:creationId xmlns:a16="http://schemas.microsoft.com/office/drawing/2014/main" id="{58496748-6434-42A6-BC32-0892BC46E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2-lines">
              <a:extLst>
                <a:ext uri="{FF2B5EF4-FFF2-40B4-BE49-F238E27FC236}">
                  <a16:creationId xmlns:a16="http://schemas.microsoft.com/office/drawing/2014/main" id="{9A7418BA-2F1C-44CC-B612-1530A658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3-circle">
              <a:extLst>
                <a:ext uri="{FF2B5EF4-FFF2-40B4-BE49-F238E27FC236}">
                  <a16:creationId xmlns:a16="http://schemas.microsoft.com/office/drawing/2014/main" id="{0956AEBD-145A-4583-BB91-1DDA4A859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lines">
              <a:extLst>
                <a:ext uri="{FF2B5EF4-FFF2-40B4-BE49-F238E27FC236}">
                  <a16:creationId xmlns:a16="http://schemas.microsoft.com/office/drawing/2014/main" id="{61C48582-2A3A-40D8-827A-38D347B5B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4-circle">
              <a:extLst>
                <a:ext uri="{FF2B5EF4-FFF2-40B4-BE49-F238E27FC236}">
                  <a16:creationId xmlns:a16="http://schemas.microsoft.com/office/drawing/2014/main" id="{A0815421-AC79-473B-960C-233DB76EB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lines">
              <a:extLst>
                <a:ext uri="{FF2B5EF4-FFF2-40B4-BE49-F238E27FC236}">
                  <a16:creationId xmlns:a16="http://schemas.microsoft.com/office/drawing/2014/main" id="{7C6454BF-FA06-4ECA-BC52-2B0AE8F4C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6117006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next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D521B297-DE8F-416C-A6A3-56D3C0439ED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26D06120-78BA-494A-8587-5A7B1DC81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62B45601-0EF9-4794-8D26-EFCA03DE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4742711-8597-4355-AA80-1B0F21B7C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5C5F4C15-0021-432B-9104-C266667C9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983FAC94-1D86-4533-AB20-75CB921E4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80E3A77D-D947-4285-A360-7D6E7CE4A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0FEC28AC-0322-4767-92B3-6FA711926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C700FCE5-9C13-49D1-A154-AB3C3F173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02847105-9A58-49BB-A112-EB01C48D8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4" name="fp-td-circles">
            <a:extLst>
              <a:ext uri="{FF2B5EF4-FFF2-40B4-BE49-F238E27FC236}">
                <a16:creationId xmlns:a16="http://schemas.microsoft.com/office/drawing/2014/main" id="{37C37F75-5BE5-44D9-9054-EEF2AEA323E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5" name="td-l1-circle">
              <a:extLst>
                <a:ext uri="{FF2B5EF4-FFF2-40B4-BE49-F238E27FC236}">
                  <a16:creationId xmlns:a16="http://schemas.microsoft.com/office/drawing/2014/main" id="{91CAE4A5-E34A-4093-B335-E122EF72A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1-lines">
              <a:extLst>
                <a:ext uri="{FF2B5EF4-FFF2-40B4-BE49-F238E27FC236}">
                  <a16:creationId xmlns:a16="http://schemas.microsoft.com/office/drawing/2014/main" id="{4A3860A5-824D-4BA8-AE13-1AEC63EB8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2-circle">
              <a:extLst>
                <a:ext uri="{FF2B5EF4-FFF2-40B4-BE49-F238E27FC236}">
                  <a16:creationId xmlns:a16="http://schemas.microsoft.com/office/drawing/2014/main" id="{677C459A-6FD7-4640-ADEC-C1B8723DD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2-lines">
              <a:extLst>
                <a:ext uri="{FF2B5EF4-FFF2-40B4-BE49-F238E27FC236}">
                  <a16:creationId xmlns:a16="http://schemas.microsoft.com/office/drawing/2014/main" id="{2CE23D34-ED64-4DAA-96CD-DA4F970D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circle">
              <a:extLst>
                <a:ext uri="{FF2B5EF4-FFF2-40B4-BE49-F238E27FC236}">
                  <a16:creationId xmlns:a16="http://schemas.microsoft.com/office/drawing/2014/main" id="{73AC21D3-537D-47B7-B174-14E1D5F12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3-lines">
              <a:extLst>
                <a:ext uri="{FF2B5EF4-FFF2-40B4-BE49-F238E27FC236}">
                  <a16:creationId xmlns:a16="http://schemas.microsoft.com/office/drawing/2014/main" id="{2B3F0F08-6C53-43B8-8F17-48028239E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circle">
              <a:extLst>
                <a:ext uri="{FF2B5EF4-FFF2-40B4-BE49-F238E27FC236}">
                  <a16:creationId xmlns:a16="http://schemas.microsoft.com/office/drawing/2014/main" id="{B555CCAB-3DFC-4C7C-AA61-99399D36D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4-lines">
              <a:extLst>
                <a:ext uri="{FF2B5EF4-FFF2-40B4-BE49-F238E27FC236}">
                  <a16:creationId xmlns:a16="http://schemas.microsoft.com/office/drawing/2014/main" id="{F07942D4-53B8-4294-8CCA-FBEAEAB65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5-circle">
              <a:extLst>
                <a:ext uri="{FF2B5EF4-FFF2-40B4-BE49-F238E27FC236}">
                  <a16:creationId xmlns:a16="http://schemas.microsoft.com/office/drawing/2014/main" id="{A7396D76-302F-498A-8775-7BFDFC534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2708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F90A8036-D2C6-44B8-856F-733E63EBE0F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5F7D5891-C456-4200-979A-29FCE6207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A7C7A115-ECE0-49BC-B31D-E20673DFA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53ABA8E6-42EC-469F-8F31-B5DED120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700B0885-F785-47F6-8F0F-AEE440095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14ABA23-85B6-45F1-ABAA-9103315FD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22B9B363-8D49-4D71-9911-C3911A4B3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5920A6F0-59ED-45C9-9F20-813E2A7C4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8414F5B2-48B6-4C6E-AF69-052DE4C25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B85CF6E6-BE97-4087-904B-92FA576D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5FAD9F0A-8CD0-49B4-8659-5F10E5133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7B310D1F-B6E7-4F4B-B5AF-907ED5D7E81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1-circle">
              <a:extLst>
                <a:ext uri="{FF2B5EF4-FFF2-40B4-BE49-F238E27FC236}">
                  <a16:creationId xmlns:a16="http://schemas.microsoft.com/office/drawing/2014/main" id="{7733B312-92A9-436C-B026-D9DBD2013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1-lines">
              <a:extLst>
                <a:ext uri="{FF2B5EF4-FFF2-40B4-BE49-F238E27FC236}">
                  <a16:creationId xmlns:a16="http://schemas.microsoft.com/office/drawing/2014/main" id="{CBAC835D-C797-44C8-9E10-339714744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2-circle">
              <a:extLst>
                <a:ext uri="{FF2B5EF4-FFF2-40B4-BE49-F238E27FC236}">
                  <a16:creationId xmlns:a16="http://schemas.microsoft.com/office/drawing/2014/main" id="{DBDA1294-68B0-42EC-AA02-2F8959F6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2-lines">
              <a:extLst>
                <a:ext uri="{FF2B5EF4-FFF2-40B4-BE49-F238E27FC236}">
                  <a16:creationId xmlns:a16="http://schemas.microsoft.com/office/drawing/2014/main" id="{B19A7B22-A58F-466C-A92A-5825E5F1E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3-circle">
              <a:extLst>
                <a:ext uri="{FF2B5EF4-FFF2-40B4-BE49-F238E27FC236}">
                  <a16:creationId xmlns:a16="http://schemas.microsoft.com/office/drawing/2014/main" id="{6700FFB8-773D-4DCD-96F5-7CF12D541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3-lines">
              <a:extLst>
                <a:ext uri="{FF2B5EF4-FFF2-40B4-BE49-F238E27FC236}">
                  <a16:creationId xmlns:a16="http://schemas.microsoft.com/office/drawing/2014/main" id="{87712407-46A3-436A-BF08-4F8B5ECF0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4-circle">
              <a:extLst>
                <a:ext uri="{FF2B5EF4-FFF2-40B4-BE49-F238E27FC236}">
                  <a16:creationId xmlns:a16="http://schemas.microsoft.com/office/drawing/2014/main" id="{A9800EFA-E6AB-42F5-9A09-6B9A17C2E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4-lines">
              <a:extLst>
                <a:ext uri="{FF2B5EF4-FFF2-40B4-BE49-F238E27FC236}">
                  <a16:creationId xmlns:a16="http://schemas.microsoft.com/office/drawing/2014/main" id="{AD1EFE24-5559-4B66-AE48-B2F4A12FF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5-circle">
              <a:extLst>
                <a:ext uri="{FF2B5EF4-FFF2-40B4-BE49-F238E27FC236}">
                  <a16:creationId xmlns:a16="http://schemas.microsoft.com/office/drawing/2014/main" id="{A84EFCB5-89A0-49B8-99B7-F485D3690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5-lines">
              <a:extLst>
                <a:ext uri="{FF2B5EF4-FFF2-40B4-BE49-F238E27FC236}">
                  <a16:creationId xmlns:a16="http://schemas.microsoft.com/office/drawing/2014/main" id="{EB98DF16-0A24-4AFA-92BB-15370F282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6887946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top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4F639E6B-711E-4B92-8924-3D16DCF5956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1E891EB0-9A15-40AB-BED9-76E5F3569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526331F8-CD3C-4F32-B921-4072D6211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B570A9EA-E81D-43D1-A11B-4140C1B12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C7150C44-2386-47F8-B117-32957A290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E19B37B1-B46A-4C45-B2D8-FE2AE4645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6BD31FAE-F309-4DD6-90CD-2B921174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72E57B33-B5E7-431E-ADDD-2CCC7BF46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0C6A8B48-4737-4C56-8F97-56BBFCBBC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AD4C95D3-F0F2-4C63-8DC4-BE554AE4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3B478B6D-EE99-4E7F-B995-65D58311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69644155-3AAF-4C0C-9453-EFA2B8C12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99-white-br">
              <a:extLst>
                <a:ext uri="{FF2B5EF4-FFF2-40B4-BE49-F238E27FC236}">
                  <a16:creationId xmlns:a16="http://schemas.microsoft.com/office/drawing/2014/main" id="{91BE094B-C43F-4D41-99D4-5F7D09D26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99-white-ir">
              <a:extLst>
                <a:ext uri="{FF2B5EF4-FFF2-40B4-BE49-F238E27FC236}">
                  <a16:creationId xmlns:a16="http://schemas.microsoft.com/office/drawing/2014/main" id="{A00AF69B-A769-4A71-ABE1-97DC46F3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8" name="fp-td-circles">
            <a:extLst>
              <a:ext uri="{FF2B5EF4-FFF2-40B4-BE49-F238E27FC236}">
                <a16:creationId xmlns:a16="http://schemas.microsoft.com/office/drawing/2014/main" id="{C82C4382-C13A-406E-8E32-49BAB3C55C6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9" name="td-l1-circle">
              <a:extLst>
                <a:ext uri="{FF2B5EF4-FFF2-40B4-BE49-F238E27FC236}">
                  <a16:creationId xmlns:a16="http://schemas.microsoft.com/office/drawing/2014/main" id="{E526C94B-DF83-42A2-BC11-603C0B508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1-lines">
              <a:extLst>
                <a:ext uri="{FF2B5EF4-FFF2-40B4-BE49-F238E27FC236}">
                  <a16:creationId xmlns:a16="http://schemas.microsoft.com/office/drawing/2014/main" id="{EA7093B1-7835-4D8F-AB8D-49616E165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2-circle">
              <a:extLst>
                <a:ext uri="{FF2B5EF4-FFF2-40B4-BE49-F238E27FC236}">
                  <a16:creationId xmlns:a16="http://schemas.microsoft.com/office/drawing/2014/main" id="{DD6EBA37-F4F9-4022-A07E-9A31CC5E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lines">
              <a:extLst>
                <a:ext uri="{FF2B5EF4-FFF2-40B4-BE49-F238E27FC236}">
                  <a16:creationId xmlns:a16="http://schemas.microsoft.com/office/drawing/2014/main" id="{474747A7-785A-434E-98AC-03AE3F3DA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3-circle">
              <a:extLst>
                <a:ext uri="{FF2B5EF4-FFF2-40B4-BE49-F238E27FC236}">
                  <a16:creationId xmlns:a16="http://schemas.microsoft.com/office/drawing/2014/main" id="{FB3CC749-3075-487C-B242-27FDFD03D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lines">
              <a:extLst>
                <a:ext uri="{FF2B5EF4-FFF2-40B4-BE49-F238E27FC236}">
                  <a16:creationId xmlns:a16="http://schemas.microsoft.com/office/drawing/2014/main" id="{85748DC7-9DEE-4E0F-9766-1F20D3F54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4-circle">
              <a:extLst>
                <a:ext uri="{FF2B5EF4-FFF2-40B4-BE49-F238E27FC236}">
                  <a16:creationId xmlns:a16="http://schemas.microsoft.com/office/drawing/2014/main" id="{6F7B6ED9-2890-405A-B515-177E494F3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4-lines">
              <a:extLst>
                <a:ext uri="{FF2B5EF4-FFF2-40B4-BE49-F238E27FC236}">
                  <a16:creationId xmlns:a16="http://schemas.microsoft.com/office/drawing/2014/main" id="{61BFE573-8DD2-48C3-B4B8-0AF5BDB93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5-circle">
              <a:extLst>
                <a:ext uri="{FF2B5EF4-FFF2-40B4-BE49-F238E27FC236}">
                  <a16:creationId xmlns:a16="http://schemas.microsoft.com/office/drawing/2014/main" id="{6CE4E662-BA05-4E98-BD94-B672B217F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5-lines">
              <a:extLst>
                <a:ext uri="{FF2B5EF4-FFF2-40B4-BE49-F238E27FC236}">
                  <a16:creationId xmlns:a16="http://schemas.microsoft.com/office/drawing/2014/main" id="{630093D2-7F8E-43E4-AF3F-E7D9A7F4E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6-circle">
              <a:extLst>
                <a:ext uri="{FF2B5EF4-FFF2-40B4-BE49-F238E27FC236}">
                  <a16:creationId xmlns:a16="http://schemas.microsoft.com/office/drawing/2014/main" id="{024FE190-5363-4A29-9C71-D012A80D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99-white-br">
              <a:extLst>
                <a:ext uri="{FF2B5EF4-FFF2-40B4-BE49-F238E27FC236}">
                  <a16:creationId xmlns:a16="http://schemas.microsoft.com/office/drawing/2014/main" id="{4BD99CF5-12F5-4124-A244-343465D47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99-white-ir">
              <a:extLst>
                <a:ext uri="{FF2B5EF4-FFF2-40B4-BE49-F238E27FC236}">
                  <a16:creationId xmlns:a16="http://schemas.microsoft.com/office/drawing/2014/main" id="{937DF3BD-5FF2-4012-96FA-918F6BE64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14472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6EC5D32C-F703-495C-9B7F-4A6B7BE697E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9751F1EA-2BC0-46BD-9174-3B9515ACE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14F32A0A-E464-49A9-8B4E-F22275499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9B6C306-6981-479B-AFEE-EA3588536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30095607-8E2C-464F-9F91-E2D7C8C99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2ACDA2A5-EC1D-4EF9-9929-AE0DFFFBC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EF56B4C3-100F-4988-BD1C-DE2543A6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CB0A3C8A-B080-4781-9FCD-3C8ACC3E4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9BA6935D-E9D0-465C-ABB5-4B55D56B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1A920869-4D0E-4446-A67C-4E985ADF7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697D8111-4861-4BEE-8FEF-6F1E6833A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0B21AFDF-98DC-4284-9457-FCDC3471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B990C3C2-1E6A-4355-9AC0-E5372EAAB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99-white-br">
              <a:extLst>
                <a:ext uri="{FF2B5EF4-FFF2-40B4-BE49-F238E27FC236}">
                  <a16:creationId xmlns:a16="http://schemas.microsoft.com/office/drawing/2014/main" id="{E1CDFE85-9BA2-4406-BFEF-B09BB0D33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99-white-ir">
              <a:extLst>
                <a:ext uri="{FF2B5EF4-FFF2-40B4-BE49-F238E27FC236}">
                  <a16:creationId xmlns:a16="http://schemas.microsoft.com/office/drawing/2014/main" id="{06C6E552-0EB5-4C2D-A5DD-B729F6C7C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9" name="fp-td-circles">
            <a:extLst>
              <a:ext uri="{FF2B5EF4-FFF2-40B4-BE49-F238E27FC236}">
                <a16:creationId xmlns:a16="http://schemas.microsoft.com/office/drawing/2014/main" id="{FE6FAE62-3B8A-41AB-BE1F-2DE1AD5222F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0" name="td-l1-circle">
              <a:extLst>
                <a:ext uri="{FF2B5EF4-FFF2-40B4-BE49-F238E27FC236}">
                  <a16:creationId xmlns:a16="http://schemas.microsoft.com/office/drawing/2014/main" id="{81DEAAA0-35CA-4AB0-9E05-4C7BE9FA8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1-lines">
              <a:extLst>
                <a:ext uri="{FF2B5EF4-FFF2-40B4-BE49-F238E27FC236}">
                  <a16:creationId xmlns:a16="http://schemas.microsoft.com/office/drawing/2014/main" id="{E1CF287E-E749-4984-A53E-919B18644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circle">
              <a:extLst>
                <a:ext uri="{FF2B5EF4-FFF2-40B4-BE49-F238E27FC236}">
                  <a16:creationId xmlns:a16="http://schemas.microsoft.com/office/drawing/2014/main" id="{6B6856D4-CD66-488D-962E-C21890D4D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2-lines">
              <a:extLst>
                <a:ext uri="{FF2B5EF4-FFF2-40B4-BE49-F238E27FC236}">
                  <a16:creationId xmlns:a16="http://schemas.microsoft.com/office/drawing/2014/main" id="{AAFB4259-CEA4-4EAA-A8F2-2349F15B7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circle">
              <a:extLst>
                <a:ext uri="{FF2B5EF4-FFF2-40B4-BE49-F238E27FC236}">
                  <a16:creationId xmlns:a16="http://schemas.microsoft.com/office/drawing/2014/main" id="{7BE4929C-43AF-4462-92FF-3FD412CDD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3-lines">
              <a:extLst>
                <a:ext uri="{FF2B5EF4-FFF2-40B4-BE49-F238E27FC236}">
                  <a16:creationId xmlns:a16="http://schemas.microsoft.com/office/drawing/2014/main" id="{51DEF2D9-DD77-4EAB-94E0-2AAEF4D91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4-circle">
              <a:extLst>
                <a:ext uri="{FF2B5EF4-FFF2-40B4-BE49-F238E27FC236}">
                  <a16:creationId xmlns:a16="http://schemas.microsoft.com/office/drawing/2014/main" id="{D0FBDBBE-8472-4E1B-857A-CA9B8A9B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4-lines">
              <a:extLst>
                <a:ext uri="{FF2B5EF4-FFF2-40B4-BE49-F238E27FC236}">
                  <a16:creationId xmlns:a16="http://schemas.microsoft.com/office/drawing/2014/main" id="{834461F5-8448-4535-A9AD-515E520EC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5-circle">
              <a:extLst>
                <a:ext uri="{FF2B5EF4-FFF2-40B4-BE49-F238E27FC236}">
                  <a16:creationId xmlns:a16="http://schemas.microsoft.com/office/drawing/2014/main" id="{7275672F-B7CB-4FF6-9925-245E3FFC8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5-lines">
              <a:extLst>
                <a:ext uri="{FF2B5EF4-FFF2-40B4-BE49-F238E27FC236}">
                  <a16:creationId xmlns:a16="http://schemas.microsoft.com/office/drawing/2014/main" id="{C40DDA01-8C8C-45C4-9B94-799B2F4D3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6-circle">
              <a:extLst>
                <a:ext uri="{FF2B5EF4-FFF2-40B4-BE49-F238E27FC236}">
                  <a16:creationId xmlns:a16="http://schemas.microsoft.com/office/drawing/2014/main" id="{FEF4E15F-7EA0-4739-B5A5-1540567F2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6-lines">
              <a:extLst>
                <a:ext uri="{FF2B5EF4-FFF2-40B4-BE49-F238E27FC236}">
                  <a16:creationId xmlns:a16="http://schemas.microsoft.com/office/drawing/2014/main" id="{29E5E769-33A9-42FF-9C36-B8F524243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99-white-br">
              <a:extLst>
                <a:ext uri="{FF2B5EF4-FFF2-40B4-BE49-F238E27FC236}">
                  <a16:creationId xmlns:a16="http://schemas.microsoft.com/office/drawing/2014/main" id="{EEF23529-6860-4601-BE16-722C5932A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99-white-ir">
              <a:extLst>
                <a:ext uri="{FF2B5EF4-FFF2-40B4-BE49-F238E27FC236}">
                  <a16:creationId xmlns:a16="http://schemas.microsoft.com/office/drawing/2014/main" id="{D3D6F47C-B23D-427C-AA22-CF7193AF0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306227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DAF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4DA89C97-16EB-4DE7-AAEC-4CDD99C1002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2C6941C7-FE40-46F5-A40C-0E527AF60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DC437A36-59CE-4A19-B894-67FD55D81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5FE5910E-B7D5-4D08-B3BA-DA93684E0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6EDAE450-B131-4D1F-A059-D68871E68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D3697907-3493-41B1-9C53-AAFF42D81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B8AC7E4E-8D49-4315-9431-1B5BC21CA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613B46EC-1698-4DCA-8C91-BF0FA785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1A56F022-2ED5-4C57-970C-B3B95B4DC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6497B4B8-6363-44F4-9585-23DE0504E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D1B2D5E9-C502-49DD-B84B-6338B45E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F1203CC7-3BC8-4741-89F3-09A2CDB7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FDE45270-6662-4E5D-AE2F-617D127B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7-octagon">
              <a:extLst>
                <a:ext uri="{FF2B5EF4-FFF2-40B4-BE49-F238E27FC236}">
                  <a16:creationId xmlns:a16="http://schemas.microsoft.com/office/drawing/2014/main" id="{96D14D68-AE6F-4C9D-930F-E6A09C1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99-white-br">
              <a:extLst>
                <a:ext uri="{FF2B5EF4-FFF2-40B4-BE49-F238E27FC236}">
                  <a16:creationId xmlns:a16="http://schemas.microsoft.com/office/drawing/2014/main" id="{0E37EAE1-2968-450D-81BE-375BF36CA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99-white-ir">
              <a:extLst>
                <a:ext uri="{FF2B5EF4-FFF2-40B4-BE49-F238E27FC236}">
                  <a16:creationId xmlns:a16="http://schemas.microsoft.com/office/drawing/2014/main" id="{134C98C6-8417-4BE2-88AA-E90894EDC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0" name="fp-td-circles">
            <a:extLst>
              <a:ext uri="{FF2B5EF4-FFF2-40B4-BE49-F238E27FC236}">
                <a16:creationId xmlns:a16="http://schemas.microsoft.com/office/drawing/2014/main" id="{B9360ABD-623C-42B6-8D4D-27D2BA8A334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1" name="td-l1-circle">
              <a:extLst>
                <a:ext uri="{FF2B5EF4-FFF2-40B4-BE49-F238E27FC236}">
                  <a16:creationId xmlns:a16="http://schemas.microsoft.com/office/drawing/2014/main" id="{398680FA-56FB-4BD7-9A30-9736E4BFB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1-lines">
              <a:extLst>
                <a:ext uri="{FF2B5EF4-FFF2-40B4-BE49-F238E27FC236}">
                  <a16:creationId xmlns:a16="http://schemas.microsoft.com/office/drawing/2014/main" id="{F869CA19-9942-47EB-BEF9-98E528CD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2-circle">
              <a:extLst>
                <a:ext uri="{FF2B5EF4-FFF2-40B4-BE49-F238E27FC236}">
                  <a16:creationId xmlns:a16="http://schemas.microsoft.com/office/drawing/2014/main" id="{93C551BB-A8CB-4FE0-9395-DA3BCEF6E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2-lines">
              <a:extLst>
                <a:ext uri="{FF2B5EF4-FFF2-40B4-BE49-F238E27FC236}">
                  <a16:creationId xmlns:a16="http://schemas.microsoft.com/office/drawing/2014/main" id="{E6DC5F82-4204-4DB7-9A5E-0D1033A56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3-circle">
              <a:extLst>
                <a:ext uri="{FF2B5EF4-FFF2-40B4-BE49-F238E27FC236}">
                  <a16:creationId xmlns:a16="http://schemas.microsoft.com/office/drawing/2014/main" id="{3EC11C17-3074-4EEE-96DD-C4B1D9E1C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3-lines">
              <a:extLst>
                <a:ext uri="{FF2B5EF4-FFF2-40B4-BE49-F238E27FC236}">
                  <a16:creationId xmlns:a16="http://schemas.microsoft.com/office/drawing/2014/main" id="{E099D176-3223-4D50-9DA3-3C3AA4000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4-circle">
              <a:extLst>
                <a:ext uri="{FF2B5EF4-FFF2-40B4-BE49-F238E27FC236}">
                  <a16:creationId xmlns:a16="http://schemas.microsoft.com/office/drawing/2014/main" id="{F68A247D-BB48-4EBB-A6C4-0597DE35B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4-lines">
              <a:extLst>
                <a:ext uri="{FF2B5EF4-FFF2-40B4-BE49-F238E27FC236}">
                  <a16:creationId xmlns:a16="http://schemas.microsoft.com/office/drawing/2014/main" id="{CCD96EF9-2BE8-4A6E-9BC9-309682F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5-circle">
              <a:extLst>
                <a:ext uri="{FF2B5EF4-FFF2-40B4-BE49-F238E27FC236}">
                  <a16:creationId xmlns:a16="http://schemas.microsoft.com/office/drawing/2014/main" id="{0150D8AC-5B6F-4B0F-8577-D016218CC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5-lines">
              <a:extLst>
                <a:ext uri="{FF2B5EF4-FFF2-40B4-BE49-F238E27FC236}">
                  <a16:creationId xmlns:a16="http://schemas.microsoft.com/office/drawing/2014/main" id="{4224EC06-AA26-4B07-9353-CA1CE7047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6-circle">
              <a:extLst>
                <a:ext uri="{FF2B5EF4-FFF2-40B4-BE49-F238E27FC236}">
                  <a16:creationId xmlns:a16="http://schemas.microsoft.com/office/drawing/2014/main" id="{35E98C52-AE41-4C3C-AEDE-6527A8CD5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6-lines">
              <a:extLst>
                <a:ext uri="{FF2B5EF4-FFF2-40B4-BE49-F238E27FC236}">
                  <a16:creationId xmlns:a16="http://schemas.microsoft.com/office/drawing/2014/main" id="{6BD49B3B-881B-4934-A40D-6F786DC36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7-circle">
              <a:extLst>
                <a:ext uri="{FF2B5EF4-FFF2-40B4-BE49-F238E27FC236}">
                  <a16:creationId xmlns:a16="http://schemas.microsoft.com/office/drawing/2014/main" id="{180E66AA-4790-4E1F-8B74-3A5E98F5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99-white-br">
              <a:extLst>
                <a:ext uri="{FF2B5EF4-FFF2-40B4-BE49-F238E27FC236}">
                  <a16:creationId xmlns:a16="http://schemas.microsoft.com/office/drawing/2014/main" id="{38378AD3-929E-458E-8FA3-014378BA9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99-white-ir">
              <a:extLst>
                <a:ext uri="{FF2B5EF4-FFF2-40B4-BE49-F238E27FC236}">
                  <a16:creationId xmlns:a16="http://schemas.microsoft.com/office/drawing/2014/main" id="{EAA2EECC-78A5-496E-B5C9-53F3605A3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564330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7C340C04-9850-4412-BC7D-B759CE4BBA8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6F8F2602-3AD3-4468-8A74-1068D393D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29693A5F-FC0C-44CF-8FA4-1C572E1D9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442AD278-719A-44C4-A3BD-A411AD92F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3446F0F7-6B30-4E52-B5C9-62CD52AE7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705C1DF7-C1B8-4C0A-9ADA-195180983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B2FB97B1-0944-467E-8F8D-3B92407EF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A8A25AED-C7DA-4017-8C78-9974F8DA1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7121522E-41E9-49CE-BCBA-68AAB412E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29389853-9C09-4F03-A653-214854642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74CF97DA-E598-4C38-9F7C-F7177537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D1EFADA0-406C-4FAB-AF25-64E375C9A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BFF72BFF-2F6E-4C2A-ADCE-02A2FF7F9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7-octagon">
              <a:extLst>
                <a:ext uri="{FF2B5EF4-FFF2-40B4-BE49-F238E27FC236}">
                  <a16:creationId xmlns:a16="http://schemas.microsoft.com/office/drawing/2014/main" id="{167EECD8-EFBF-43C1-A332-156BAD6AA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7-lines">
              <a:extLst>
                <a:ext uri="{FF2B5EF4-FFF2-40B4-BE49-F238E27FC236}">
                  <a16:creationId xmlns:a16="http://schemas.microsoft.com/office/drawing/2014/main" id="{5DC37425-AA76-4049-9201-D232BF07C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99-white-br">
              <a:extLst>
                <a:ext uri="{FF2B5EF4-FFF2-40B4-BE49-F238E27FC236}">
                  <a16:creationId xmlns:a16="http://schemas.microsoft.com/office/drawing/2014/main" id="{E55DF7F5-ED93-4E66-B95A-334365A52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99-white-ir">
              <a:extLst>
                <a:ext uri="{FF2B5EF4-FFF2-40B4-BE49-F238E27FC236}">
                  <a16:creationId xmlns:a16="http://schemas.microsoft.com/office/drawing/2014/main" id="{86DB0BE0-9B08-48C7-B5C5-FE5AB5C21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1" name="fp-td-circles">
            <a:extLst>
              <a:ext uri="{FF2B5EF4-FFF2-40B4-BE49-F238E27FC236}">
                <a16:creationId xmlns:a16="http://schemas.microsoft.com/office/drawing/2014/main" id="{02885B13-788D-465E-AA5F-31CA4E4800F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2" name="td-l1-circle">
              <a:extLst>
                <a:ext uri="{FF2B5EF4-FFF2-40B4-BE49-F238E27FC236}">
                  <a16:creationId xmlns:a16="http://schemas.microsoft.com/office/drawing/2014/main" id="{2150B334-E9D8-421F-94C1-D5F0C88F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1-lines">
              <a:extLst>
                <a:ext uri="{FF2B5EF4-FFF2-40B4-BE49-F238E27FC236}">
                  <a16:creationId xmlns:a16="http://schemas.microsoft.com/office/drawing/2014/main" id="{ABC5CC8A-A0C8-4592-BAB0-6DE5C8E20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2-circle">
              <a:extLst>
                <a:ext uri="{FF2B5EF4-FFF2-40B4-BE49-F238E27FC236}">
                  <a16:creationId xmlns:a16="http://schemas.microsoft.com/office/drawing/2014/main" id="{C69D8162-4539-41CF-B0AF-6EE8350E7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2-lines">
              <a:extLst>
                <a:ext uri="{FF2B5EF4-FFF2-40B4-BE49-F238E27FC236}">
                  <a16:creationId xmlns:a16="http://schemas.microsoft.com/office/drawing/2014/main" id="{4C278680-C289-4563-9048-17F168DB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3-circle">
              <a:extLst>
                <a:ext uri="{FF2B5EF4-FFF2-40B4-BE49-F238E27FC236}">
                  <a16:creationId xmlns:a16="http://schemas.microsoft.com/office/drawing/2014/main" id="{82C64A38-BD24-4077-B370-763A2167F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3-lines">
              <a:extLst>
                <a:ext uri="{FF2B5EF4-FFF2-40B4-BE49-F238E27FC236}">
                  <a16:creationId xmlns:a16="http://schemas.microsoft.com/office/drawing/2014/main" id="{D1BA5CAA-113A-4392-B97C-2702EDEC5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4-circle">
              <a:extLst>
                <a:ext uri="{FF2B5EF4-FFF2-40B4-BE49-F238E27FC236}">
                  <a16:creationId xmlns:a16="http://schemas.microsoft.com/office/drawing/2014/main" id="{87A615A9-8496-4145-919F-2EDFAC9B6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4-lines">
              <a:extLst>
                <a:ext uri="{FF2B5EF4-FFF2-40B4-BE49-F238E27FC236}">
                  <a16:creationId xmlns:a16="http://schemas.microsoft.com/office/drawing/2014/main" id="{D69840BE-FF0A-4BE6-B7D4-95C25D35C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5-circle">
              <a:extLst>
                <a:ext uri="{FF2B5EF4-FFF2-40B4-BE49-F238E27FC236}">
                  <a16:creationId xmlns:a16="http://schemas.microsoft.com/office/drawing/2014/main" id="{77BAFD4F-07D4-43FA-BAEF-98B8D458B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5-lines">
              <a:extLst>
                <a:ext uri="{FF2B5EF4-FFF2-40B4-BE49-F238E27FC236}">
                  <a16:creationId xmlns:a16="http://schemas.microsoft.com/office/drawing/2014/main" id="{0E40940E-E287-47C4-A6CA-F1F766DFF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6-circle">
              <a:extLst>
                <a:ext uri="{FF2B5EF4-FFF2-40B4-BE49-F238E27FC236}">
                  <a16:creationId xmlns:a16="http://schemas.microsoft.com/office/drawing/2014/main" id="{6FF866C8-88A0-4341-979F-0E391C0E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6-lines">
              <a:extLst>
                <a:ext uri="{FF2B5EF4-FFF2-40B4-BE49-F238E27FC236}">
                  <a16:creationId xmlns:a16="http://schemas.microsoft.com/office/drawing/2014/main" id="{F74F1740-0E55-4B3D-BDEB-029189049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7-circle">
              <a:extLst>
                <a:ext uri="{FF2B5EF4-FFF2-40B4-BE49-F238E27FC236}">
                  <a16:creationId xmlns:a16="http://schemas.microsoft.com/office/drawing/2014/main" id="{E7289B57-C8E5-4C42-8048-57FB9075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7-lines">
              <a:extLst>
                <a:ext uri="{FF2B5EF4-FFF2-40B4-BE49-F238E27FC236}">
                  <a16:creationId xmlns:a16="http://schemas.microsoft.com/office/drawing/2014/main" id="{A84B03A6-5532-4DCF-8616-BE0994272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6" name="td-l99-white-br">
              <a:extLst>
                <a:ext uri="{FF2B5EF4-FFF2-40B4-BE49-F238E27FC236}">
                  <a16:creationId xmlns:a16="http://schemas.microsoft.com/office/drawing/2014/main" id="{8B28DB2A-7381-40B9-A2EB-4F3B2B6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7" name="td-l99-white-ir">
              <a:extLst>
                <a:ext uri="{FF2B5EF4-FFF2-40B4-BE49-F238E27FC236}">
                  <a16:creationId xmlns:a16="http://schemas.microsoft.com/office/drawing/2014/main" id="{E42BFAD9-91B4-42E3-9898-26559D63F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597559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remove interfaces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D856BD7A-4AC7-4E9D-B446-2CE15A17D23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3-octagon">
              <a:extLst>
                <a:ext uri="{FF2B5EF4-FFF2-40B4-BE49-F238E27FC236}">
                  <a16:creationId xmlns:a16="http://schemas.microsoft.com/office/drawing/2014/main" id="{49B0BD42-CC95-4CF6-84DD-147B2BF19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3-lines">
              <a:extLst>
                <a:ext uri="{FF2B5EF4-FFF2-40B4-BE49-F238E27FC236}">
                  <a16:creationId xmlns:a16="http://schemas.microsoft.com/office/drawing/2014/main" id="{0AE0E711-ED77-463A-9BE4-D720304C1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4-octagon">
              <a:extLst>
                <a:ext uri="{FF2B5EF4-FFF2-40B4-BE49-F238E27FC236}">
                  <a16:creationId xmlns:a16="http://schemas.microsoft.com/office/drawing/2014/main" id="{911D37B8-B8C8-49FB-9FC8-53CEDD6FB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4-lines">
              <a:extLst>
                <a:ext uri="{FF2B5EF4-FFF2-40B4-BE49-F238E27FC236}">
                  <a16:creationId xmlns:a16="http://schemas.microsoft.com/office/drawing/2014/main" id="{6CB6F6DF-DF18-43F9-B795-23209BF26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5-octagon">
              <a:extLst>
                <a:ext uri="{FF2B5EF4-FFF2-40B4-BE49-F238E27FC236}">
                  <a16:creationId xmlns:a16="http://schemas.microsoft.com/office/drawing/2014/main" id="{14AD8306-3699-4D6C-91E3-545E93BA9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5-lines">
              <a:extLst>
                <a:ext uri="{FF2B5EF4-FFF2-40B4-BE49-F238E27FC236}">
                  <a16:creationId xmlns:a16="http://schemas.microsoft.com/office/drawing/2014/main" id="{56702088-1884-42C6-83FA-DBE2ECC52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6-octagon">
              <a:extLst>
                <a:ext uri="{FF2B5EF4-FFF2-40B4-BE49-F238E27FC236}">
                  <a16:creationId xmlns:a16="http://schemas.microsoft.com/office/drawing/2014/main" id="{BC50DF3E-424F-4E85-AE55-5D291DE97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6-lines">
              <a:extLst>
                <a:ext uri="{FF2B5EF4-FFF2-40B4-BE49-F238E27FC236}">
                  <a16:creationId xmlns:a16="http://schemas.microsoft.com/office/drawing/2014/main" id="{3F125DE2-91A7-478B-93FE-52D176087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7-octagon">
              <a:extLst>
                <a:ext uri="{FF2B5EF4-FFF2-40B4-BE49-F238E27FC236}">
                  <a16:creationId xmlns:a16="http://schemas.microsoft.com/office/drawing/2014/main" id="{82C783BA-2A68-4AAF-8BD0-60C30F48F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7-lines">
              <a:extLst>
                <a:ext uri="{FF2B5EF4-FFF2-40B4-BE49-F238E27FC236}">
                  <a16:creationId xmlns:a16="http://schemas.microsoft.com/office/drawing/2014/main" id="{8B80BAF2-905E-4359-946B-96CED5FA0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99-white-br">
              <a:extLst>
                <a:ext uri="{FF2B5EF4-FFF2-40B4-BE49-F238E27FC236}">
                  <a16:creationId xmlns:a16="http://schemas.microsoft.com/office/drawing/2014/main" id="{0EC077BD-BF81-44AA-958C-763E50E90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99-white-ir">
              <a:extLst>
                <a:ext uri="{FF2B5EF4-FFF2-40B4-BE49-F238E27FC236}">
                  <a16:creationId xmlns:a16="http://schemas.microsoft.com/office/drawing/2014/main" id="{60840CA0-78C0-4F63-8F98-A6A57905C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7" name="fp-td-circles">
            <a:extLst>
              <a:ext uri="{FF2B5EF4-FFF2-40B4-BE49-F238E27FC236}">
                <a16:creationId xmlns:a16="http://schemas.microsoft.com/office/drawing/2014/main" id="{191BC227-959D-426C-95BB-8C627560D1B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8" name="td-l3-circle">
              <a:extLst>
                <a:ext uri="{FF2B5EF4-FFF2-40B4-BE49-F238E27FC236}">
                  <a16:creationId xmlns:a16="http://schemas.microsoft.com/office/drawing/2014/main" id="{D9F5D98D-8796-4819-9EC1-D07C93031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lines">
              <a:extLst>
                <a:ext uri="{FF2B5EF4-FFF2-40B4-BE49-F238E27FC236}">
                  <a16:creationId xmlns:a16="http://schemas.microsoft.com/office/drawing/2014/main" id="{603804DB-B8EC-462A-901F-06A2902E8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4-circle">
              <a:extLst>
                <a:ext uri="{FF2B5EF4-FFF2-40B4-BE49-F238E27FC236}">
                  <a16:creationId xmlns:a16="http://schemas.microsoft.com/office/drawing/2014/main" id="{39A11E38-DE37-44C9-824A-5EF95672A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lines">
              <a:extLst>
                <a:ext uri="{FF2B5EF4-FFF2-40B4-BE49-F238E27FC236}">
                  <a16:creationId xmlns:a16="http://schemas.microsoft.com/office/drawing/2014/main" id="{F48AC0F9-F890-4658-8329-818BCEFD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5-circle">
              <a:extLst>
                <a:ext uri="{FF2B5EF4-FFF2-40B4-BE49-F238E27FC236}">
                  <a16:creationId xmlns:a16="http://schemas.microsoft.com/office/drawing/2014/main" id="{FF161DE0-873B-4771-AA82-1E9555389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5-lines">
              <a:extLst>
                <a:ext uri="{FF2B5EF4-FFF2-40B4-BE49-F238E27FC236}">
                  <a16:creationId xmlns:a16="http://schemas.microsoft.com/office/drawing/2014/main" id="{39612FF6-2F92-425D-B9B2-BA2A9F6C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6-circle">
              <a:extLst>
                <a:ext uri="{FF2B5EF4-FFF2-40B4-BE49-F238E27FC236}">
                  <a16:creationId xmlns:a16="http://schemas.microsoft.com/office/drawing/2014/main" id="{983B9423-93B5-4DF9-AE1C-5FBB010FB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6-lines">
              <a:extLst>
                <a:ext uri="{FF2B5EF4-FFF2-40B4-BE49-F238E27FC236}">
                  <a16:creationId xmlns:a16="http://schemas.microsoft.com/office/drawing/2014/main" id="{DD45216D-0D93-4DA4-97EA-4AFE67DE6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7-circle">
              <a:extLst>
                <a:ext uri="{FF2B5EF4-FFF2-40B4-BE49-F238E27FC236}">
                  <a16:creationId xmlns:a16="http://schemas.microsoft.com/office/drawing/2014/main" id="{B2E8DE7C-C8A2-4DD4-BA87-2B1F3BE4A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7-lines">
              <a:extLst>
                <a:ext uri="{FF2B5EF4-FFF2-40B4-BE49-F238E27FC236}">
                  <a16:creationId xmlns:a16="http://schemas.microsoft.com/office/drawing/2014/main" id="{490004BC-6F81-4C95-888E-16C579962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99-white-br">
              <a:extLst>
                <a:ext uri="{FF2B5EF4-FFF2-40B4-BE49-F238E27FC236}">
                  <a16:creationId xmlns:a16="http://schemas.microsoft.com/office/drawing/2014/main" id="{0D8C1165-44C3-406E-B033-232A0BC18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99-white-ir">
              <a:extLst>
                <a:ext uri="{FF2B5EF4-FFF2-40B4-BE49-F238E27FC236}">
                  <a16:creationId xmlns:a16="http://schemas.microsoft.com/office/drawing/2014/main" id="{81D878FC-F766-497D-A151-6C7B3328E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866871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remove lowest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A93AEF86-5BB9-48FC-A229-72BDBB3D6FB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3-octagon">
              <a:extLst>
                <a:ext uri="{FF2B5EF4-FFF2-40B4-BE49-F238E27FC236}">
                  <a16:creationId xmlns:a16="http://schemas.microsoft.com/office/drawing/2014/main" id="{7EDA68B9-8B79-49A9-88CD-1D5D34095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3-lines">
              <a:extLst>
                <a:ext uri="{FF2B5EF4-FFF2-40B4-BE49-F238E27FC236}">
                  <a16:creationId xmlns:a16="http://schemas.microsoft.com/office/drawing/2014/main" id="{B245D6AD-B232-486D-A52B-A6162BA2C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5-octagon">
              <a:extLst>
                <a:ext uri="{FF2B5EF4-FFF2-40B4-BE49-F238E27FC236}">
                  <a16:creationId xmlns:a16="http://schemas.microsoft.com/office/drawing/2014/main" id="{B92FB0D0-6D54-484C-BAE8-7FB3A2AA3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5-lines">
              <a:extLst>
                <a:ext uri="{FF2B5EF4-FFF2-40B4-BE49-F238E27FC236}">
                  <a16:creationId xmlns:a16="http://schemas.microsoft.com/office/drawing/2014/main" id="{5663ABCD-2983-410A-9D34-B28FD698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6-octagon">
              <a:extLst>
                <a:ext uri="{FF2B5EF4-FFF2-40B4-BE49-F238E27FC236}">
                  <a16:creationId xmlns:a16="http://schemas.microsoft.com/office/drawing/2014/main" id="{995ACA8B-F912-4AB6-9F08-1C416B653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6-lines">
              <a:extLst>
                <a:ext uri="{FF2B5EF4-FFF2-40B4-BE49-F238E27FC236}">
                  <a16:creationId xmlns:a16="http://schemas.microsoft.com/office/drawing/2014/main" id="{439D0045-D268-40E7-AC37-E978B110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7-octagon">
              <a:extLst>
                <a:ext uri="{FF2B5EF4-FFF2-40B4-BE49-F238E27FC236}">
                  <a16:creationId xmlns:a16="http://schemas.microsoft.com/office/drawing/2014/main" id="{93ADACAE-BACD-43B0-9F70-43AE7EB99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7-lines">
              <a:extLst>
                <a:ext uri="{FF2B5EF4-FFF2-40B4-BE49-F238E27FC236}">
                  <a16:creationId xmlns:a16="http://schemas.microsoft.com/office/drawing/2014/main" id="{72F4B309-216C-49B8-B173-1C2A558E7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99-white-br">
              <a:extLst>
                <a:ext uri="{FF2B5EF4-FFF2-40B4-BE49-F238E27FC236}">
                  <a16:creationId xmlns:a16="http://schemas.microsoft.com/office/drawing/2014/main" id="{9F4BD4AA-4B2E-455E-991A-B72172F5E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99-white-ir">
              <a:extLst>
                <a:ext uri="{FF2B5EF4-FFF2-40B4-BE49-F238E27FC236}">
                  <a16:creationId xmlns:a16="http://schemas.microsoft.com/office/drawing/2014/main" id="{832D1BE3-C37A-4B92-8F13-46EC7BDCC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538F61E5-2819-47C6-841A-06C674B514B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3-circle">
              <a:extLst>
                <a:ext uri="{FF2B5EF4-FFF2-40B4-BE49-F238E27FC236}">
                  <a16:creationId xmlns:a16="http://schemas.microsoft.com/office/drawing/2014/main" id="{9CA10482-E63B-4275-8931-CA7E54978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lines">
              <a:extLst>
                <a:ext uri="{FF2B5EF4-FFF2-40B4-BE49-F238E27FC236}">
                  <a16:creationId xmlns:a16="http://schemas.microsoft.com/office/drawing/2014/main" id="{7E32C712-FFB6-49B7-9B07-6E40DDAB3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5-circle">
              <a:extLst>
                <a:ext uri="{FF2B5EF4-FFF2-40B4-BE49-F238E27FC236}">
                  <a16:creationId xmlns:a16="http://schemas.microsoft.com/office/drawing/2014/main" id="{C4AB819A-A223-4519-A3E8-F574C8BD7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5-lines">
              <a:extLst>
                <a:ext uri="{FF2B5EF4-FFF2-40B4-BE49-F238E27FC236}">
                  <a16:creationId xmlns:a16="http://schemas.microsoft.com/office/drawing/2014/main" id="{4027AF01-1DD2-41FD-AD7B-D7C1A843E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6-circle">
              <a:extLst>
                <a:ext uri="{FF2B5EF4-FFF2-40B4-BE49-F238E27FC236}">
                  <a16:creationId xmlns:a16="http://schemas.microsoft.com/office/drawing/2014/main" id="{852C0A81-3C06-49C2-BA0E-57C40FA1A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6-lines">
              <a:extLst>
                <a:ext uri="{FF2B5EF4-FFF2-40B4-BE49-F238E27FC236}">
                  <a16:creationId xmlns:a16="http://schemas.microsoft.com/office/drawing/2014/main" id="{36ED520B-144B-455F-B8D7-C3AA087C3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7-circle">
              <a:extLst>
                <a:ext uri="{FF2B5EF4-FFF2-40B4-BE49-F238E27FC236}">
                  <a16:creationId xmlns:a16="http://schemas.microsoft.com/office/drawing/2014/main" id="{F6983492-341F-401B-BC2D-20D98A675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7-lines">
              <a:extLst>
                <a:ext uri="{FF2B5EF4-FFF2-40B4-BE49-F238E27FC236}">
                  <a16:creationId xmlns:a16="http://schemas.microsoft.com/office/drawing/2014/main" id="{0AAE6E2C-A0F0-48D4-B56D-305690D63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99-white-br">
              <a:extLst>
                <a:ext uri="{FF2B5EF4-FFF2-40B4-BE49-F238E27FC236}">
                  <a16:creationId xmlns:a16="http://schemas.microsoft.com/office/drawing/2014/main" id="{FC863992-22FA-4AF9-8B3B-60E898D3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99-white-ir">
              <a:extLst>
                <a:ext uri="{FF2B5EF4-FFF2-40B4-BE49-F238E27FC236}">
                  <a16:creationId xmlns:a16="http://schemas.microsoft.com/office/drawing/2014/main" id="{D48CFE8C-096A-4EA0-836E-D8EC47A50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0788587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494176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CAF7CE-927D-46F6-BC4D-6B94506C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(auto) Configuration, communication between them</a:t>
            </a:r>
          </a:p>
          <a:p>
            <a:r>
              <a:rPr lang="en-US" dirty="0"/>
              <a:t>Focus on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Simplicity, network design, recursive structures, </a:t>
            </a:r>
          </a:p>
          <a:p>
            <a:r>
              <a:rPr lang="en-US" dirty="0"/>
              <a:t>Focus on </a:t>
            </a:r>
            <a:r>
              <a:rPr lang="en-US" i="1" dirty="0"/>
              <a:t>Processes</a:t>
            </a:r>
          </a:p>
          <a:p>
            <a:pPr lvl="2"/>
            <a:r>
              <a:rPr lang="en-US" dirty="0"/>
              <a:t>Identify mechanisms, show 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5F87-A79A-47FD-8DA9-B2DF9B389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IPC Ingredients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905C8-F062-4FA7-BC55-58BAB06327C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/>
          <a:lstStyle/>
          <a:p>
            <a:r>
              <a:rPr lang="en-US" dirty="0"/>
              <a:t>Network Schema graphics</a:t>
            </a:r>
          </a:p>
          <a:p>
            <a:pPr lvl="2"/>
            <a:r>
              <a:rPr lang="en-US" dirty="0"/>
              <a:t>Visualize network essentials</a:t>
            </a:r>
          </a:p>
          <a:p>
            <a:pPr lvl="2"/>
            <a:r>
              <a:rPr lang="en-US" dirty="0"/>
              <a:t>Comparison, auto-creation</a:t>
            </a:r>
          </a:p>
          <a:p>
            <a:r>
              <a:rPr lang="en-US" dirty="0"/>
              <a:t>(whole) Network graphs</a:t>
            </a:r>
          </a:p>
          <a:p>
            <a:pPr lvl="2"/>
            <a:r>
              <a:rPr lang="en-US" dirty="0"/>
              <a:t>Visualize whole networks</a:t>
            </a:r>
          </a:p>
          <a:p>
            <a:pPr lvl="2"/>
            <a:r>
              <a:rPr lang="en-US" dirty="0"/>
              <a:t>From different perspectives</a:t>
            </a:r>
          </a:p>
          <a:p>
            <a:pPr lvl="2"/>
            <a:r>
              <a:rPr lang="en-US" dirty="0"/>
              <a:t>Comparison, auto-generation</a:t>
            </a:r>
          </a:p>
          <a:p>
            <a:pPr lvl="2"/>
            <a:r>
              <a:rPr lang="en-US" dirty="0"/>
              <a:t>Monitoring, when used with actual network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414DD-8B74-4A89-9FAD-A9DABDA5C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96E09F-1D68-4E89-A323-013EB63F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they do show</a:t>
            </a:r>
          </a:p>
        </p:txBody>
      </p:sp>
    </p:spTree>
    <p:extLst>
      <p:ext uri="{BB962C8B-B14F-4D97-AF65-F5344CB8AC3E}">
        <p14:creationId xmlns:p14="http://schemas.microsoft.com/office/powerpoint/2010/main" val="2907206862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Properties: Bottom-Up</a:t>
            </a:r>
          </a:p>
        </p:txBody>
      </p:sp>
    </p:spTree>
    <p:extLst>
      <p:ext uri="{BB962C8B-B14F-4D97-AF65-F5344CB8AC3E}">
        <p14:creationId xmlns:p14="http://schemas.microsoft.com/office/powerpoint/2010/main" val="3506821669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circles and octagons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7EF639CB-0D46-4826-B458-A42B6F71488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0-helper-lines">
              <a:extLst>
                <a:ext uri="{FF2B5EF4-FFF2-40B4-BE49-F238E27FC236}">
                  <a16:creationId xmlns:a16="http://schemas.microsoft.com/office/drawing/2014/main" id="{F5F64A0E-BD30-4AEB-824D-86F253F59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1-octagon">
              <a:extLst>
                <a:ext uri="{FF2B5EF4-FFF2-40B4-BE49-F238E27FC236}">
                  <a16:creationId xmlns:a16="http://schemas.microsoft.com/office/drawing/2014/main" id="{112E9D57-0AA7-4344-903E-FF4D7EE1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2-octagon">
              <a:extLst>
                <a:ext uri="{FF2B5EF4-FFF2-40B4-BE49-F238E27FC236}">
                  <a16:creationId xmlns:a16="http://schemas.microsoft.com/office/drawing/2014/main" id="{5273FA3C-14F9-43DA-8C44-5AC0950D4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3-octagon">
              <a:extLst>
                <a:ext uri="{FF2B5EF4-FFF2-40B4-BE49-F238E27FC236}">
                  <a16:creationId xmlns:a16="http://schemas.microsoft.com/office/drawing/2014/main" id="{BDB6ABE5-8D8A-45AD-9994-56761DCF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4-octagon">
              <a:extLst>
                <a:ext uri="{FF2B5EF4-FFF2-40B4-BE49-F238E27FC236}">
                  <a16:creationId xmlns:a16="http://schemas.microsoft.com/office/drawing/2014/main" id="{9ED5F24A-EFDD-42D6-A978-2AFF0A20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5-octagon">
              <a:extLst>
                <a:ext uri="{FF2B5EF4-FFF2-40B4-BE49-F238E27FC236}">
                  <a16:creationId xmlns:a16="http://schemas.microsoft.com/office/drawing/2014/main" id="{83CF83BA-081D-47E5-B933-4CE024E49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6-octagon">
              <a:extLst>
                <a:ext uri="{FF2B5EF4-FFF2-40B4-BE49-F238E27FC236}">
                  <a16:creationId xmlns:a16="http://schemas.microsoft.com/office/drawing/2014/main" id="{7C83E2AA-7B46-4243-9165-6442C3D0E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7-octagon">
              <a:extLst>
                <a:ext uri="{FF2B5EF4-FFF2-40B4-BE49-F238E27FC236}">
                  <a16:creationId xmlns:a16="http://schemas.microsoft.com/office/drawing/2014/main" id="{FBEF2810-8F32-49EF-A746-6E941751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99-white-br">
              <a:extLst>
                <a:ext uri="{FF2B5EF4-FFF2-40B4-BE49-F238E27FC236}">
                  <a16:creationId xmlns:a16="http://schemas.microsoft.com/office/drawing/2014/main" id="{7B70615A-9B5C-465D-9F2F-94515B33E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99-white-ir">
              <a:extLst>
                <a:ext uri="{FF2B5EF4-FFF2-40B4-BE49-F238E27FC236}">
                  <a16:creationId xmlns:a16="http://schemas.microsoft.com/office/drawing/2014/main" id="{A2D33683-D12B-4423-952F-57111DBB3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bu-circles">
            <a:extLst>
              <a:ext uri="{FF2B5EF4-FFF2-40B4-BE49-F238E27FC236}">
                <a16:creationId xmlns:a16="http://schemas.microsoft.com/office/drawing/2014/main" id="{8859D04E-EEAD-4A23-9141-30457A9D9FF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bu-l0-helper-lines">
              <a:extLst>
                <a:ext uri="{FF2B5EF4-FFF2-40B4-BE49-F238E27FC236}">
                  <a16:creationId xmlns:a16="http://schemas.microsoft.com/office/drawing/2014/main" id="{649252CB-23DC-4A3A-A9FC-C0D7F3913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1-circle">
              <a:extLst>
                <a:ext uri="{FF2B5EF4-FFF2-40B4-BE49-F238E27FC236}">
                  <a16:creationId xmlns:a16="http://schemas.microsoft.com/office/drawing/2014/main" id="{E1DB2B96-74F9-49D8-B1E1-6278CE296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2-circle">
              <a:extLst>
                <a:ext uri="{FF2B5EF4-FFF2-40B4-BE49-F238E27FC236}">
                  <a16:creationId xmlns:a16="http://schemas.microsoft.com/office/drawing/2014/main" id="{2947FB60-278A-4A4F-B4DA-9A1257CFA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3-circle">
              <a:extLst>
                <a:ext uri="{FF2B5EF4-FFF2-40B4-BE49-F238E27FC236}">
                  <a16:creationId xmlns:a16="http://schemas.microsoft.com/office/drawing/2014/main" id="{01ECBBEB-0174-4312-BAAC-6E796980D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4-circle">
              <a:extLst>
                <a:ext uri="{FF2B5EF4-FFF2-40B4-BE49-F238E27FC236}">
                  <a16:creationId xmlns:a16="http://schemas.microsoft.com/office/drawing/2014/main" id="{A464F859-CB26-4B46-AA01-8BC6B2024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5-circle">
              <a:extLst>
                <a:ext uri="{FF2B5EF4-FFF2-40B4-BE49-F238E27FC236}">
                  <a16:creationId xmlns:a16="http://schemas.microsoft.com/office/drawing/2014/main" id="{529327FD-77FB-4A1B-8133-431AAEC7B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bu-l6-circle">
              <a:extLst>
                <a:ext uri="{FF2B5EF4-FFF2-40B4-BE49-F238E27FC236}">
                  <a16:creationId xmlns:a16="http://schemas.microsoft.com/office/drawing/2014/main" id="{366DFCF7-D7FB-4C55-B45B-DE43E3CA1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bu-l7-circle">
              <a:extLst>
                <a:ext uri="{FF2B5EF4-FFF2-40B4-BE49-F238E27FC236}">
                  <a16:creationId xmlns:a16="http://schemas.microsoft.com/office/drawing/2014/main" id="{CCF03E79-3E59-4079-93AE-1C53B8F3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bu-l99-white-br">
              <a:extLst>
                <a:ext uri="{FF2B5EF4-FFF2-40B4-BE49-F238E27FC236}">
                  <a16:creationId xmlns:a16="http://schemas.microsoft.com/office/drawing/2014/main" id="{9BF31BEC-4D3C-4225-853B-F9119C694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bu-l99-white-ir">
              <a:extLst>
                <a:ext uri="{FF2B5EF4-FFF2-40B4-BE49-F238E27FC236}">
                  <a16:creationId xmlns:a16="http://schemas.microsoft.com/office/drawing/2014/main" id="{5AC511F6-E34E-4C29-87C8-9C81791E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5535641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start with DAF</a:t>
            </a:r>
          </a:p>
        </p:txBody>
      </p:sp>
      <p:pic>
        <p:nvPicPr>
          <p:cNvPr id="3" name="bu-l1-octagon">
            <a:extLst>
              <a:ext uri="{FF2B5EF4-FFF2-40B4-BE49-F238E27FC236}">
                <a16:creationId xmlns:a16="http://schemas.microsoft.com/office/drawing/2014/main" id="{3D288F99-D47A-427D-880E-2E5AEAAD1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4262400"/>
            <a:ext cx="9174583" cy="2520000"/>
          </a:xfrm>
          <a:prstGeom prst="rect">
            <a:avLst/>
          </a:prstGeom>
        </p:spPr>
      </p:pic>
      <p:pic>
        <p:nvPicPr>
          <p:cNvPr id="4" name="bu-l1-circle">
            <a:extLst>
              <a:ext uri="{FF2B5EF4-FFF2-40B4-BE49-F238E27FC236}">
                <a16:creationId xmlns:a16="http://schemas.microsoft.com/office/drawing/2014/main" id="{A900F0F4-49D3-4509-B82C-DA341B621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1519200"/>
            <a:ext cx="917458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42777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top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EB56598A-CD98-4EA0-BF80-206451DC13A4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19229153-992C-41DE-A790-2933F18A9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ACA0BC4D-9F9B-4390-A1EC-511D8F0D0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6" name="fp-bu-circles">
            <a:extLst>
              <a:ext uri="{FF2B5EF4-FFF2-40B4-BE49-F238E27FC236}">
                <a16:creationId xmlns:a16="http://schemas.microsoft.com/office/drawing/2014/main" id="{A234B2C2-9192-4AD4-B1E3-11B4664DB64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8" name="bu-l1-circle">
              <a:extLst>
                <a:ext uri="{FF2B5EF4-FFF2-40B4-BE49-F238E27FC236}">
                  <a16:creationId xmlns:a16="http://schemas.microsoft.com/office/drawing/2014/main" id="{26550EAC-5AC1-45B3-8E5C-74DE442C4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2-circle">
              <a:extLst>
                <a:ext uri="{FF2B5EF4-FFF2-40B4-BE49-F238E27FC236}">
                  <a16:creationId xmlns:a16="http://schemas.microsoft.com/office/drawing/2014/main" id="{201E1B4E-2670-4E3F-A9BD-E9F15BCC6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1110294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next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AE517B11-2DB7-4248-963A-F1BDDC6CB71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BD012BBE-60D6-4A69-A9AA-19566F3D6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2B5FD36C-817F-43ED-A0BA-E1C45DFB9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0CB869A2-8E34-4377-A930-B32270B7A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8" name="fp-bu-circles">
            <a:extLst>
              <a:ext uri="{FF2B5EF4-FFF2-40B4-BE49-F238E27FC236}">
                <a16:creationId xmlns:a16="http://schemas.microsoft.com/office/drawing/2014/main" id="{498503EF-464C-4A79-9B6F-FF871CCAE3F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9" name="bu-l1-circle">
              <a:extLst>
                <a:ext uri="{FF2B5EF4-FFF2-40B4-BE49-F238E27FC236}">
                  <a16:creationId xmlns:a16="http://schemas.microsoft.com/office/drawing/2014/main" id="{2578E796-779B-42B4-B8D4-BAEF072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2-circle">
              <a:extLst>
                <a:ext uri="{FF2B5EF4-FFF2-40B4-BE49-F238E27FC236}">
                  <a16:creationId xmlns:a16="http://schemas.microsoft.com/office/drawing/2014/main" id="{FCA28EE8-9E03-44DC-A735-613240D45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3-circle">
              <a:extLst>
                <a:ext uri="{FF2B5EF4-FFF2-40B4-BE49-F238E27FC236}">
                  <a16:creationId xmlns:a16="http://schemas.microsoft.com/office/drawing/2014/main" id="{599D7C84-201E-4FD3-AA4D-A7F8E5E47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927027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next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3EFDA499-E12A-425F-B451-32DC132FDF9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B3843D34-0913-4BCE-AD9E-DD5617653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671FBBF1-7EDE-45EA-929D-099CBEA9C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8827D98C-34E4-4873-B576-39383065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161E8C2F-D10D-498C-BD73-A47B36B73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99-white-br">
              <a:extLst>
                <a:ext uri="{FF2B5EF4-FFF2-40B4-BE49-F238E27FC236}">
                  <a16:creationId xmlns:a16="http://schemas.microsoft.com/office/drawing/2014/main" id="{3FCC7B28-D71A-44FA-BD2F-352168E7A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" name="fp-bu-circles">
            <a:extLst>
              <a:ext uri="{FF2B5EF4-FFF2-40B4-BE49-F238E27FC236}">
                <a16:creationId xmlns:a16="http://schemas.microsoft.com/office/drawing/2014/main" id="{F0BE7124-281D-455A-8D35-86573B2F7A5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1" name="bu-l1-circle">
              <a:extLst>
                <a:ext uri="{FF2B5EF4-FFF2-40B4-BE49-F238E27FC236}">
                  <a16:creationId xmlns:a16="http://schemas.microsoft.com/office/drawing/2014/main" id="{69151210-C29D-4299-977A-516C851CC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2-circle">
              <a:extLst>
                <a:ext uri="{FF2B5EF4-FFF2-40B4-BE49-F238E27FC236}">
                  <a16:creationId xmlns:a16="http://schemas.microsoft.com/office/drawing/2014/main" id="{505EF477-1F8B-4756-8FAB-14FCEDC54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3-circle">
              <a:extLst>
                <a:ext uri="{FF2B5EF4-FFF2-40B4-BE49-F238E27FC236}">
                  <a16:creationId xmlns:a16="http://schemas.microsoft.com/office/drawing/2014/main" id="{602ADC46-1C81-400E-8581-B79190C46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4-circle">
              <a:extLst>
                <a:ext uri="{FF2B5EF4-FFF2-40B4-BE49-F238E27FC236}">
                  <a16:creationId xmlns:a16="http://schemas.microsoft.com/office/drawing/2014/main" id="{8F26C033-2E78-4521-A2A0-6A08C6C2B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99-white-br">
              <a:extLst>
                <a:ext uri="{FF2B5EF4-FFF2-40B4-BE49-F238E27FC236}">
                  <a16:creationId xmlns:a16="http://schemas.microsoft.com/office/drawing/2014/main" id="{9E1A81AA-C5D7-45E8-B618-09ABF9D03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158169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bottom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898276C1-29CF-4911-AA3A-744816E3141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4868CC0B-FDEE-45F5-B422-E926A76AF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14717CE2-4087-4CA4-B03F-19F2468FC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005BB78B-8302-47A1-918B-11898D3C4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B42ACDC6-EECA-4040-B81D-4BB77C219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67B2E75E-976D-4225-A86A-65FE25BC8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99-white-br">
              <a:extLst>
                <a:ext uri="{FF2B5EF4-FFF2-40B4-BE49-F238E27FC236}">
                  <a16:creationId xmlns:a16="http://schemas.microsoft.com/office/drawing/2014/main" id="{FE7D0852-450B-45CE-AF09-6EF1660C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99-white-ir">
              <a:extLst>
                <a:ext uri="{FF2B5EF4-FFF2-40B4-BE49-F238E27FC236}">
                  <a16:creationId xmlns:a16="http://schemas.microsoft.com/office/drawing/2014/main" id="{5D2797AF-211A-48EB-AD65-802D52361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" name="fp-bu-circles">
            <a:extLst>
              <a:ext uri="{FF2B5EF4-FFF2-40B4-BE49-F238E27FC236}">
                <a16:creationId xmlns:a16="http://schemas.microsoft.com/office/drawing/2014/main" id="{80967F1D-DF1B-4CF9-BFC7-98F69DA74F1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3" name="bu-l1-circle">
              <a:extLst>
                <a:ext uri="{FF2B5EF4-FFF2-40B4-BE49-F238E27FC236}">
                  <a16:creationId xmlns:a16="http://schemas.microsoft.com/office/drawing/2014/main" id="{5D4709D2-8527-4A68-B5BA-235E39A62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2-circle">
              <a:extLst>
                <a:ext uri="{FF2B5EF4-FFF2-40B4-BE49-F238E27FC236}">
                  <a16:creationId xmlns:a16="http://schemas.microsoft.com/office/drawing/2014/main" id="{A27B97EB-C29E-400D-9A8C-E6C57BA05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3-circle">
              <a:extLst>
                <a:ext uri="{FF2B5EF4-FFF2-40B4-BE49-F238E27FC236}">
                  <a16:creationId xmlns:a16="http://schemas.microsoft.com/office/drawing/2014/main" id="{1CA51ED1-6A31-46FD-BC94-68A1AB75D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4-circle">
              <a:extLst>
                <a:ext uri="{FF2B5EF4-FFF2-40B4-BE49-F238E27FC236}">
                  <a16:creationId xmlns:a16="http://schemas.microsoft.com/office/drawing/2014/main" id="{3F482F91-D76E-49ED-8950-B4481CCC9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5-circle">
              <a:extLst>
                <a:ext uri="{FF2B5EF4-FFF2-40B4-BE49-F238E27FC236}">
                  <a16:creationId xmlns:a16="http://schemas.microsoft.com/office/drawing/2014/main" id="{D6EF973D-9ACF-4190-ACA1-2CE84107E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99-white-br">
              <a:extLst>
                <a:ext uri="{FF2B5EF4-FFF2-40B4-BE49-F238E27FC236}">
                  <a16:creationId xmlns:a16="http://schemas.microsoft.com/office/drawing/2014/main" id="{95E6F2F5-8225-4231-B556-7CC75B204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99-white-ir">
              <a:extLst>
                <a:ext uri="{FF2B5EF4-FFF2-40B4-BE49-F238E27FC236}">
                  <a16:creationId xmlns:a16="http://schemas.microsoft.com/office/drawing/2014/main" id="{DD80E4F5-5A54-4635-91CB-0FBA39538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025589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top interface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517DB652-60F6-4475-8BD6-6BE3D5353F1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F625265E-6498-4441-A94D-908E494B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61D882C8-1D63-4383-AB61-2A441D820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32224371-B88C-48FE-891A-A02865C64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1A28ECCC-9052-47C6-9A12-4E8D7DC5A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3FC3C121-3E10-41E3-B26F-14CBB53D0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6-octagon">
              <a:extLst>
                <a:ext uri="{FF2B5EF4-FFF2-40B4-BE49-F238E27FC236}">
                  <a16:creationId xmlns:a16="http://schemas.microsoft.com/office/drawing/2014/main" id="{BDA08FC6-E8B3-4181-B43C-151EC2F6D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99-white-br">
              <a:extLst>
                <a:ext uri="{FF2B5EF4-FFF2-40B4-BE49-F238E27FC236}">
                  <a16:creationId xmlns:a16="http://schemas.microsoft.com/office/drawing/2014/main" id="{4671FC13-A4FD-485B-A29C-5373EAE8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99-white-ir">
              <a:extLst>
                <a:ext uri="{FF2B5EF4-FFF2-40B4-BE49-F238E27FC236}">
                  <a16:creationId xmlns:a16="http://schemas.microsoft.com/office/drawing/2014/main" id="{4564E8AB-9F97-4851-B173-EDD69367D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3" name="fp-bu-circles">
            <a:extLst>
              <a:ext uri="{FF2B5EF4-FFF2-40B4-BE49-F238E27FC236}">
                <a16:creationId xmlns:a16="http://schemas.microsoft.com/office/drawing/2014/main" id="{96FEB103-27F8-4293-92EC-2C426868561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4" name="bu-l1-circle">
              <a:extLst>
                <a:ext uri="{FF2B5EF4-FFF2-40B4-BE49-F238E27FC236}">
                  <a16:creationId xmlns:a16="http://schemas.microsoft.com/office/drawing/2014/main" id="{78FA0048-880D-4BF9-B262-A96A0AB22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2-circle">
              <a:extLst>
                <a:ext uri="{FF2B5EF4-FFF2-40B4-BE49-F238E27FC236}">
                  <a16:creationId xmlns:a16="http://schemas.microsoft.com/office/drawing/2014/main" id="{C1F5AFBD-B639-4100-9BB9-EF0359817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3-circle">
              <a:extLst>
                <a:ext uri="{FF2B5EF4-FFF2-40B4-BE49-F238E27FC236}">
                  <a16:creationId xmlns:a16="http://schemas.microsoft.com/office/drawing/2014/main" id="{4CA7FC07-1AF6-4AB0-8CF0-39F8EAE9E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4-circle">
              <a:extLst>
                <a:ext uri="{FF2B5EF4-FFF2-40B4-BE49-F238E27FC236}">
                  <a16:creationId xmlns:a16="http://schemas.microsoft.com/office/drawing/2014/main" id="{FEBA65E3-5DE2-43E5-8389-799B3A1F8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5-circle">
              <a:extLst>
                <a:ext uri="{FF2B5EF4-FFF2-40B4-BE49-F238E27FC236}">
                  <a16:creationId xmlns:a16="http://schemas.microsoft.com/office/drawing/2014/main" id="{766010D6-CA7D-4443-AFD0-91FBFEB51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6-circle">
              <a:extLst>
                <a:ext uri="{FF2B5EF4-FFF2-40B4-BE49-F238E27FC236}">
                  <a16:creationId xmlns:a16="http://schemas.microsoft.com/office/drawing/2014/main" id="{0ED8BB7E-2A44-416E-BD79-BCFB8BE66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99-white-br">
              <a:extLst>
                <a:ext uri="{FF2B5EF4-FFF2-40B4-BE49-F238E27FC236}">
                  <a16:creationId xmlns:a16="http://schemas.microsoft.com/office/drawing/2014/main" id="{E02443CB-8553-41A0-B3F3-4E2758AC0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99-white-ir">
              <a:extLst>
                <a:ext uri="{FF2B5EF4-FFF2-40B4-BE49-F238E27FC236}">
                  <a16:creationId xmlns:a16="http://schemas.microsoft.com/office/drawing/2014/main" id="{21A8F5F0-3AC7-4BD4-87D8-5DA5A5C3D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7038727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bottom interface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9B8D58D2-25BA-48FF-B3F4-2D7056DBEB2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38D145E1-C3A1-49C3-9018-05A6731A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C66B9896-E34B-49CD-8C00-BE60C550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55BC2789-2424-4235-8AC7-96AC344C3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31322E15-8A1B-468B-874B-F39B2F5F8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66DBB385-05D1-4FBC-879B-9EC65818D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6-octagon">
              <a:extLst>
                <a:ext uri="{FF2B5EF4-FFF2-40B4-BE49-F238E27FC236}">
                  <a16:creationId xmlns:a16="http://schemas.microsoft.com/office/drawing/2014/main" id="{45CF0E3A-59C9-4803-A6E2-FEE5AF95A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7-octagon">
              <a:extLst>
                <a:ext uri="{FF2B5EF4-FFF2-40B4-BE49-F238E27FC236}">
                  <a16:creationId xmlns:a16="http://schemas.microsoft.com/office/drawing/2014/main" id="{94DB1596-D215-4E62-B125-0D050F2FD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99-white-br">
              <a:extLst>
                <a:ext uri="{FF2B5EF4-FFF2-40B4-BE49-F238E27FC236}">
                  <a16:creationId xmlns:a16="http://schemas.microsoft.com/office/drawing/2014/main" id="{F6BC854B-9BC0-4F84-8DF3-6550EBB3D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99-white-ir">
              <a:extLst>
                <a:ext uri="{FF2B5EF4-FFF2-40B4-BE49-F238E27FC236}">
                  <a16:creationId xmlns:a16="http://schemas.microsoft.com/office/drawing/2014/main" id="{5B1063C1-A36F-4505-86DA-8B7210FFC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4" name="fp-bu-circles">
            <a:extLst>
              <a:ext uri="{FF2B5EF4-FFF2-40B4-BE49-F238E27FC236}">
                <a16:creationId xmlns:a16="http://schemas.microsoft.com/office/drawing/2014/main" id="{87AC8571-35EE-4C9A-AFFF-AB1732CA876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5" name="bu-l1-circle">
              <a:extLst>
                <a:ext uri="{FF2B5EF4-FFF2-40B4-BE49-F238E27FC236}">
                  <a16:creationId xmlns:a16="http://schemas.microsoft.com/office/drawing/2014/main" id="{36EC014D-3453-4F15-B6C9-87ECE7B72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2-circle">
              <a:extLst>
                <a:ext uri="{FF2B5EF4-FFF2-40B4-BE49-F238E27FC236}">
                  <a16:creationId xmlns:a16="http://schemas.microsoft.com/office/drawing/2014/main" id="{29B707BD-787B-4D4B-9166-EFA1321D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3-circle">
              <a:extLst>
                <a:ext uri="{FF2B5EF4-FFF2-40B4-BE49-F238E27FC236}">
                  <a16:creationId xmlns:a16="http://schemas.microsoft.com/office/drawing/2014/main" id="{81871468-E08A-4569-8F4C-E94204DE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4-circle">
              <a:extLst>
                <a:ext uri="{FF2B5EF4-FFF2-40B4-BE49-F238E27FC236}">
                  <a16:creationId xmlns:a16="http://schemas.microsoft.com/office/drawing/2014/main" id="{BF06C937-687C-4620-90C5-D0485FFD1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5-circle">
              <a:extLst>
                <a:ext uri="{FF2B5EF4-FFF2-40B4-BE49-F238E27FC236}">
                  <a16:creationId xmlns:a16="http://schemas.microsoft.com/office/drawing/2014/main" id="{408B6B1C-A895-4B9A-96AF-2C0C3CEE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6-circle">
              <a:extLst>
                <a:ext uri="{FF2B5EF4-FFF2-40B4-BE49-F238E27FC236}">
                  <a16:creationId xmlns:a16="http://schemas.microsoft.com/office/drawing/2014/main" id="{DC9CEBEA-C402-4027-8AF2-6418D202B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7-circle">
              <a:extLst>
                <a:ext uri="{FF2B5EF4-FFF2-40B4-BE49-F238E27FC236}">
                  <a16:creationId xmlns:a16="http://schemas.microsoft.com/office/drawing/2014/main" id="{84C6DCCF-3B6B-4F8B-8648-3BE4C9A22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bu-l99-white-br">
              <a:extLst>
                <a:ext uri="{FF2B5EF4-FFF2-40B4-BE49-F238E27FC236}">
                  <a16:creationId xmlns:a16="http://schemas.microsoft.com/office/drawing/2014/main" id="{2EC6F488-07B0-46F7-B349-8D7CB6722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bu-l99-white-ir">
              <a:extLst>
                <a:ext uri="{FF2B5EF4-FFF2-40B4-BE49-F238E27FC236}">
                  <a16:creationId xmlns:a16="http://schemas.microsoft.com/office/drawing/2014/main" id="{27093321-E3F5-421E-81F2-6A08DBE7D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4021918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layer the </a:t>
            </a:r>
            <a:r>
              <a:rPr lang="en-US" i="1" noProof="0" dirty="0"/>
              <a:t>layers</a:t>
            </a:r>
          </a:p>
        </p:txBody>
      </p:sp>
      <p:grpSp>
        <p:nvGrpSpPr>
          <p:cNvPr id="309" name="octagons">
            <a:extLst>
              <a:ext uri="{FF2B5EF4-FFF2-40B4-BE49-F238E27FC236}">
                <a16:creationId xmlns:a16="http://schemas.microsoft.com/office/drawing/2014/main" id="{E405818C-F8BF-42F1-BDC2-7F96BBBDD4B5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6021288"/>
            <a:ext cx="4500000" cy="677629"/>
            <a:chOff x="947928" y="907846"/>
            <a:chExt cx="4500000" cy="677629"/>
          </a:xfrm>
        </p:grpSpPr>
        <p:pic>
          <p:nvPicPr>
            <p:cNvPr id="310" name="01-skewed-rectangle">
              <a:extLst>
                <a:ext uri="{FF2B5EF4-FFF2-40B4-BE49-F238E27FC236}">
                  <a16:creationId xmlns:a16="http://schemas.microsoft.com/office/drawing/2014/main" id="{1514F2EC-92B8-4FAA-9E3C-D3F555FC3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17" name="08-bu-l7-ocatagon">
              <a:extLst>
                <a:ext uri="{FF2B5EF4-FFF2-40B4-BE49-F238E27FC236}">
                  <a16:creationId xmlns:a16="http://schemas.microsoft.com/office/drawing/2014/main" id="{0D29FAD1-C644-412A-97F8-C3BF615B9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19" name="09-bu-l99-white-ir">
              <a:extLst>
                <a:ext uri="{FF2B5EF4-FFF2-40B4-BE49-F238E27FC236}">
                  <a16:creationId xmlns:a16="http://schemas.microsoft.com/office/drawing/2014/main" id="{3AF5D666-EC6D-466E-908A-9D5BED21E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86" name="octagons">
            <a:extLst>
              <a:ext uri="{FF2B5EF4-FFF2-40B4-BE49-F238E27FC236}">
                <a16:creationId xmlns:a16="http://schemas.microsoft.com/office/drawing/2014/main" id="{8E286206-0106-4C48-A81E-F726E1639DAA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5168940"/>
            <a:ext cx="4500000" cy="677629"/>
            <a:chOff x="947928" y="907846"/>
            <a:chExt cx="4500000" cy="677629"/>
          </a:xfrm>
        </p:grpSpPr>
        <p:pic>
          <p:nvPicPr>
            <p:cNvPr id="387" name="01-skewed-rectangle">
              <a:extLst>
                <a:ext uri="{FF2B5EF4-FFF2-40B4-BE49-F238E27FC236}">
                  <a16:creationId xmlns:a16="http://schemas.microsoft.com/office/drawing/2014/main" id="{BDC85EFD-8942-43FD-A8AD-4CE15B3DA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93" name="07-bu-l6-ocatagon">
              <a:extLst>
                <a:ext uri="{FF2B5EF4-FFF2-40B4-BE49-F238E27FC236}">
                  <a16:creationId xmlns:a16="http://schemas.microsoft.com/office/drawing/2014/main" id="{F5AAEE2D-186B-4248-AB6C-5837280F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95" name="09-bu-l99-white-br">
              <a:extLst>
                <a:ext uri="{FF2B5EF4-FFF2-40B4-BE49-F238E27FC236}">
                  <a16:creationId xmlns:a16="http://schemas.microsoft.com/office/drawing/2014/main" id="{B929506E-94CF-430D-8D18-790E90F99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75" name="octagons">
            <a:extLst>
              <a:ext uri="{FF2B5EF4-FFF2-40B4-BE49-F238E27FC236}">
                <a16:creationId xmlns:a16="http://schemas.microsoft.com/office/drawing/2014/main" id="{42217455-4444-472E-95EF-B56E4BDACFC3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4316592"/>
            <a:ext cx="4500000" cy="677629"/>
            <a:chOff x="947928" y="907846"/>
            <a:chExt cx="4500000" cy="677629"/>
          </a:xfrm>
        </p:grpSpPr>
        <p:pic>
          <p:nvPicPr>
            <p:cNvPr id="376" name="01-skewed-rectangle">
              <a:extLst>
                <a:ext uri="{FF2B5EF4-FFF2-40B4-BE49-F238E27FC236}">
                  <a16:creationId xmlns:a16="http://schemas.microsoft.com/office/drawing/2014/main" id="{15F3E664-A136-49F6-8F03-D8C0F3E95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81" name="06-bu-l5-ocatagon">
              <a:extLst>
                <a:ext uri="{FF2B5EF4-FFF2-40B4-BE49-F238E27FC236}">
                  <a16:creationId xmlns:a16="http://schemas.microsoft.com/office/drawing/2014/main" id="{656B8196-7323-48B1-B9C3-0A744BB46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85" name="09-bu-l99-white-ir">
              <a:extLst>
                <a:ext uri="{FF2B5EF4-FFF2-40B4-BE49-F238E27FC236}">
                  <a16:creationId xmlns:a16="http://schemas.microsoft.com/office/drawing/2014/main" id="{FD93386C-D90C-49B8-9F24-DA5C0F007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97" name="octagons">
            <a:extLst>
              <a:ext uri="{FF2B5EF4-FFF2-40B4-BE49-F238E27FC236}">
                <a16:creationId xmlns:a16="http://schemas.microsoft.com/office/drawing/2014/main" id="{2AFFF2BE-4964-4510-9E6A-784DB8BED7B4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3464244"/>
            <a:ext cx="4500000" cy="677629"/>
            <a:chOff x="947928" y="907846"/>
            <a:chExt cx="4500000" cy="677629"/>
          </a:xfrm>
        </p:grpSpPr>
        <p:pic>
          <p:nvPicPr>
            <p:cNvPr id="398" name="01-skewed-rectangle">
              <a:extLst>
                <a:ext uri="{FF2B5EF4-FFF2-40B4-BE49-F238E27FC236}">
                  <a16:creationId xmlns:a16="http://schemas.microsoft.com/office/drawing/2014/main" id="{4C873CC0-63B6-49A0-93A9-177F11E7F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02" name="05-bu-l4-ocatagon">
              <a:extLst>
                <a:ext uri="{FF2B5EF4-FFF2-40B4-BE49-F238E27FC236}">
                  <a16:creationId xmlns:a16="http://schemas.microsoft.com/office/drawing/2014/main" id="{EBF0E355-D6BE-42AA-BED9-932510CD7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408" name="octagons">
            <a:extLst>
              <a:ext uri="{FF2B5EF4-FFF2-40B4-BE49-F238E27FC236}">
                <a16:creationId xmlns:a16="http://schemas.microsoft.com/office/drawing/2014/main" id="{E1157DA7-AF2C-475E-892B-B146E43C8CDE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2611896"/>
            <a:ext cx="4500000" cy="677629"/>
            <a:chOff x="947928" y="907846"/>
            <a:chExt cx="4500000" cy="677629"/>
          </a:xfrm>
        </p:grpSpPr>
        <p:pic>
          <p:nvPicPr>
            <p:cNvPr id="409" name="01-skewed-rectangle">
              <a:extLst>
                <a:ext uri="{FF2B5EF4-FFF2-40B4-BE49-F238E27FC236}">
                  <a16:creationId xmlns:a16="http://schemas.microsoft.com/office/drawing/2014/main" id="{288A0B29-AFF8-4D15-A9BC-F844696C4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12" name="04-bu-l3-ocatagon">
              <a:extLst>
                <a:ext uri="{FF2B5EF4-FFF2-40B4-BE49-F238E27FC236}">
                  <a16:creationId xmlns:a16="http://schemas.microsoft.com/office/drawing/2014/main" id="{7E28E1CC-961B-4D5E-A20D-5B4FB67F9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419" name="octagons">
            <a:extLst>
              <a:ext uri="{FF2B5EF4-FFF2-40B4-BE49-F238E27FC236}">
                <a16:creationId xmlns:a16="http://schemas.microsoft.com/office/drawing/2014/main" id="{AF1CFF3D-7963-4EB4-86E8-4C6753D4C64A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1759548"/>
            <a:ext cx="4500000" cy="677629"/>
            <a:chOff x="947928" y="907846"/>
            <a:chExt cx="4500000" cy="677629"/>
          </a:xfrm>
        </p:grpSpPr>
        <p:pic>
          <p:nvPicPr>
            <p:cNvPr id="420" name="01-skewed-rectangle">
              <a:extLst>
                <a:ext uri="{FF2B5EF4-FFF2-40B4-BE49-F238E27FC236}">
                  <a16:creationId xmlns:a16="http://schemas.microsoft.com/office/drawing/2014/main" id="{FE8A3866-0E83-415A-9F34-269BF1D76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22" name="03-bu-l2-ocatagon">
              <a:extLst>
                <a:ext uri="{FF2B5EF4-FFF2-40B4-BE49-F238E27FC236}">
                  <a16:creationId xmlns:a16="http://schemas.microsoft.com/office/drawing/2014/main" id="{F85B2965-C690-4DF6-A895-EE7AA6862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80" name="octagons">
            <a:extLst>
              <a:ext uri="{FF2B5EF4-FFF2-40B4-BE49-F238E27FC236}">
                <a16:creationId xmlns:a16="http://schemas.microsoft.com/office/drawing/2014/main" id="{BFD93F28-AE03-400D-AF1E-EE4F46271971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907200"/>
            <a:ext cx="4500000" cy="677629"/>
            <a:chOff x="947928" y="907846"/>
            <a:chExt cx="4500000" cy="677629"/>
          </a:xfrm>
        </p:grpSpPr>
        <p:pic>
          <p:nvPicPr>
            <p:cNvPr id="281" name="01-skewed-rectangle">
              <a:extLst>
                <a:ext uri="{FF2B5EF4-FFF2-40B4-BE49-F238E27FC236}">
                  <a16:creationId xmlns:a16="http://schemas.microsoft.com/office/drawing/2014/main" id="{8C48C30E-97A8-4DAA-9864-1AAC03A0A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283" name="02-bu-l1-ocatagon">
              <a:extLst>
                <a:ext uri="{FF2B5EF4-FFF2-40B4-BE49-F238E27FC236}">
                  <a16:creationId xmlns:a16="http://schemas.microsoft.com/office/drawing/2014/main" id="{06327C4B-9D85-4E1E-B5FC-26C5045E5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98" name="circles">
            <a:extLst>
              <a:ext uri="{FF2B5EF4-FFF2-40B4-BE49-F238E27FC236}">
                <a16:creationId xmlns:a16="http://schemas.microsoft.com/office/drawing/2014/main" id="{36E27B7C-2F5F-48DE-9248-42B0570298C8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6021288"/>
            <a:ext cx="4500000" cy="677629"/>
            <a:chOff x="947928" y="907846"/>
            <a:chExt cx="4500000" cy="677629"/>
          </a:xfrm>
        </p:grpSpPr>
        <p:pic>
          <p:nvPicPr>
            <p:cNvPr id="299" name="01-skewed-rectangle">
              <a:extLst>
                <a:ext uri="{FF2B5EF4-FFF2-40B4-BE49-F238E27FC236}">
                  <a16:creationId xmlns:a16="http://schemas.microsoft.com/office/drawing/2014/main" id="{506E4C89-C43E-4442-B931-2E1CFFCF8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06" name="08-bu-l7-circle">
              <a:extLst>
                <a:ext uri="{FF2B5EF4-FFF2-40B4-BE49-F238E27FC236}">
                  <a16:creationId xmlns:a16="http://schemas.microsoft.com/office/drawing/2014/main" id="{9871B1E9-57F0-4481-BF1A-84DE29666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08" name="09-bu-l99-white-ir">
              <a:extLst>
                <a:ext uri="{FF2B5EF4-FFF2-40B4-BE49-F238E27FC236}">
                  <a16:creationId xmlns:a16="http://schemas.microsoft.com/office/drawing/2014/main" id="{B6870E39-60CB-466C-BB61-2AF045FC4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64" name="circles">
            <a:extLst>
              <a:ext uri="{FF2B5EF4-FFF2-40B4-BE49-F238E27FC236}">
                <a16:creationId xmlns:a16="http://schemas.microsoft.com/office/drawing/2014/main" id="{78FC9883-DEB2-4D09-9AD4-312F9AC55CCE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5168940"/>
            <a:ext cx="4500000" cy="677629"/>
            <a:chOff x="947928" y="907846"/>
            <a:chExt cx="4500000" cy="677629"/>
          </a:xfrm>
        </p:grpSpPr>
        <p:pic>
          <p:nvPicPr>
            <p:cNvPr id="365" name="01-skewed-rectangle">
              <a:extLst>
                <a:ext uri="{FF2B5EF4-FFF2-40B4-BE49-F238E27FC236}">
                  <a16:creationId xmlns:a16="http://schemas.microsoft.com/office/drawing/2014/main" id="{795CEB94-BC17-4AA6-B386-15D8F6989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71" name="07-bu-l6-circle">
              <a:extLst>
                <a:ext uri="{FF2B5EF4-FFF2-40B4-BE49-F238E27FC236}">
                  <a16:creationId xmlns:a16="http://schemas.microsoft.com/office/drawing/2014/main" id="{04490313-5C3A-4559-BFCD-1932D793A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73" name="09-bu-l99-white-br">
              <a:extLst>
                <a:ext uri="{FF2B5EF4-FFF2-40B4-BE49-F238E27FC236}">
                  <a16:creationId xmlns:a16="http://schemas.microsoft.com/office/drawing/2014/main" id="{F113654D-D88A-403E-A61A-8BEFABB6F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53" name="circles">
            <a:extLst>
              <a:ext uri="{FF2B5EF4-FFF2-40B4-BE49-F238E27FC236}">
                <a16:creationId xmlns:a16="http://schemas.microsoft.com/office/drawing/2014/main" id="{169B8906-867A-4CC4-8552-9FD639EFDCCA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4316592"/>
            <a:ext cx="4500000" cy="677629"/>
            <a:chOff x="947928" y="907846"/>
            <a:chExt cx="4500000" cy="677629"/>
          </a:xfrm>
        </p:grpSpPr>
        <p:pic>
          <p:nvPicPr>
            <p:cNvPr id="354" name="01-skewed-rectangle">
              <a:extLst>
                <a:ext uri="{FF2B5EF4-FFF2-40B4-BE49-F238E27FC236}">
                  <a16:creationId xmlns:a16="http://schemas.microsoft.com/office/drawing/2014/main" id="{AC012AA5-B905-4D03-9561-DBF43379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59" name="06-bu-l5-circle">
              <a:extLst>
                <a:ext uri="{FF2B5EF4-FFF2-40B4-BE49-F238E27FC236}">
                  <a16:creationId xmlns:a16="http://schemas.microsoft.com/office/drawing/2014/main" id="{C483DBE7-DEEF-4848-B29B-74BE8206E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63" name="09-bu-l99-white-ir">
              <a:extLst>
                <a:ext uri="{FF2B5EF4-FFF2-40B4-BE49-F238E27FC236}">
                  <a16:creationId xmlns:a16="http://schemas.microsoft.com/office/drawing/2014/main" id="{703E3557-B235-48F1-B97C-058D49F8A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42" name="circles">
            <a:extLst>
              <a:ext uri="{FF2B5EF4-FFF2-40B4-BE49-F238E27FC236}">
                <a16:creationId xmlns:a16="http://schemas.microsoft.com/office/drawing/2014/main" id="{F1DD0773-0E5B-45B1-914F-186D83016B3B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3464244"/>
            <a:ext cx="4500000" cy="677629"/>
            <a:chOff x="947928" y="907846"/>
            <a:chExt cx="4500000" cy="677629"/>
          </a:xfrm>
        </p:grpSpPr>
        <p:pic>
          <p:nvPicPr>
            <p:cNvPr id="343" name="01-skewed-rectangle">
              <a:extLst>
                <a:ext uri="{FF2B5EF4-FFF2-40B4-BE49-F238E27FC236}">
                  <a16:creationId xmlns:a16="http://schemas.microsoft.com/office/drawing/2014/main" id="{F8B54484-CC0B-4225-B43C-64EDAA082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47" name="05-bu-l4-circle">
              <a:extLst>
                <a:ext uri="{FF2B5EF4-FFF2-40B4-BE49-F238E27FC236}">
                  <a16:creationId xmlns:a16="http://schemas.microsoft.com/office/drawing/2014/main" id="{61758181-2429-4E83-AE97-4906774EF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31" name="circles">
            <a:extLst>
              <a:ext uri="{FF2B5EF4-FFF2-40B4-BE49-F238E27FC236}">
                <a16:creationId xmlns:a16="http://schemas.microsoft.com/office/drawing/2014/main" id="{14716EC3-3861-4B99-91E7-54D5EDACAA6A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2611896"/>
            <a:ext cx="4500000" cy="677629"/>
            <a:chOff x="947928" y="907846"/>
            <a:chExt cx="4500000" cy="677629"/>
          </a:xfrm>
        </p:grpSpPr>
        <p:pic>
          <p:nvPicPr>
            <p:cNvPr id="332" name="01-skewed-rectangle">
              <a:extLst>
                <a:ext uri="{FF2B5EF4-FFF2-40B4-BE49-F238E27FC236}">
                  <a16:creationId xmlns:a16="http://schemas.microsoft.com/office/drawing/2014/main" id="{E562CF2A-994D-4B49-9761-7D5BE6A6B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35" name="04-bu-l3-circle">
              <a:extLst>
                <a:ext uri="{FF2B5EF4-FFF2-40B4-BE49-F238E27FC236}">
                  <a16:creationId xmlns:a16="http://schemas.microsoft.com/office/drawing/2014/main" id="{C6C022E0-561A-4B7C-AC50-EECA7BC41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20" name="circles">
            <a:extLst>
              <a:ext uri="{FF2B5EF4-FFF2-40B4-BE49-F238E27FC236}">
                <a16:creationId xmlns:a16="http://schemas.microsoft.com/office/drawing/2014/main" id="{521EF67C-138D-495D-8E35-8F24D3CF61AC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1759548"/>
            <a:ext cx="4500000" cy="677629"/>
            <a:chOff x="947928" y="907846"/>
            <a:chExt cx="4500000" cy="677629"/>
          </a:xfrm>
        </p:grpSpPr>
        <p:pic>
          <p:nvPicPr>
            <p:cNvPr id="321" name="01-skewed-rectangle">
              <a:extLst>
                <a:ext uri="{FF2B5EF4-FFF2-40B4-BE49-F238E27FC236}">
                  <a16:creationId xmlns:a16="http://schemas.microsoft.com/office/drawing/2014/main" id="{446B6F96-D683-4F4E-A188-CEDE4D5D0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23" name="03-bu-l2-circle">
              <a:extLst>
                <a:ext uri="{FF2B5EF4-FFF2-40B4-BE49-F238E27FC236}">
                  <a16:creationId xmlns:a16="http://schemas.microsoft.com/office/drawing/2014/main" id="{572955E9-A84B-4D73-947C-049A74C1A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" name="circles">
            <a:extLst>
              <a:ext uri="{FF2B5EF4-FFF2-40B4-BE49-F238E27FC236}">
                <a16:creationId xmlns:a16="http://schemas.microsoft.com/office/drawing/2014/main" id="{C7FC1AA8-06E9-4692-9D7E-4B88ADD114C5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907200"/>
            <a:ext cx="4500000" cy="677629"/>
            <a:chOff x="947928" y="907846"/>
            <a:chExt cx="4500000" cy="677629"/>
          </a:xfrm>
        </p:grpSpPr>
        <p:pic>
          <p:nvPicPr>
            <p:cNvPr id="13" name="01-skewed-rectangle">
              <a:extLst>
                <a:ext uri="{FF2B5EF4-FFF2-40B4-BE49-F238E27FC236}">
                  <a16:creationId xmlns:a16="http://schemas.microsoft.com/office/drawing/2014/main" id="{0B6B277A-3C73-4F66-B3E1-7BE50FF8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15" name="02-bu-l1-circle">
              <a:extLst>
                <a:ext uri="{FF2B5EF4-FFF2-40B4-BE49-F238E27FC236}">
                  <a16:creationId xmlns:a16="http://schemas.microsoft.com/office/drawing/2014/main" id="{8181FD83-594D-4F0D-8CC2-F002E1B4A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8502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1D1FB7-5A2A-4E1B-8A69-5B2571005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example network is used in this guide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EEA943-C1A7-4688-AD16-874ED78A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 Network</a:t>
            </a:r>
          </a:p>
        </p:txBody>
      </p:sp>
    </p:spTree>
    <p:extLst>
      <p:ext uri="{BB962C8B-B14F-4D97-AF65-F5344CB8AC3E}">
        <p14:creationId xmlns:p14="http://schemas.microsoft.com/office/powerpoint/2010/main" val="902872837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225350393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AEB9C-52CF-4E48-81BF-B365EEDB1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On an axonometric grid using isometric icons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6B9B89-6C74-427D-804C-957B6F75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</a:t>
            </a:r>
          </a:p>
        </p:txBody>
      </p:sp>
    </p:spTree>
    <p:extLst>
      <p:ext uri="{BB962C8B-B14F-4D97-AF65-F5344CB8AC3E}">
        <p14:creationId xmlns:p14="http://schemas.microsoft.com/office/powerpoint/2010/main" val="2636179773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77F8D1A-EDC9-407F-AB46-1991125C1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Good demonstration of concept</a:t>
            </a:r>
          </a:p>
          <a:p>
            <a:pPr lvl="2"/>
            <a:r>
              <a:rPr lang="en-US" noProof="0" dirty="0"/>
              <a:t>3D graphics can work</a:t>
            </a:r>
          </a:p>
          <a:p>
            <a:pPr lvl="2"/>
            <a:r>
              <a:rPr lang="en-US" noProof="0" dirty="0"/>
              <a:t>Shows connections between </a:t>
            </a:r>
            <a:r>
              <a:rPr lang="en-US" i="1" noProof="0" dirty="0"/>
              <a:t>layers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CB50659-0108-42B0-A4BB-CBE2DCD8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First approach: ARCFIRE, 2018 (top-down)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4CC317D-6846-4EB2-BC15-B7F5E254BBC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noProof="0" dirty="0"/>
              <a:t>Some problems remain</a:t>
            </a:r>
          </a:p>
          <a:p>
            <a:pPr lvl="2"/>
            <a:r>
              <a:rPr lang="en-US" noProof="0" dirty="0"/>
              <a:t>No border router step-down</a:t>
            </a:r>
          </a:p>
          <a:p>
            <a:pPr lvl="2"/>
            <a:r>
              <a:rPr lang="en-US" noProof="0" dirty="0"/>
              <a:t>Scope of </a:t>
            </a:r>
            <a:r>
              <a:rPr lang="en-US" i="1" noProof="0" dirty="0"/>
              <a:t>layers</a:t>
            </a:r>
            <a:r>
              <a:rPr lang="en-US" noProof="0" dirty="0"/>
              <a:t> not good for 3D </a:t>
            </a:r>
          </a:p>
          <a:p>
            <a:pPr lvl="2"/>
            <a:r>
              <a:rPr lang="en-US" noProof="0" dirty="0"/>
              <a:t>Different sizes are not ideal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5E076-C1A5-498E-A4E2-67151695E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0" y="1281093"/>
            <a:ext cx="5472000" cy="22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39801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BDA065-91E1-48E6-B1F4-A31D0D142C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Show links</a:t>
            </a:r>
          </a:p>
          <a:p>
            <a:pPr lvl="2"/>
            <a:r>
              <a:rPr lang="en-US" noProof="0" dirty="0"/>
              <a:t>Between </a:t>
            </a:r>
            <a:r>
              <a:rPr lang="en-US" i="1" noProof="0" dirty="0"/>
              <a:t>systems</a:t>
            </a:r>
          </a:p>
          <a:p>
            <a:pPr lvl="2"/>
            <a:r>
              <a:rPr lang="en-US" noProof="0" dirty="0"/>
              <a:t>Per </a:t>
            </a:r>
            <a:r>
              <a:rPr lang="en-US" i="1" noProof="0" dirty="0"/>
              <a:t>layer</a:t>
            </a:r>
          </a:p>
          <a:p>
            <a:r>
              <a:rPr lang="en-US" noProof="0" dirty="0"/>
              <a:t>With optional PHY layer</a:t>
            </a:r>
          </a:p>
          <a:p>
            <a:pPr lvl="2"/>
            <a:r>
              <a:rPr lang="en-US" noProof="0" dirty="0"/>
              <a:t>Or PHY layer only</a:t>
            </a:r>
          </a:p>
          <a:p>
            <a:r>
              <a:rPr lang="en-US" noProof="0" dirty="0"/>
              <a:t>“Step-down” emphasized</a:t>
            </a:r>
          </a:p>
          <a:p>
            <a:r>
              <a:rPr lang="en-US" noProof="0" dirty="0"/>
              <a:t>Communication in </a:t>
            </a:r>
            <a:r>
              <a:rPr lang="en-US" i="1" noProof="0" dirty="0"/>
              <a:t>layers</a:t>
            </a:r>
            <a:r>
              <a:rPr lang="en-US" noProof="0" dirty="0"/>
              <a:t> isolated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8EC246-E43F-4524-9FF0-1F404A2873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with </a:t>
            </a:r>
            <a:r>
              <a:rPr lang="en-US" i="1" noProof="0" dirty="0"/>
              <a:t>layers</a:t>
            </a:r>
          </a:p>
          <a:p>
            <a:r>
              <a:rPr lang="en-US" dirty="0"/>
              <a:t>On</a:t>
            </a:r>
            <a:r>
              <a:rPr lang="en-US" noProof="0" dirty="0"/>
              <a:t> an axonometric grid</a:t>
            </a:r>
          </a:p>
          <a:p>
            <a:r>
              <a:rPr lang="en-US" noProof="0" dirty="0"/>
              <a:t>With isometric 3D icons</a:t>
            </a:r>
          </a:p>
          <a:p>
            <a:pPr lvl="2"/>
            <a:r>
              <a:rPr lang="en-US" noProof="0" dirty="0"/>
              <a:t>Cubes, prisms, cylinders</a:t>
            </a:r>
          </a:p>
          <a:p>
            <a:r>
              <a:rPr lang="en-US" i="1" noProof="0" dirty="0"/>
              <a:t>Systems</a:t>
            </a:r>
            <a:r>
              <a:rPr lang="en-US" noProof="0" dirty="0"/>
              <a:t> show cells</a:t>
            </a:r>
          </a:p>
          <a:p>
            <a:pPr lvl="2"/>
            <a:r>
              <a:rPr lang="en-US" dirty="0"/>
              <a:t>Indicating </a:t>
            </a:r>
            <a:r>
              <a:rPr lang="en-US" i="1" dirty="0"/>
              <a:t>processes</a:t>
            </a:r>
            <a:endParaRPr lang="en-US" i="1" noProof="0" dirty="0"/>
          </a:p>
          <a:p>
            <a:r>
              <a:rPr lang="en-US" noProof="0" dirty="0"/>
              <a:t>Color options as per schema</a:t>
            </a:r>
          </a:p>
          <a:p>
            <a:pPr lvl="2"/>
            <a:r>
              <a:rPr lang="en-US" noProof="0" dirty="0"/>
              <a:t>Blue, colored, grey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087DD3-BF2D-4A0B-966C-51381CBB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 better approach</a:t>
            </a:r>
          </a:p>
        </p:txBody>
      </p:sp>
    </p:spTree>
    <p:extLst>
      <p:ext uri="{BB962C8B-B14F-4D97-AF65-F5344CB8AC3E}">
        <p14:creationId xmlns:p14="http://schemas.microsoft.com/office/powerpoint/2010/main" val="2352214618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elements: </a:t>
            </a:r>
            <a:r>
              <a:rPr lang="en-US" i="1" dirty="0"/>
              <a:t>systems</a:t>
            </a:r>
            <a:r>
              <a:rPr lang="en-US" dirty="0"/>
              <a:t>, PHY and links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0DA4C-A322-460D-9425-15073713A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6" y="1053944"/>
            <a:ext cx="11148586" cy="55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1730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5711-B19A-470A-99C9-F87D0820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how a schema looks in 3D</a:t>
            </a:r>
          </a:p>
        </p:txBody>
      </p:sp>
      <p:grpSp>
        <p:nvGrpSpPr>
          <p:cNvPr id="29" name="net3d">
            <a:extLst>
              <a:ext uri="{FF2B5EF4-FFF2-40B4-BE49-F238E27FC236}">
                <a16:creationId xmlns:a16="http://schemas.microsoft.com/office/drawing/2014/main" id="{CE7E178B-D8E4-4D77-8D64-C8FB1D625C27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1411200"/>
            <a:ext cx="3780000" cy="1605429"/>
            <a:chOff x="0" y="839925"/>
            <a:chExt cx="12192000" cy="5178146"/>
          </a:xfrm>
        </p:grpSpPr>
        <p:pic>
          <p:nvPicPr>
            <p:cNvPr id="34" name="73-3d-cylinder-phy">
              <a:extLst>
                <a:ext uri="{FF2B5EF4-FFF2-40B4-BE49-F238E27FC236}">
                  <a16:creationId xmlns:a16="http://schemas.microsoft.com/office/drawing/2014/main" id="{48180A30-6D1C-45C9-813D-350C0BCEC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35" name="74-3d-cylinder-blue">
              <a:extLst>
                <a:ext uri="{FF2B5EF4-FFF2-40B4-BE49-F238E27FC236}">
                  <a16:creationId xmlns:a16="http://schemas.microsoft.com/office/drawing/2014/main" id="{9F88934E-8B2E-4DC5-B7B6-F1D62CB81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16" name="net3d">
            <a:extLst>
              <a:ext uri="{FF2B5EF4-FFF2-40B4-BE49-F238E27FC236}">
                <a16:creationId xmlns:a16="http://schemas.microsoft.com/office/drawing/2014/main" id="{8E676D25-D8B0-4A2E-8534-A1B63B848E45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1411200"/>
            <a:ext cx="3780000" cy="1605429"/>
            <a:chOff x="0" y="839925"/>
            <a:chExt cx="12192000" cy="5178146"/>
          </a:xfrm>
        </p:grpSpPr>
        <p:pic>
          <p:nvPicPr>
            <p:cNvPr id="25" name="75-3d-prism-phy">
              <a:extLst>
                <a:ext uri="{FF2B5EF4-FFF2-40B4-BE49-F238E27FC236}">
                  <a16:creationId xmlns:a16="http://schemas.microsoft.com/office/drawing/2014/main" id="{55108848-7268-4E6A-B731-C19029FE5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26" name="76-3d-prism-blue">
              <a:extLst>
                <a:ext uri="{FF2B5EF4-FFF2-40B4-BE49-F238E27FC236}">
                  <a16:creationId xmlns:a16="http://schemas.microsoft.com/office/drawing/2014/main" id="{5037C9B7-B4BA-4873-8536-38A91B3C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3" name="net3d">
            <a:extLst>
              <a:ext uri="{FF2B5EF4-FFF2-40B4-BE49-F238E27FC236}">
                <a16:creationId xmlns:a16="http://schemas.microsoft.com/office/drawing/2014/main" id="{B8F3F031-C31F-4A7A-B876-DC1A160B9EC8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1411200"/>
            <a:ext cx="3780000" cy="1605429"/>
            <a:chOff x="0" y="839925"/>
            <a:chExt cx="12192000" cy="5178146"/>
          </a:xfrm>
        </p:grpSpPr>
        <p:pic>
          <p:nvPicPr>
            <p:cNvPr id="4" name="71-3d-cube-phy">
              <a:extLst>
                <a:ext uri="{FF2B5EF4-FFF2-40B4-BE49-F238E27FC236}">
                  <a16:creationId xmlns:a16="http://schemas.microsoft.com/office/drawing/2014/main" id="{B303C1E8-041C-4358-B345-61DCE43E0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5" name="72-3d-cube-blue">
              <a:extLst>
                <a:ext uri="{FF2B5EF4-FFF2-40B4-BE49-F238E27FC236}">
                  <a16:creationId xmlns:a16="http://schemas.microsoft.com/office/drawing/2014/main" id="{5F77DE35-E491-426B-8511-59CAE546A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42" name="net3d">
            <a:extLst>
              <a:ext uri="{FF2B5EF4-FFF2-40B4-BE49-F238E27FC236}">
                <a16:creationId xmlns:a16="http://schemas.microsoft.com/office/drawing/2014/main" id="{4B2F0E74-B8A9-4D1E-B986-2F2059723470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3268800"/>
            <a:ext cx="3780000" cy="1605429"/>
            <a:chOff x="0" y="839925"/>
            <a:chExt cx="12192000" cy="5178146"/>
          </a:xfrm>
        </p:grpSpPr>
        <p:pic>
          <p:nvPicPr>
            <p:cNvPr id="43" name="73-3d-cylinder-phy">
              <a:extLst>
                <a:ext uri="{FF2B5EF4-FFF2-40B4-BE49-F238E27FC236}">
                  <a16:creationId xmlns:a16="http://schemas.microsoft.com/office/drawing/2014/main" id="{4ECAB29F-0388-48C6-8B2D-4F46E557D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45" name="74-3d-cylinder-color">
              <a:extLst>
                <a:ext uri="{FF2B5EF4-FFF2-40B4-BE49-F238E27FC236}">
                  <a16:creationId xmlns:a16="http://schemas.microsoft.com/office/drawing/2014/main" id="{9BAF5E7D-56EE-438A-92B8-37672A3E1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47" name="net3d">
            <a:extLst>
              <a:ext uri="{FF2B5EF4-FFF2-40B4-BE49-F238E27FC236}">
                <a16:creationId xmlns:a16="http://schemas.microsoft.com/office/drawing/2014/main" id="{E66E01BE-5ACA-452E-BD1C-5EBD4CE10953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3268800"/>
            <a:ext cx="3780000" cy="1605429"/>
            <a:chOff x="0" y="839925"/>
            <a:chExt cx="12192000" cy="5178146"/>
          </a:xfrm>
        </p:grpSpPr>
        <p:pic>
          <p:nvPicPr>
            <p:cNvPr id="48" name="75-3d-prism-phy">
              <a:extLst>
                <a:ext uri="{FF2B5EF4-FFF2-40B4-BE49-F238E27FC236}">
                  <a16:creationId xmlns:a16="http://schemas.microsoft.com/office/drawing/2014/main" id="{AFA0D8E5-C269-427E-BC0B-EEBD3588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50" name="76-3d-prism-color">
              <a:extLst>
                <a:ext uri="{FF2B5EF4-FFF2-40B4-BE49-F238E27FC236}">
                  <a16:creationId xmlns:a16="http://schemas.microsoft.com/office/drawing/2014/main" id="{297C65B8-0A04-4C66-93AA-50E0BBA78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52" name="net3d">
            <a:extLst>
              <a:ext uri="{FF2B5EF4-FFF2-40B4-BE49-F238E27FC236}">
                <a16:creationId xmlns:a16="http://schemas.microsoft.com/office/drawing/2014/main" id="{DA32A6AB-B958-494A-AB44-EDAFD00037AB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3268800"/>
            <a:ext cx="3780000" cy="1605429"/>
            <a:chOff x="0" y="839925"/>
            <a:chExt cx="12192000" cy="5178146"/>
          </a:xfrm>
        </p:grpSpPr>
        <p:pic>
          <p:nvPicPr>
            <p:cNvPr id="53" name="71-3d-cube-phy">
              <a:extLst>
                <a:ext uri="{FF2B5EF4-FFF2-40B4-BE49-F238E27FC236}">
                  <a16:creationId xmlns:a16="http://schemas.microsoft.com/office/drawing/2014/main" id="{AC1F38D0-AADB-4A5B-AD63-3C768821F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55" name="72-3d-cube-color">
              <a:extLst>
                <a:ext uri="{FF2B5EF4-FFF2-40B4-BE49-F238E27FC236}">
                  <a16:creationId xmlns:a16="http://schemas.microsoft.com/office/drawing/2014/main" id="{B0977318-D8E6-4FD2-89B3-B149FA05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57" name="net3d">
            <a:extLst>
              <a:ext uri="{FF2B5EF4-FFF2-40B4-BE49-F238E27FC236}">
                <a16:creationId xmlns:a16="http://schemas.microsoft.com/office/drawing/2014/main" id="{FE8BB446-3625-48EE-9EE9-7D4AF897C072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5112000"/>
            <a:ext cx="3780000" cy="1605429"/>
            <a:chOff x="0" y="839925"/>
            <a:chExt cx="12192000" cy="5178146"/>
          </a:xfrm>
        </p:grpSpPr>
        <p:pic>
          <p:nvPicPr>
            <p:cNvPr id="58" name="73-3d-cylinder-phy">
              <a:extLst>
                <a:ext uri="{FF2B5EF4-FFF2-40B4-BE49-F238E27FC236}">
                  <a16:creationId xmlns:a16="http://schemas.microsoft.com/office/drawing/2014/main" id="{76AF84C5-B70B-48E7-AEE1-82C34A26B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61" name="74-3d-cylinder-grey">
              <a:extLst>
                <a:ext uri="{FF2B5EF4-FFF2-40B4-BE49-F238E27FC236}">
                  <a16:creationId xmlns:a16="http://schemas.microsoft.com/office/drawing/2014/main" id="{7A0CBAC2-4FBD-4B8F-BC54-00168B0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62" name="net3d">
            <a:extLst>
              <a:ext uri="{FF2B5EF4-FFF2-40B4-BE49-F238E27FC236}">
                <a16:creationId xmlns:a16="http://schemas.microsoft.com/office/drawing/2014/main" id="{76193161-789B-4A98-BDD7-0B48DBDD3A16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5112000"/>
            <a:ext cx="3780000" cy="1605429"/>
            <a:chOff x="0" y="839925"/>
            <a:chExt cx="12192000" cy="5178146"/>
          </a:xfrm>
        </p:grpSpPr>
        <p:pic>
          <p:nvPicPr>
            <p:cNvPr id="63" name="75-3d-prism-phy">
              <a:extLst>
                <a:ext uri="{FF2B5EF4-FFF2-40B4-BE49-F238E27FC236}">
                  <a16:creationId xmlns:a16="http://schemas.microsoft.com/office/drawing/2014/main" id="{F504A15B-2AD5-4582-B3B6-FD158317E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66" name="76-3d-prism-grey">
              <a:extLst>
                <a:ext uri="{FF2B5EF4-FFF2-40B4-BE49-F238E27FC236}">
                  <a16:creationId xmlns:a16="http://schemas.microsoft.com/office/drawing/2014/main" id="{3FDB0DD9-5516-4D21-B548-64153A7BB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67" name="net3d">
            <a:extLst>
              <a:ext uri="{FF2B5EF4-FFF2-40B4-BE49-F238E27FC236}">
                <a16:creationId xmlns:a16="http://schemas.microsoft.com/office/drawing/2014/main" id="{B498033B-AB32-4329-8550-48F3EA3A0ADF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5112000"/>
            <a:ext cx="3780000" cy="1605429"/>
            <a:chOff x="0" y="839925"/>
            <a:chExt cx="12192000" cy="5178146"/>
          </a:xfrm>
        </p:grpSpPr>
        <p:pic>
          <p:nvPicPr>
            <p:cNvPr id="68" name="71-3d-cube-phy">
              <a:extLst>
                <a:ext uri="{FF2B5EF4-FFF2-40B4-BE49-F238E27FC236}">
                  <a16:creationId xmlns:a16="http://schemas.microsoft.com/office/drawing/2014/main" id="{34C5B9B0-7E71-405C-9C74-5C6CE602E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71" name="72-3d-cube-grey">
              <a:extLst>
                <a:ext uri="{FF2B5EF4-FFF2-40B4-BE49-F238E27FC236}">
                  <a16:creationId xmlns:a16="http://schemas.microsoft.com/office/drawing/2014/main" id="{EF468603-BE17-43F4-B436-EA0380F29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285976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38AF-7A74-4AAA-8CE6-263C88EF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</a:t>
            </a:r>
            <a:r>
              <a:rPr lang="en-US" dirty="0"/>
              <a:t>–</a:t>
            </a:r>
            <a:r>
              <a:rPr lang="en-US" noProof="0" dirty="0"/>
              <a:t> cubes and cuboids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99C382F-35CE-4A0A-815F-450484A182E8}"/>
              </a:ext>
            </a:extLst>
          </p:cNvPr>
          <p:cNvSpPr txBox="1">
            <a:spLocks/>
          </p:cNvSpPr>
          <p:nvPr/>
        </p:nvSpPr>
        <p:spPr>
          <a:xfrm>
            <a:off x="334800" y="6165304"/>
            <a:ext cx="11522238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71cp, 72cb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00BBBFB1-E62A-418C-9B3C-CEE16B063289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19999" cy="4892739"/>
            <a:chOff x="0" y="839925"/>
            <a:chExt cx="12191999" cy="5178149"/>
          </a:xfrm>
        </p:grpSpPr>
        <p:pic>
          <p:nvPicPr>
            <p:cNvPr id="8" name="71-3d-cube-phy">
              <a:extLst>
                <a:ext uri="{FF2B5EF4-FFF2-40B4-BE49-F238E27FC236}">
                  <a16:creationId xmlns:a16="http://schemas.microsoft.com/office/drawing/2014/main" id="{E1CB8C46-8903-4140-AB54-4C8442E8C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8"/>
            </a:xfrm>
            <a:prstGeom prst="rect">
              <a:avLst/>
            </a:prstGeom>
          </p:spPr>
        </p:pic>
        <p:pic>
          <p:nvPicPr>
            <p:cNvPr id="11" name="72-3d-cube-blue">
              <a:extLst>
                <a:ext uri="{FF2B5EF4-FFF2-40B4-BE49-F238E27FC236}">
                  <a16:creationId xmlns:a16="http://schemas.microsoft.com/office/drawing/2014/main" id="{844C63A1-B6A1-41FD-B916-B5A8FD754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8839793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870F7-1272-47C0-BE57-6A844C4F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cubes and cuboids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9F42E8E4-83A7-4924-AB96-A7ECC4FF150D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A2DDEA4-2D23-4152-A085-BCA0D606EFC5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72cb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AACCE8B-AB58-4ED5-B599-C9283A3B0F8D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72cb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3D3C73E-50D8-4122-A7B1-F07C1A8A24AB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72cg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56DCF563-D316-4EB6-B814-38E80AF64BEA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72cg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C08DBBA-DE0F-4A9E-82C3-06C05829153C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72cc</a:t>
            </a:r>
          </a:p>
        </p:txBody>
      </p:sp>
      <p:pic>
        <p:nvPicPr>
          <p:cNvPr id="34" name="72-3d-cube-blue">
            <a:extLst>
              <a:ext uri="{FF2B5EF4-FFF2-40B4-BE49-F238E27FC236}">
                <a16:creationId xmlns:a16="http://schemas.microsoft.com/office/drawing/2014/main" id="{46B0E028-890C-417D-A120-A352F0270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grpSp>
        <p:nvGrpSpPr>
          <p:cNvPr id="39" name="net3d">
            <a:extLst>
              <a:ext uri="{FF2B5EF4-FFF2-40B4-BE49-F238E27FC236}">
                <a16:creationId xmlns:a16="http://schemas.microsoft.com/office/drawing/2014/main" id="{717261A0-9DD3-48E1-B71E-09F71E695DF0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40" name="71-3d-cube-phy">
              <a:extLst>
                <a:ext uri="{FF2B5EF4-FFF2-40B4-BE49-F238E27FC236}">
                  <a16:creationId xmlns:a16="http://schemas.microsoft.com/office/drawing/2014/main" id="{6F99A67C-0E38-4866-BD87-77C84E01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43" name="72-3d-cube-color">
              <a:extLst>
                <a:ext uri="{FF2B5EF4-FFF2-40B4-BE49-F238E27FC236}">
                  <a16:creationId xmlns:a16="http://schemas.microsoft.com/office/drawing/2014/main" id="{194303B7-54D9-4981-A10B-592FB47A8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5" name="net3d">
            <a:extLst>
              <a:ext uri="{FF2B5EF4-FFF2-40B4-BE49-F238E27FC236}">
                <a16:creationId xmlns:a16="http://schemas.microsoft.com/office/drawing/2014/main" id="{F2E42562-5571-4953-831D-94D5171464BA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6" name="71-3d-cube-phy">
              <a:extLst>
                <a:ext uri="{FF2B5EF4-FFF2-40B4-BE49-F238E27FC236}">
                  <a16:creationId xmlns:a16="http://schemas.microsoft.com/office/drawing/2014/main" id="{078DAA4E-E0C4-4334-B99F-6B1F912B0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49" name="72-3d-cube-grey">
              <a:extLst>
                <a:ext uri="{FF2B5EF4-FFF2-40B4-BE49-F238E27FC236}">
                  <a16:creationId xmlns:a16="http://schemas.microsoft.com/office/drawing/2014/main" id="{ECB1C18A-BCE7-4C06-96CE-B405395D8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4" name="72-3d-cube-grey">
            <a:extLst>
              <a:ext uri="{FF2B5EF4-FFF2-40B4-BE49-F238E27FC236}">
                <a16:creationId xmlns:a16="http://schemas.microsoft.com/office/drawing/2014/main" id="{DE28B536-AFB8-43EE-A487-4453038E9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6" name="71-3d-cube-phy">
            <a:extLst>
              <a:ext uri="{FF2B5EF4-FFF2-40B4-BE49-F238E27FC236}">
                <a16:creationId xmlns:a16="http://schemas.microsoft.com/office/drawing/2014/main" id="{C6E58BB3-4CEC-4BAD-A4B3-0174B6B1C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6"/>
          </a:xfrm>
          <a:prstGeom prst="rect">
            <a:avLst/>
          </a:prstGeom>
        </p:spPr>
      </p:pic>
      <p:grpSp>
        <p:nvGrpSpPr>
          <p:cNvPr id="60" name="net3d">
            <a:extLst>
              <a:ext uri="{FF2B5EF4-FFF2-40B4-BE49-F238E27FC236}">
                <a16:creationId xmlns:a16="http://schemas.microsoft.com/office/drawing/2014/main" id="{002C0452-CC53-4167-8EB8-75695FCADF46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61" name="71-3d-cube-phy">
              <a:extLst>
                <a:ext uri="{FF2B5EF4-FFF2-40B4-BE49-F238E27FC236}">
                  <a16:creationId xmlns:a16="http://schemas.microsoft.com/office/drawing/2014/main" id="{FC947161-15DF-4611-AE61-7BCFAFA3F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62" name="72-3d-cube-blue">
              <a:extLst>
                <a:ext uri="{FF2B5EF4-FFF2-40B4-BE49-F238E27FC236}">
                  <a16:creationId xmlns:a16="http://schemas.microsoft.com/office/drawing/2014/main" id="{92288C11-FBA4-41F7-9A0A-C8CAC8441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4302084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323E-58FC-4EE9-A46C-BFBF1FCF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cylinders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1AB6121-DD6E-444E-B407-18D5D1F1AC7B}"/>
              </a:ext>
            </a:extLst>
          </p:cNvPr>
          <p:cNvSpPr txBox="1">
            <a:spLocks/>
          </p:cNvSpPr>
          <p:nvPr/>
        </p:nvSpPr>
        <p:spPr>
          <a:xfrm>
            <a:off x="334963" y="6235853"/>
            <a:ext cx="11522075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73yp, 74yb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9AAC2EAF-0346-4911-A344-8778BB2FB59E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19999" cy="4892739"/>
            <a:chOff x="0" y="839925"/>
            <a:chExt cx="12191999" cy="5178149"/>
          </a:xfrm>
        </p:grpSpPr>
        <p:pic>
          <p:nvPicPr>
            <p:cNvPr id="14" name="73-3d-cylinder-phy">
              <a:extLst>
                <a:ext uri="{FF2B5EF4-FFF2-40B4-BE49-F238E27FC236}">
                  <a16:creationId xmlns:a16="http://schemas.microsoft.com/office/drawing/2014/main" id="{FB047489-D830-4A9E-BB1C-3BA02ACA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  <p:pic>
          <p:nvPicPr>
            <p:cNvPr id="15" name="74-3d-cylinder-blue">
              <a:extLst>
                <a:ext uri="{FF2B5EF4-FFF2-40B4-BE49-F238E27FC236}">
                  <a16:creationId xmlns:a16="http://schemas.microsoft.com/office/drawing/2014/main" id="{22DD0703-A994-435D-8B87-26D7B6093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192672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8B00-CED0-4E60-B44C-FF13E02F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cylinders</a:t>
            </a:r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76DABAF0-9C1C-483B-9BA8-93E906BA2545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</a:t>
            </a:r>
          </a:p>
        </p:txBody>
      </p:sp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44D99A85-35A3-4C11-BFF4-C225F05D636D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74yb</a:t>
            </a:r>
          </a:p>
        </p:txBody>
      </p:sp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8C472789-E55D-443D-BB7D-75D9DB693768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74yb</a:t>
            </a:r>
          </a:p>
        </p:txBody>
      </p:sp>
      <p:sp>
        <p:nvSpPr>
          <p:cNvPr id="74" name="Content Placeholder 3">
            <a:extLst>
              <a:ext uri="{FF2B5EF4-FFF2-40B4-BE49-F238E27FC236}">
                <a16:creationId xmlns:a16="http://schemas.microsoft.com/office/drawing/2014/main" id="{CB2B62C8-6634-4224-A1F2-265BEE69BFEC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74yg</a:t>
            </a:r>
          </a:p>
        </p:txBody>
      </p:sp>
      <p:sp>
        <p:nvSpPr>
          <p:cNvPr id="75" name="Content Placeholder 3">
            <a:extLst>
              <a:ext uri="{FF2B5EF4-FFF2-40B4-BE49-F238E27FC236}">
                <a16:creationId xmlns:a16="http://schemas.microsoft.com/office/drawing/2014/main" id="{929BDE4E-F12D-4973-97BB-B7ABBD285DFC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74yg</a:t>
            </a:r>
          </a:p>
        </p:txBody>
      </p:sp>
      <p:sp>
        <p:nvSpPr>
          <p:cNvPr id="76" name="Content Placeholder 3">
            <a:extLst>
              <a:ext uri="{FF2B5EF4-FFF2-40B4-BE49-F238E27FC236}">
                <a16:creationId xmlns:a16="http://schemas.microsoft.com/office/drawing/2014/main" id="{676C3335-2E82-4ECC-BFA3-CBFBC486B9AF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74yc</a:t>
            </a:r>
          </a:p>
        </p:txBody>
      </p:sp>
      <p:grpSp>
        <p:nvGrpSpPr>
          <p:cNvPr id="22" name="net3d">
            <a:extLst>
              <a:ext uri="{FF2B5EF4-FFF2-40B4-BE49-F238E27FC236}">
                <a16:creationId xmlns:a16="http://schemas.microsoft.com/office/drawing/2014/main" id="{08C69B7E-3C6F-4C11-92AF-C51DD92E271A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30" name="73-3d-cylinder-phy">
              <a:extLst>
                <a:ext uri="{FF2B5EF4-FFF2-40B4-BE49-F238E27FC236}">
                  <a16:creationId xmlns:a16="http://schemas.microsoft.com/office/drawing/2014/main" id="{FEFA03C4-2D7B-41A4-A492-13090201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32" name="74-3d-cylinder-blue">
              <a:extLst>
                <a:ext uri="{FF2B5EF4-FFF2-40B4-BE49-F238E27FC236}">
                  <a16:creationId xmlns:a16="http://schemas.microsoft.com/office/drawing/2014/main" id="{82B90777-3A1B-4548-9752-50B2DC2CA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37" name="net3d">
            <a:extLst>
              <a:ext uri="{FF2B5EF4-FFF2-40B4-BE49-F238E27FC236}">
                <a16:creationId xmlns:a16="http://schemas.microsoft.com/office/drawing/2014/main" id="{9FE4A76D-631C-4CD5-9954-038511F75D59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38" name="73-3d-cylinder-phy">
              <a:extLst>
                <a:ext uri="{FF2B5EF4-FFF2-40B4-BE49-F238E27FC236}">
                  <a16:creationId xmlns:a16="http://schemas.microsoft.com/office/drawing/2014/main" id="{79130C9A-8B86-4C5B-B08A-13B098E56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1" name="74-3d-cylinder-color">
              <a:extLst>
                <a:ext uri="{FF2B5EF4-FFF2-40B4-BE49-F238E27FC236}">
                  <a16:creationId xmlns:a16="http://schemas.microsoft.com/office/drawing/2014/main" id="{8BB81F5A-E43C-40E0-8B47-935CF7E8B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3" name="net3d">
            <a:extLst>
              <a:ext uri="{FF2B5EF4-FFF2-40B4-BE49-F238E27FC236}">
                <a16:creationId xmlns:a16="http://schemas.microsoft.com/office/drawing/2014/main" id="{F95496A4-336B-4167-AD27-297FFBBFD8C9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4" name="73-3d-cylinder-phy">
              <a:extLst>
                <a:ext uri="{FF2B5EF4-FFF2-40B4-BE49-F238E27FC236}">
                  <a16:creationId xmlns:a16="http://schemas.microsoft.com/office/drawing/2014/main" id="{982139C7-BDF6-410A-9AAF-37ACCB136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7" name="74-3d-cylinder-grey">
              <a:extLst>
                <a:ext uri="{FF2B5EF4-FFF2-40B4-BE49-F238E27FC236}">
                  <a16:creationId xmlns:a16="http://schemas.microsoft.com/office/drawing/2014/main" id="{AC50022A-74D1-4F5A-ACFD-956B421E9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2" name="74-3d-cylinder-grey">
            <a:extLst>
              <a:ext uri="{FF2B5EF4-FFF2-40B4-BE49-F238E27FC236}">
                <a16:creationId xmlns:a16="http://schemas.microsoft.com/office/drawing/2014/main" id="{19AA5656-0B3F-4D05-BEA4-D6C30A1353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5" name="74-3d-cylinder-blue">
            <a:extLst>
              <a:ext uri="{FF2B5EF4-FFF2-40B4-BE49-F238E27FC236}">
                <a16:creationId xmlns:a16="http://schemas.microsoft.com/office/drawing/2014/main" id="{D273802F-C943-4A34-AEBE-3426BF718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pic>
        <p:nvPicPr>
          <p:cNvPr id="59" name="73-3d-cylinder-phy">
            <a:extLst>
              <a:ext uri="{FF2B5EF4-FFF2-40B4-BE49-F238E27FC236}">
                <a16:creationId xmlns:a16="http://schemas.microsoft.com/office/drawing/2014/main" id="{0F4C7803-A938-4E3F-B530-5BC49910F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60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B8C30E-19DF-4C80-994B-4DB0FC09D3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1 DAF spanning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1 DIF spanning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1 DIF spanning all routers</a:t>
            </a:r>
          </a:p>
          <a:p>
            <a:r>
              <a:rPr lang="en-US" noProof="0" dirty="0"/>
              <a:t>4 DIFs point-to-point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6FE7D5-2334-4859-98ED-F7BD41B8F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7 </a:t>
            </a:r>
            <a:r>
              <a:rPr lang="en-US" i="1" noProof="0" dirty="0"/>
              <a:t>Layers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4975FE-10C2-4DE5-ADF7-418E3D949B6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2 Hosts (left and right)</a:t>
            </a:r>
          </a:p>
          <a:p>
            <a:r>
              <a:rPr lang="en-US" noProof="0" dirty="0"/>
              <a:t>2 Border Routers (left and right)</a:t>
            </a:r>
          </a:p>
          <a:p>
            <a:r>
              <a:rPr lang="en-US" noProof="0" dirty="0"/>
              <a:t>1 Interior Router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1A6B7B-A64D-44A8-986B-1AA8033F4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5 </a:t>
            </a:r>
            <a:r>
              <a:rPr lang="en-US" i="1" noProof="0" dirty="0"/>
              <a:t>Systems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21FF8F8-BEFD-41CB-8580-9A03F605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Using a simple network for examples</a:t>
            </a:r>
          </a:p>
        </p:txBody>
      </p:sp>
    </p:spTree>
    <p:extLst>
      <p:ext uri="{BB962C8B-B14F-4D97-AF65-F5344CB8AC3E}">
        <p14:creationId xmlns:p14="http://schemas.microsoft.com/office/powerpoint/2010/main" val="3360466541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B860-BBF9-406D-BCE8-634CD547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octagonal prisms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8F9C676-6FD5-4CB7-9C4D-3D93189E426A}"/>
              </a:ext>
            </a:extLst>
          </p:cNvPr>
          <p:cNvSpPr txBox="1">
            <a:spLocks/>
          </p:cNvSpPr>
          <p:nvPr/>
        </p:nvSpPr>
        <p:spPr>
          <a:xfrm>
            <a:off x="334963" y="6235853"/>
            <a:ext cx="11522075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75pp, 76pb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6BB0C6A4-F837-4C45-B7B7-614405279D0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39925"/>
            <a:ext cx="12192000" cy="5178148"/>
            <a:chOff x="0" y="839925"/>
            <a:chExt cx="12192000" cy="5178148"/>
          </a:xfrm>
        </p:grpSpPr>
        <p:pic>
          <p:nvPicPr>
            <p:cNvPr id="16" name="75-3d-prism-phy">
              <a:extLst>
                <a:ext uri="{FF2B5EF4-FFF2-40B4-BE49-F238E27FC236}">
                  <a16:creationId xmlns:a16="http://schemas.microsoft.com/office/drawing/2014/main" id="{8650B5AE-2DE8-4E0C-96B9-C40520E63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17" name="76-3d-prism-blue">
              <a:extLst>
                <a:ext uri="{FF2B5EF4-FFF2-40B4-BE49-F238E27FC236}">
                  <a16:creationId xmlns:a16="http://schemas.microsoft.com/office/drawing/2014/main" id="{556E2E57-7DEC-4FF8-936F-752A85540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8680465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FCBB-CFAE-40DF-89A9-5A33A2F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octagonal prisms</a:t>
            </a:r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2B7CC69B-FA03-430A-B73D-73C4D0C6BE69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</a:t>
            </a:r>
          </a:p>
        </p:txBody>
      </p:sp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71F3A4E0-CF2A-4002-BDA0-39219F35B4B5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76pb</a:t>
            </a:r>
          </a:p>
        </p:txBody>
      </p:sp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DC7CCFEC-1CB4-43DF-8E3E-547DB4A94255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76pb</a:t>
            </a:r>
          </a:p>
        </p:txBody>
      </p:sp>
      <p:sp>
        <p:nvSpPr>
          <p:cNvPr id="74" name="Content Placeholder 3">
            <a:extLst>
              <a:ext uri="{FF2B5EF4-FFF2-40B4-BE49-F238E27FC236}">
                <a16:creationId xmlns:a16="http://schemas.microsoft.com/office/drawing/2014/main" id="{578E3DEE-D118-4EF6-882B-E6092E616DC8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76pg</a:t>
            </a:r>
          </a:p>
        </p:txBody>
      </p:sp>
      <p:sp>
        <p:nvSpPr>
          <p:cNvPr id="75" name="Content Placeholder 3">
            <a:extLst>
              <a:ext uri="{FF2B5EF4-FFF2-40B4-BE49-F238E27FC236}">
                <a16:creationId xmlns:a16="http://schemas.microsoft.com/office/drawing/2014/main" id="{D6B071F0-0A17-4CE5-8B74-C2A65E8B08C2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76pg</a:t>
            </a:r>
          </a:p>
        </p:txBody>
      </p:sp>
      <p:sp>
        <p:nvSpPr>
          <p:cNvPr id="76" name="Content Placeholder 3">
            <a:extLst>
              <a:ext uri="{FF2B5EF4-FFF2-40B4-BE49-F238E27FC236}">
                <a16:creationId xmlns:a16="http://schemas.microsoft.com/office/drawing/2014/main" id="{DC22D7DA-E6BF-457A-878B-66A640797224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76pc</a:t>
            </a:r>
          </a:p>
        </p:txBody>
      </p:sp>
      <p:grpSp>
        <p:nvGrpSpPr>
          <p:cNvPr id="22" name="net3d">
            <a:extLst>
              <a:ext uri="{FF2B5EF4-FFF2-40B4-BE49-F238E27FC236}">
                <a16:creationId xmlns:a16="http://schemas.microsoft.com/office/drawing/2014/main" id="{E3756795-9ACB-4E55-BB7C-8EAE7514F5A6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31" name="75-3d-prism-phy">
              <a:extLst>
                <a:ext uri="{FF2B5EF4-FFF2-40B4-BE49-F238E27FC236}">
                  <a16:creationId xmlns:a16="http://schemas.microsoft.com/office/drawing/2014/main" id="{BEF00F2A-4FC4-4E0A-A19F-F162DFDE2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32" name="76-3d-prism-blue">
              <a:extLst>
                <a:ext uri="{FF2B5EF4-FFF2-40B4-BE49-F238E27FC236}">
                  <a16:creationId xmlns:a16="http://schemas.microsoft.com/office/drawing/2014/main" id="{D14BE5B0-10C5-48DC-B39F-9C2FA07B0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37" name="net3d">
            <a:extLst>
              <a:ext uri="{FF2B5EF4-FFF2-40B4-BE49-F238E27FC236}">
                <a16:creationId xmlns:a16="http://schemas.microsoft.com/office/drawing/2014/main" id="{9FB93BF0-CA10-4688-9CFD-F01542BB01FA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38" name="75-3d-prism-phy">
              <a:extLst>
                <a:ext uri="{FF2B5EF4-FFF2-40B4-BE49-F238E27FC236}">
                  <a16:creationId xmlns:a16="http://schemas.microsoft.com/office/drawing/2014/main" id="{61B5ADC2-C6CF-4D30-A4BC-B3311CEE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1" name="76-3d-prism-color">
              <a:extLst>
                <a:ext uri="{FF2B5EF4-FFF2-40B4-BE49-F238E27FC236}">
                  <a16:creationId xmlns:a16="http://schemas.microsoft.com/office/drawing/2014/main" id="{1853FCFB-D68B-4D03-82A6-40E3136F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3" name="net3d">
            <a:extLst>
              <a:ext uri="{FF2B5EF4-FFF2-40B4-BE49-F238E27FC236}">
                <a16:creationId xmlns:a16="http://schemas.microsoft.com/office/drawing/2014/main" id="{B82026B0-6129-4C04-B0D8-158ACE0F2565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4" name="75-3d-prism-phy">
              <a:extLst>
                <a:ext uri="{FF2B5EF4-FFF2-40B4-BE49-F238E27FC236}">
                  <a16:creationId xmlns:a16="http://schemas.microsoft.com/office/drawing/2014/main" id="{8D303EEC-87EE-4BB2-9A05-C038648C3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7" name="76-3d-prism-grey">
              <a:extLst>
                <a:ext uri="{FF2B5EF4-FFF2-40B4-BE49-F238E27FC236}">
                  <a16:creationId xmlns:a16="http://schemas.microsoft.com/office/drawing/2014/main" id="{F72AED04-5B3D-497C-B77B-843C53AED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2" name="76-3d-prism-grey">
            <a:extLst>
              <a:ext uri="{FF2B5EF4-FFF2-40B4-BE49-F238E27FC236}">
                <a16:creationId xmlns:a16="http://schemas.microsoft.com/office/drawing/2014/main" id="{DB155D4D-E5F0-4276-8A65-439DC8199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5" name="76-3d-prism-blue">
            <a:extLst>
              <a:ext uri="{FF2B5EF4-FFF2-40B4-BE49-F238E27FC236}">
                <a16:creationId xmlns:a16="http://schemas.microsoft.com/office/drawing/2014/main" id="{5C085801-E5C1-432B-9DFE-B52DCB85A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pic>
        <p:nvPicPr>
          <p:cNvPr id="59" name="75-3d-prism-phy">
            <a:extLst>
              <a:ext uri="{FF2B5EF4-FFF2-40B4-BE49-F238E27FC236}">
                <a16:creationId xmlns:a16="http://schemas.microsoft.com/office/drawing/2014/main" id="{315755BC-8C9E-4340-A981-01DE9F9C3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74991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328932435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5EC2-A7DE-497C-973E-78993E5CC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0EF6-5D4F-4182-B593-198C836DAB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C5A4A-09DC-4DD3-8CC2-DA95041E6D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layer</a:t>
            </a:r>
            <a:r>
              <a:rPr lang="en-US" dirty="0"/>
              <a:t> constellations</a:t>
            </a:r>
          </a:p>
          <a:p>
            <a:r>
              <a:rPr lang="en-US" dirty="0">
                <a:hlinkClick r:id="rId3" action="ppaction://hlinksldjump"/>
              </a:rPr>
              <a:t>From network to layers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layers</a:t>
            </a:r>
            <a:r>
              <a:rPr lang="en-US" dirty="0"/>
              <a:t>, they are all the same</a:t>
            </a:r>
          </a:p>
          <a:p>
            <a:r>
              <a:rPr lang="en-US" dirty="0">
                <a:hlinkClick r:id="rId4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Showing how </a:t>
            </a:r>
            <a:r>
              <a:rPr lang="en-US" i="1" dirty="0"/>
              <a:t>layers</a:t>
            </a:r>
            <a:r>
              <a:rPr lang="en-US" dirty="0"/>
              <a:t> hide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5169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ED7282-CA45-4A9C-AB35-7EF4C3011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over </a:t>
            </a:r>
            <a:r>
              <a:rPr lang="en-US" i="1" dirty="0"/>
              <a:t>layers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/>
              <a:t>… and other things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A0C7F0-DD94-41AD-BE15-7722FA01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3160521169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DAFs and DIFs, plus whole networks</a:t>
            </a:r>
          </a:p>
        </p:txBody>
      </p:sp>
      <p:pic>
        <p:nvPicPr>
          <p:cNvPr id="15" name="11-inner-borders">
            <a:extLst>
              <a:ext uri="{FF2B5EF4-FFF2-40B4-BE49-F238E27FC236}">
                <a16:creationId xmlns:a16="http://schemas.microsoft.com/office/drawing/2014/main" id="{F43BFD11-8FA6-44A5-AC6D-CC3916475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853"/>
            <a:ext cx="12192000" cy="480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71490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DAFs over …</a:t>
            </a:r>
          </a:p>
        </p:txBody>
      </p:sp>
      <p:grpSp>
        <p:nvGrpSpPr>
          <p:cNvPr id="14" name="layer-constellations">
            <a:extLst>
              <a:ext uri="{FF2B5EF4-FFF2-40B4-BE49-F238E27FC236}">
                <a16:creationId xmlns:a16="http://schemas.microsoft.com/office/drawing/2014/main" id="{C143E024-46CA-4B0E-8DC3-24A111AE182E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18" name="11-inner-borders">
              <a:extLst>
                <a:ext uri="{FF2B5EF4-FFF2-40B4-BE49-F238E27FC236}">
                  <a16:creationId xmlns:a16="http://schemas.microsoft.com/office/drawing/2014/main" id="{BACD1D1C-4B86-4748-9F26-77C28A019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28" name="21-daf-daf">
              <a:extLst>
                <a:ext uri="{FF2B5EF4-FFF2-40B4-BE49-F238E27FC236}">
                  <a16:creationId xmlns:a16="http://schemas.microsoft.com/office/drawing/2014/main" id="{4560D866-7B93-49B6-8A44-26575BC8D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29" name="22-daf-2dafs">
              <a:extLst>
                <a:ext uri="{FF2B5EF4-FFF2-40B4-BE49-F238E27FC236}">
                  <a16:creationId xmlns:a16="http://schemas.microsoft.com/office/drawing/2014/main" id="{135ED7AC-B457-4FB4-84C8-10CE6BF7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0" name="23-daf-ndafs">
              <a:extLst>
                <a:ext uri="{FF2B5EF4-FFF2-40B4-BE49-F238E27FC236}">
                  <a16:creationId xmlns:a16="http://schemas.microsoft.com/office/drawing/2014/main" id="{712EFAE1-1D80-450C-8F3E-4E153C8FA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1" name="24-daf-dif">
              <a:extLst>
                <a:ext uri="{FF2B5EF4-FFF2-40B4-BE49-F238E27FC236}">
                  <a16:creationId xmlns:a16="http://schemas.microsoft.com/office/drawing/2014/main" id="{2BBA4DDB-2354-45D3-AFEA-65FB64D21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2" name="25-daf-difs">
              <a:extLst>
                <a:ext uri="{FF2B5EF4-FFF2-40B4-BE49-F238E27FC236}">
                  <a16:creationId xmlns:a16="http://schemas.microsoft.com/office/drawing/2014/main" id="{15D53ED8-3A1F-4E5B-AD0B-BBF66EE16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3" name="31-daf-ndifs">
              <a:extLst>
                <a:ext uri="{FF2B5EF4-FFF2-40B4-BE49-F238E27FC236}">
                  <a16:creationId xmlns:a16="http://schemas.microsoft.com/office/drawing/2014/main" id="{344D10D7-51D8-481F-8574-CECCFE8F2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4" name="32-daf-dafs-dif">
              <a:extLst>
                <a:ext uri="{FF2B5EF4-FFF2-40B4-BE49-F238E27FC236}">
                  <a16:creationId xmlns:a16="http://schemas.microsoft.com/office/drawing/2014/main" id="{AD9E8B6E-63EF-4F54-A700-0EB54B20C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5" name="33-daf-daf-difs">
              <a:extLst>
                <a:ext uri="{FF2B5EF4-FFF2-40B4-BE49-F238E27FC236}">
                  <a16:creationId xmlns:a16="http://schemas.microsoft.com/office/drawing/2014/main" id="{988CBFC4-EC47-4F95-BE2D-A971D145C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309426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DIFs over …</a:t>
            </a:r>
          </a:p>
        </p:txBody>
      </p:sp>
      <p:grpSp>
        <p:nvGrpSpPr>
          <p:cNvPr id="33" name="layer-constellations">
            <a:extLst>
              <a:ext uri="{FF2B5EF4-FFF2-40B4-BE49-F238E27FC236}">
                <a16:creationId xmlns:a16="http://schemas.microsoft.com/office/drawing/2014/main" id="{1D5C143B-05E9-4E31-9ABE-C3A4621C587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36" name="11-inner-borders">
              <a:extLst>
                <a:ext uri="{FF2B5EF4-FFF2-40B4-BE49-F238E27FC236}">
                  <a16:creationId xmlns:a16="http://schemas.microsoft.com/office/drawing/2014/main" id="{4AD5637D-9A75-4D07-9EB9-F0A0DD2E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46" name="34-dif-dif">
              <a:extLst>
                <a:ext uri="{FF2B5EF4-FFF2-40B4-BE49-F238E27FC236}">
                  <a16:creationId xmlns:a16="http://schemas.microsoft.com/office/drawing/2014/main" id="{1707E1EE-67A1-48A0-90E8-C6EA7355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7" name="35-dif-2difs">
              <a:extLst>
                <a:ext uri="{FF2B5EF4-FFF2-40B4-BE49-F238E27FC236}">
                  <a16:creationId xmlns:a16="http://schemas.microsoft.com/office/drawing/2014/main" id="{8D9EF9D1-E92C-4892-8F10-67C912695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8" name="41-dif-ndifs">
              <a:extLst>
                <a:ext uri="{FF2B5EF4-FFF2-40B4-BE49-F238E27FC236}">
                  <a16:creationId xmlns:a16="http://schemas.microsoft.com/office/drawing/2014/main" id="{B6FEE47A-4713-43AB-B91B-CAFB81C06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9" name="42-shim-if">
              <a:extLst>
                <a:ext uri="{FF2B5EF4-FFF2-40B4-BE49-F238E27FC236}">
                  <a16:creationId xmlns:a16="http://schemas.microsoft.com/office/drawing/2014/main" id="{E5324920-CE41-4AD0-A92C-7B81D1683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50" name="43-shim-link">
              <a:extLst>
                <a:ext uri="{FF2B5EF4-FFF2-40B4-BE49-F238E27FC236}">
                  <a16:creationId xmlns:a16="http://schemas.microsoft.com/office/drawing/2014/main" id="{C8949822-86FC-40B7-A696-EA914E215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821721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networks</a:t>
            </a:r>
          </a:p>
        </p:txBody>
      </p:sp>
      <p:grpSp>
        <p:nvGrpSpPr>
          <p:cNvPr id="9" name="layer-constellations">
            <a:extLst>
              <a:ext uri="{FF2B5EF4-FFF2-40B4-BE49-F238E27FC236}">
                <a16:creationId xmlns:a16="http://schemas.microsoft.com/office/drawing/2014/main" id="{91A674C7-1863-479D-97FD-1C51DDEEB73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11" name="11-inner-borders">
              <a:extLst>
                <a:ext uri="{FF2B5EF4-FFF2-40B4-BE49-F238E27FC236}">
                  <a16:creationId xmlns:a16="http://schemas.microsoft.com/office/drawing/2014/main" id="{59C5F247-FFC3-4F5B-B053-6F6668C9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31" name="44-shim-nw">
              <a:extLst>
                <a:ext uri="{FF2B5EF4-FFF2-40B4-BE49-F238E27FC236}">
                  <a16:creationId xmlns:a16="http://schemas.microsoft.com/office/drawing/2014/main" id="{394838B6-8F27-45AD-8E28-DB409235E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32" name="45-nw-daf">
              <a:extLst>
                <a:ext uri="{FF2B5EF4-FFF2-40B4-BE49-F238E27FC236}">
                  <a16:creationId xmlns:a16="http://schemas.microsoft.com/office/drawing/2014/main" id="{9F6071AE-D817-4F87-87EB-BA7F089D9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179701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possible constellations</a:t>
            </a:r>
          </a:p>
        </p:txBody>
      </p:sp>
      <p:grpSp>
        <p:nvGrpSpPr>
          <p:cNvPr id="58" name="layer-constellations">
            <a:extLst>
              <a:ext uri="{FF2B5EF4-FFF2-40B4-BE49-F238E27FC236}">
                <a16:creationId xmlns:a16="http://schemas.microsoft.com/office/drawing/2014/main" id="{46D53A9C-4C08-428B-8675-28F0176F164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61" name="11-inner-borders">
              <a:extLst>
                <a:ext uri="{FF2B5EF4-FFF2-40B4-BE49-F238E27FC236}">
                  <a16:creationId xmlns:a16="http://schemas.microsoft.com/office/drawing/2014/main" id="{21A7E401-8B52-4523-8761-D8603365D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63" name="21-daf-daf">
              <a:extLst>
                <a:ext uri="{FF2B5EF4-FFF2-40B4-BE49-F238E27FC236}">
                  <a16:creationId xmlns:a16="http://schemas.microsoft.com/office/drawing/2014/main" id="{93E66F3A-5868-4947-ACED-07DD5CAC1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4" name="22-daf-2dafs">
              <a:extLst>
                <a:ext uri="{FF2B5EF4-FFF2-40B4-BE49-F238E27FC236}">
                  <a16:creationId xmlns:a16="http://schemas.microsoft.com/office/drawing/2014/main" id="{D9A64B95-7A4C-4B00-96E2-0287A8BC7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5" name="23-daf-ndafs">
              <a:extLst>
                <a:ext uri="{FF2B5EF4-FFF2-40B4-BE49-F238E27FC236}">
                  <a16:creationId xmlns:a16="http://schemas.microsoft.com/office/drawing/2014/main" id="{7F1EE83A-C793-4BF3-994D-D27D66B7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6" name="24-daf-dif">
              <a:extLst>
                <a:ext uri="{FF2B5EF4-FFF2-40B4-BE49-F238E27FC236}">
                  <a16:creationId xmlns:a16="http://schemas.microsoft.com/office/drawing/2014/main" id="{EA573001-6374-4E29-A3CB-ABB4E2E4B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7" name="25-daf-difs">
              <a:extLst>
                <a:ext uri="{FF2B5EF4-FFF2-40B4-BE49-F238E27FC236}">
                  <a16:creationId xmlns:a16="http://schemas.microsoft.com/office/drawing/2014/main" id="{B9CBFFE0-B49D-487C-A8CE-F5CBAA692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8" name="31-daf-ndifs">
              <a:extLst>
                <a:ext uri="{FF2B5EF4-FFF2-40B4-BE49-F238E27FC236}">
                  <a16:creationId xmlns:a16="http://schemas.microsoft.com/office/drawing/2014/main" id="{32C7AD80-B0F9-4807-8DE8-B54B7CA52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9" name="32-daf-dafs-dif">
              <a:extLst>
                <a:ext uri="{FF2B5EF4-FFF2-40B4-BE49-F238E27FC236}">
                  <a16:creationId xmlns:a16="http://schemas.microsoft.com/office/drawing/2014/main" id="{335FED01-F9A4-44B4-95BB-032161BAA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0" name="33-daf-daf-difs">
              <a:extLst>
                <a:ext uri="{FF2B5EF4-FFF2-40B4-BE49-F238E27FC236}">
                  <a16:creationId xmlns:a16="http://schemas.microsoft.com/office/drawing/2014/main" id="{335209F6-3FFB-41FB-B5E3-9EE055659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1" name="34-dif-dif">
              <a:extLst>
                <a:ext uri="{FF2B5EF4-FFF2-40B4-BE49-F238E27FC236}">
                  <a16:creationId xmlns:a16="http://schemas.microsoft.com/office/drawing/2014/main" id="{0B7E0F4E-E4F1-49FE-9095-7BC6253FE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2" name="35-dif-2difs">
              <a:extLst>
                <a:ext uri="{FF2B5EF4-FFF2-40B4-BE49-F238E27FC236}">
                  <a16:creationId xmlns:a16="http://schemas.microsoft.com/office/drawing/2014/main" id="{A49C4D75-D1CD-4B59-A2C9-6052DEA69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3" name="41-dif-ndifs">
              <a:extLst>
                <a:ext uri="{FF2B5EF4-FFF2-40B4-BE49-F238E27FC236}">
                  <a16:creationId xmlns:a16="http://schemas.microsoft.com/office/drawing/2014/main" id="{86C6835A-5518-4AFE-B411-F4E3C8B5C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4" name="42-shim-if">
              <a:extLst>
                <a:ext uri="{FF2B5EF4-FFF2-40B4-BE49-F238E27FC236}">
                  <a16:creationId xmlns:a16="http://schemas.microsoft.com/office/drawing/2014/main" id="{0EC71C38-C498-4309-A7E3-A32A8ECE1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5" name="43-shim-link">
              <a:extLst>
                <a:ext uri="{FF2B5EF4-FFF2-40B4-BE49-F238E27FC236}">
                  <a16:creationId xmlns:a16="http://schemas.microsoft.com/office/drawing/2014/main" id="{C810EC7B-B952-496D-B845-C9383B718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6" name="44-shim-nw">
              <a:extLst>
                <a:ext uri="{FF2B5EF4-FFF2-40B4-BE49-F238E27FC236}">
                  <a16:creationId xmlns:a16="http://schemas.microsoft.com/office/drawing/2014/main" id="{80DCBF93-9706-4306-B77E-4145A9932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77" name="45-nw-daf">
              <a:extLst>
                <a:ext uri="{FF2B5EF4-FFF2-40B4-BE49-F238E27FC236}">
                  <a16:creationId xmlns:a16="http://schemas.microsoft.com/office/drawing/2014/main" id="{2975638D-B534-43DC-AB81-D171DA922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856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B15A1B-1C84-4B3B-B2B0-05839E9A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Every</a:t>
            </a:r>
            <a:r>
              <a:rPr lang="en-US" noProof="0" dirty="0"/>
              <a:t> network aspect is drawn on the </a:t>
            </a:r>
            <a:r>
              <a:rPr lang="en-US" i="1" noProof="0" dirty="0"/>
              <a:t>same</a:t>
            </a:r>
            <a:r>
              <a:rPr lang="en-US" noProof="0" dirty="0"/>
              <a:t> grid</a:t>
            </a:r>
          </a:p>
        </p:txBody>
      </p:sp>
      <p:grpSp>
        <p:nvGrpSpPr>
          <p:cNvPr id="80" name="fp-td-circles">
            <a:extLst>
              <a:ext uri="{FF2B5EF4-FFF2-40B4-BE49-F238E27FC236}">
                <a16:creationId xmlns:a16="http://schemas.microsoft.com/office/drawing/2014/main" id="{3A606E8A-113B-4603-A2EE-7777DC6EF2E7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4853559"/>
            <a:ext cx="3672000" cy="1008595"/>
            <a:chOff x="0" y="1754600"/>
            <a:chExt cx="12192000" cy="3348799"/>
          </a:xfrm>
        </p:grpSpPr>
        <p:pic>
          <p:nvPicPr>
            <p:cNvPr id="81" name="td-l1-circle">
              <a:extLst>
                <a:ext uri="{FF2B5EF4-FFF2-40B4-BE49-F238E27FC236}">
                  <a16:creationId xmlns:a16="http://schemas.microsoft.com/office/drawing/2014/main" id="{04B5A0C3-5F7A-4213-9C32-C1261F5BC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2" name="td-l1-lines">
              <a:extLst>
                <a:ext uri="{FF2B5EF4-FFF2-40B4-BE49-F238E27FC236}">
                  <a16:creationId xmlns:a16="http://schemas.microsoft.com/office/drawing/2014/main" id="{10070738-30BD-42CC-8E0D-07F7AF622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3" name="td-l2-circle">
              <a:extLst>
                <a:ext uri="{FF2B5EF4-FFF2-40B4-BE49-F238E27FC236}">
                  <a16:creationId xmlns:a16="http://schemas.microsoft.com/office/drawing/2014/main" id="{387E8118-F75E-4D21-8230-729A41049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4" name="td-l2-lines">
              <a:extLst>
                <a:ext uri="{FF2B5EF4-FFF2-40B4-BE49-F238E27FC236}">
                  <a16:creationId xmlns:a16="http://schemas.microsoft.com/office/drawing/2014/main" id="{185DDA9E-010B-44E4-9A8A-C5C680EA3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5" name="td-l3-circle">
              <a:extLst>
                <a:ext uri="{FF2B5EF4-FFF2-40B4-BE49-F238E27FC236}">
                  <a16:creationId xmlns:a16="http://schemas.microsoft.com/office/drawing/2014/main" id="{2137AE7F-B394-496A-A8E7-AC723E64E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6" name="td-l3-lines">
              <a:extLst>
                <a:ext uri="{FF2B5EF4-FFF2-40B4-BE49-F238E27FC236}">
                  <a16:creationId xmlns:a16="http://schemas.microsoft.com/office/drawing/2014/main" id="{73727E7A-7341-4B9D-B36D-48BDE0A13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7" name="td-l4-circle">
              <a:extLst>
                <a:ext uri="{FF2B5EF4-FFF2-40B4-BE49-F238E27FC236}">
                  <a16:creationId xmlns:a16="http://schemas.microsoft.com/office/drawing/2014/main" id="{349C89C7-4D09-429F-8000-20A3ABC60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8" name="td-l4-lines">
              <a:extLst>
                <a:ext uri="{FF2B5EF4-FFF2-40B4-BE49-F238E27FC236}">
                  <a16:creationId xmlns:a16="http://schemas.microsoft.com/office/drawing/2014/main" id="{D7801767-876E-478A-BE31-E7EB4A8B2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9" name="td-l5-circle">
              <a:extLst>
                <a:ext uri="{FF2B5EF4-FFF2-40B4-BE49-F238E27FC236}">
                  <a16:creationId xmlns:a16="http://schemas.microsoft.com/office/drawing/2014/main" id="{979CFECF-A447-4918-AD32-091E5043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0" name="td-l5-lines">
              <a:extLst>
                <a:ext uri="{FF2B5EF4-FFF2-40B4-BE49-F238E27FC236}">
                  <a16:creationId xmlns:a16="http://schemas.microsoft.com/office/drawing/2014/main" id="{AB593031-9367-45E1-8085-74186E357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1" name="td-l6-circle">
              <a:extLst>
                <a:ext uri="{FF2B5EF4-FFF2-40B4-BE49-F238E27FC236}">
                  <a16:creationId xmlns:a16="http://schemas.microsoft.com/office/drawing/2014/main" id="{7EF2522A-0F75-4226-B02A-A7DB725FD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2" name="td-l6-lines">
              <a:extLst>
                <a:ext uri="{FF2B5EF4-FFF2-40B4-BE49-F238E27FC236}">
                  <a16:creationId xmlns:a16="http://schemas.microsoft.com/office/drawing/2014/main" id="{1CD73BCE-F8E6-44D2-A895-1CD1E67FA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3" name="td-l7-circle">
              <a:extLst>
                <a:ext uri="{FF2B5EF4-FFF2-40B4-BE49-F238E27FC236}">
                  <a16:creationId xmlns:a16="http://schemas.microsoft.com/office/drawing/2014/main" id="{42B43096-8B3D-4BAD-9DC3-3B8114C09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4" name="td-l7-lines">
              <a:extLst>
                <a:ext uri="{FF2B5EF4-FFF2-40B4-BE49-F238E27FC236}">
                  <a16:creationId xmlns:a16="http://schemas.microsoft.com/office/drawing/2014/main" id="{86084F18-D8A9-41F3-A54C-5AF764C9C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5" name="td-l99-white-br">
              <a:extLst>
                <a:ext uri="{FF2B5EF4-FFF2-40B4-BE49-F238E27FC236}">
                  <a16:creationId xmlns:a16="http://schemas.microsoft.com/office/drawing/2014/main" id="{B9E66B84-73F6-4D6B-9B19-D82CD70D3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6" name="td-l99-white-ir">
              <a:extLst>
                <a:ext uri="{FF2B5EF4-FFF2-40B4-BE49-F238E27FC236}">
                  <a16:creationId xmlns:a16="http://schemas.microsoft.com/office/drawing/2014/main" id="{0C017C0F-159B-4B44-A4BE-EEA8F82C4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3" name="fp-bu-circles">
            <a:extLst>
              <a:ext uri="{FF2B5EF4-FFF2-40B4-BE49-F238E27FC236}">
                <a16:creationId xmlns:a16="http://schemas.microsoft.com/office/drawing/2014/main" id="{2ED370E5-1443-480D-A70B-790937F22490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4831890"/>
            <a:ext cx="3672000" cy="1008595"/>
            <a:chOff x="0" y="1754600"/>
            <a:chExt cx="12192000" cy="3348799"/>
          </a:xfrm>
        </p:grpSpPr>
        <p:pic>
          <p:nvPicPr>
            <p:cNvPr id="104" name="bu-l0-helper-lines">
              <a:extLst>
                <a:ext uri="{FF2B5EF4-FFF2-40B4-BE49-F238E27FC236}">
                  <a16:creationId xmlns:a16="http://schemas.microsoft.com/office/drawing/2014/main" id="{A058D035-27C1-4658-B767-B7E452FF7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5" name="bu-l1-circle">
              <a:extLst>
                <a:ext uri="{FF2B5EF4-FFF2-40B4-BE49-F238E27FC236}">
                  <a16:creationId xmlns:a16="http://schemas.microsoft.com/office/drawing/2014/main" id="{EC2B3A15-1CEC-444D-9752-34A490A9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6" name="bu-l2-circle">
              <a:extLst>
                <a:ext uri="{FF2B5EF4-FFF2-40B4-BE49-F238E27FC236}">
                  <a16:creationId xmlns:a16="http://schemas.microsoft.com/office/drawing/2014/main" id="{E896A310-EF39-4156-80C3-E888457A8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7" name="bu-l3-circle">
              <a:extLst>
                <a:ext uri="{FF2B5EF4-FFF2-40B4-BE49-F238E27FC236}">
                  <a16:creationId xmlns:a16="http://schemas.microsoft.com/office/drawing/2014/main" id="{38E2FC67-FCA4-4F2F-A879-D660D2E2D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8" name="bu-l4-circle">
              <a:extLst>
                <a:ext uri="{FF2B5EF4-FFF2-40B4-BE49-F238E27FC236}">
                  <a16:creationId xmlns:a16="http://schemas.microsoft.com/office/drawing/2014/main" id="{2AFF455A-E322-4210-ADF2-827F59D61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9" name="bu-l5-circle">
              <a:extLst>
                <a:ext uri="{FF2B5EF4-FFF2-40B4-BE49-F238E27FC236}">
                  <a16:creationId xmlns:a16="http://schemas.microsoft.com/office/drawing/2014/main" id="{36FF5ADA-40ED-4CC4-BD52-534AF7D26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0" name="bu-l6-circle">
              <a:extLst>
                <a:ext uri="{FF2B5EF4-FFF2-40B4-BE49-F238E27FC236}">
                  <a16:creationId xmlns:a16="http://schemas.microsoft.com/office/drawing/2014/main" id="{6024AD7E-4FF2-4154-95EE-1B3CF600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1" name="bu-l7-circle">
              <a:extLst>
                <a:ext uri="{FF2B5EF4-FFF2-40B4-BE49-F238E27FC236}">
                  <a16:creationId xmlns:a16="http://schemas.microsoft.com/office/drawing/2014/main" id="{534A2845-ADB4-4F6F-BF47-09D47124C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2" name="bu-l99-white-br">
              <a:extLst>
                <a:ext uri="{FF2B5EF4-FFF2-40B4-BE49-F238E27FC236}">
                  <a16:creationId xmlns:a16="http://schemas.microsoft.com/office/drawing/2014/main" id="{FE6FD352-02B7-40D9-BD99-3901A0325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3" name="bu-l99-white-ir">
              <a:extLst>
                <a:ext uri="{FF2B5EF4-FFF2-40B4-BE49-F238E27FC236}">
                  <a16:creationId xmlns:a16="http://schemas.microsoft.com/office/drawing/2014/main" id="{A21058FB-F35A-4D2D-8F2F-664DD82B2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1" name="nw-example">
            <a:extLst>
              <a:ext uri="{FF2B5EF4-FFF2-40B4-BE49-F238E27FC236}">
                <a16:creationId xmlns:a16="http://schemas.microsoft.com/office/drawing/2014/main" id="{6D79204C-A28B-46EF-9D22-D5D49FF87F78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1933200"/>
            <a:ext cx="3672000" cy="990666"/>
            <a:chOff x="0" y="1784365"/>
            <a:chExt cx="12192000" cy="3289269"/>
          </a:xfrm>
        </p:grpSpPr>
        <p:pic>
          <p:nvPicPr>
            <p:cNvPr id="122" name="10-grid">
              <a:extLst>
                <a:ext uri="{FF2B5EF4-FFF2-40B4-BE49-F238E27FC236}">
                  <a16:creationId xmlns:a16="http://schemas.microsoft.com/office/drawing/2014/main" id="{6AAD6DCB-3198-4EB1-9E1F-9A87AC7BB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12-axis-text">
              <a:extLst>
                <a:ext uri="{FF2B5EF4-FFF2-40B4-BE49-F238E27FC236}">
                  <a16:creationId xmlns:a16="http://schemas.microsoft.com/office/drawing/2014/main" id="{53EA1DE2-66CC-4EFC-8104-CE0B6AF24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5" name="nw-example">
            <a:extLst>
              <a:ext uri="{FF2B5EF4-FFF2-40B4-BE49-F238E27FC236}">
                <a16:creationId xmlns:a16="http://schemas.microsoft.com/office/drawing/2014/main" id="{3630F677-4DF2-4903-B96F-78BBA79F86EF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1195200"/>
            <a:ext cx="3672000" cy="990666"/>
            <a:chOff x="0" y="1784365"/>
            <a:chExt cx="12192000" cy="3289269"/>
          </a:xfrm>
        </p:grpSpPr>
        <p:pic>
          <p:nvPicPr>
            <p:cNvPr id="126" name="10-grid">
              <a:extLst>
                <a:ext uri="{FF2B5EF4-FFF2-40B4-BE49-F238E27FC236}">
                  <a16:creationId xmlns:a16="http://schemas.microsoft.com/office/drawing/2014/main" id="{16F23F84-644F-4EC7-BC8D-11806359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11-phy-full">
              <a:extLst>
                <a:ext uri="{FF2B5EF4-FFF2-40B4-BE49-F238E27FC236}">
                  <a16:creationId xmlns:a16="http://schemas.microsoft.com/office/drawing/2014/main" id="{765B42DA-6B5E-4E8F-AD44-A7323A21C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20-system-grey">
              <a:extLst>
                <a:ext uri="{FF2B5EF4-FFF2-40B4-BE49-F238E27FC236}">
                  <a16:creationId xmlns:a16="http://schemas.microsoft.com/office/drawing/2014/main" id="{F161E2B7-7E7C-4A8A-AD95-D6637FB61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0-layer-color">
              <a:extLst>
                <a:ext uri="{FF2B5EF4-FFF2-40B4-BE49-F238E27FC236}">
                  <a16:creationId xmlns:a16="http://schemas.microsoft.com/office/drawing/2014/main" id="{B7F04605-A46C-4EE6-931B-8623D793E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1-frame-color">
              <a:extLst>
                <a:ext uri="{FF2B5EF4-FFF2-40B4-BE49-F238E27FC236}">
                  <a16:creationId xmlns:a16="http://schemas.microsoft.com/office/drawing/2014/main" id="{8F99353D-9A3D-465C-AB76-5DAFDBFD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33" name="nw-example">
            <a:extLst>
              <a:ext uri="{FF2B5EF4-FFF2-40B4-BE49-F238E27FC236}">
                <a16:creationId xmlns:a16="http://schemas.microsoft.com/office/drawing/2014/main" id="{F910C84D-5B51-41A8-91E4-7F83F51425A4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1195200"/>
            <a:ext cx="3672000" cy="990666"/>
            <a:chOff x="0" y="1784365"/>
            <a:chExt cx="12192000" cy="3289269"/>
          </a:xfrm>
        </p:grpSpPr>
        <p:pic>
          <p:nvPicPr>
            <p:cNvPr id="134" name="10-grid">
              <a:extLst>
                <a:ext uri="{FF2B5EF4-FFF2-40B4-BE49-F238E27FC236}">
                  <a16:creationId xmlns:a16="http://schemas.microsoft.com/office/drawing/2014/main" id="{56D7FF30-CEEA-450D-AAE1-2E90AEB9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11-phy-full">
              <a:extLst>
                <a:ext uri="{FF2B5EF4-FFF2-40B4-BE49-F238E27FC236}">
                  <a16:creationId xmlns:a16="http://schemas.microsoft.com/office/drawing/2014/main" id="{1C5C6EF8-D569-4E28-A93E-69C946C1C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20-system-blue">
              <a:extLst>
                <a:ext uri="{FF2B5EF4-FFF2-40B4-BE49-F238E27FC236}">
                  <a16:creationId xmlns:a16="http://schemas.microsoft.com/office/drawing/2014/main" id="{9BFD516C-28D4-4AF3-AD5C-E14AD2457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21-cells">
              <a:extLst>
                <a:ext uri="{FF2B5EF4-FFF2-40B4-BE49-F238E27FC236}">
                  <a16:creationId xmlns:a16="http://schemas.microsoft.com/office/drawing/2014/main" id="{D21B28C4-AE45-4EAB-8732-C02467F59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nw-example">
            <a:extLst>
              <a:ext uri="{FF2B5EF4-FFF2-40B4-BE49-F238E27FC236}">
                <a16:creationId xmlns:a16="http://schemas.microsoft.com/office/drawing/2014/main" id="{56DC69B6-C3FB-44D0-A593-3DA65DBE32FC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3769200"/>
            <a:ext cx="3672000" cy="990666"/>
            <a:chOff x="0" y="1784365"/>
            <a:chExt cx="12192000" cy="3289269"/>
          </a:xfrm>
        </p:grpSpPr>
        <p:pic>
          <p:nvPicPr>
            <p:cNvPr id="139" name="10-grid">
              <a:extLst>
                <a:ext uri="{FF2B5EF4-FFF2-40B4-BE49-F238E27FC236}">
                  <a16:creationId xmlns:a16="http://schemas.microsoft.com/office/drawing/2014/main" id="{52B3CF40-4059-4CC4-ABF7-862E8570B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11-phy">
              <a:extLst>
                <a:ext uri="{FF2B5EF4-FFF2-40B4-BE49-F238E27FC236}">
                  <a16:creationId xmlns:a16="http://schemas.microsoft.com/office/drawing/2014/main" id="{96290906-973C-4238-A781-43CB2EDC8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41" name="40-process-color">
              <a:extLst>
                <a:ext uri="{FF2B5EF4-FFF2-40B4-BE49-F238E27FC236}">
                  <a16:creationId xmlns:a16="http://schemas.microsoft.com/office/drawing/2014/main" id="{09D3E1C8-FB6F-4819-B0EF-94F80F59B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2" name="43-edge-system">
              <a:extLst>
                <a:ext uri="{FF2B5EF4-FFF2-40B4-BE49-F238E27FC236}">
                  <a16:creationId xmlns:a16="http://schemas.microsoft.com/office/drawing/2014/main" id="{A651EC94-205A-4A76-8DD4-E6100D89E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3" name="nw-example">
            <a:extLst>
              <a:ext uri="{FF2B5EF4-FFF2-40B4-BE49-F238E27FC236}">
                <a16:creationId xmlns:a16="http://schemas.microsoft.com/office/drawing/2014/main" id="{6C2F8A88-02C5-4C62-A971-55582029CC40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3769200"/>
            <a:ext cx="3672000" cy="990666"/>
            <a:chOff x="0" y="1784365"/>
            <a:chExt cx="12192000" cy="3289269"/>
          </a:xfrm>
        </p:grpSpPr>
        <p:pic>
          <p:nvPicPr>
            <p:cNvPr id="144" name="10-grid">
              <a:extLst>
                <a:ext uri="{FF2B5EF4-FFF2-40B4-BE49-F238E27FC236}">
                  <a16:creationId xmlns:a16="http://schemas.microsoft.com/office/drawing/2014/main" id="{7C4E5BFE-F746-47BB-9685-6A759D9C7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11-phy-full">
              <a:extLst>
                <a:ext uri="{FF2B5EF4-FFF2-40B4-BE49-F238E27FC236}">
                  <a16:creationId xmlns:a16="http://schemas.microsoft.com/office/drawing/2014/main" id="{694CF828-08E5-4825-ADE2-EB3A2A118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40-process-color">
              <a:extLst>
                <a:ext uri="{FF2B5EF4-FFF2-40B4-BE49-F238E27FC236}">
                  <a16:creationId xmlns:a16="http://schemas.microsoft.com/office/drawing/2014/main" id="{4F43D5E7-43AE-4225-A01F-55F0A102E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43-edge-system">
              <a:extLst>
                <a:ext uri="{FF2B5EF4-FFF2-40B4-BE49-F238E27FC236}">
                  <a16:creationId xmlns:a16="http://schemas.microsoft.com/office/drawing/2014/main" id="{BA2FE11A-18AB-44F5-98DA-43302913B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44-edge-layer">
              <a:extLst>
                <a:ext uri="{FF2B5EF4-FFF2-40B4-BE49-F238E27FC236}">
                  <a16:creationId xmlns:a16="http://schemas.microsoft.com/office/drawing/2014/main" id="{C537C916-6647-4C15-ACAF-B6BB9684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9" name="4L">
            <a:extLst>
              <a:ext uri="{FF2B5EF4-FFF2-40B4-BE49-F238E27FC236}">
                <a16:creationId xmlns:a16="http://schemas.microsoft.com/office/drawing/2014/main" id="{CDD5B261-E8D4-486D-9B88-6EF8CDA954FB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3769200"/>
            <a:ext cx="3672000" cy="990666"/>
            <a:chOff x="0" y="1784365"/>
            <a:chExt cx="12192000" cy="3289269"/>
          </a:xfrm>
        </p:grpSpPr>
        <p:pic>
          <p:nvPicPr>
            <p:cNvPr id="150" name="10-grid">
              <a:extLst>
                <a:ext uri="{FF2B5EF4-FFF2-40B4-BE49-F238E27FC236}">
                  <a16:creationId xmlns:a16="http://schemas.microsoft.com/office/drawing/2014/main" id="{E3B3FEE7-6736-43C8-B1F8-E85E4B6CF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30-layer-color">
              <a:extLst>
                <a:ext uri="{FF2B5EF4-FFF2-40B4-BE49-F238E27FC236}">
                  <a16:creationId xmlns:a16="http://schemas.microsoft.com/office/drawing/2014/main" id="{8ABD28DA-6071-4270-8C8C-F507281BD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2" name="31-frame-color">
              <a:extLst>
                <a:ext uri="{FF2B5EF4-FFF2-40B4-BE49-F238E27FC236}">
                  <a16:creationId xmlns:a16="http://schemas.microsoft.com/office/drawing/2014/main" id="{3E2348A1-7B82-4C1C-9BE6-73A82C6C6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53" name="40-process-grey">
              <a:extLst>
                <a:ext uri="{FF2B5EF4-FFF2-40B4-BE49-F238E27FC236}">
                  <a16:creationId xmlns:a16="http://schemas.microsoft.com/office/drawing/2014/main" id="{56618E51-49CE-441F-9C9A-221D70B85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7" name="net3d">
            <a:extLst>
              <a:ext uri="{FF2B5EF4-FFF2-40B4-BE49-F238E27FC236}">
                <a16:creationId xmlns:a16="http://schemas.microsoft.com/office/drawing/2014/main" id="{F42425BF-73E6-4B71-B88F-3CA0C809A276}"/>
              </a:ext>
            </a:extLst>
          </p:cNvPr>
          <p:cNvGrpSpPr>
            <a:grpSpLocks noChangeAspect="1"/>
          </p:cNvGrpSpPr>
          <p:nvPr/>
        </p:nvGrpSpPr>
        <p:grpSpPr>
          <a:xfrm>
            <a:off x="8326800" y="2008800"/>
            <a:ext cx="3672000" cy="1559561"/>
            <a:chOff x="0" y="839925"/>
            <a:chExt cx="12192000" cy="5178149"/>
          </a:xfrm>
        </p:grpSpPr>
        <p:pic>
          <p:nvPicPr>
            <p:cNvPr id="158" name="75-3d-prism-phy">
              <a:extLst>
                <a:ext uri="{FF2B5EF4-FFF2-40B4-BE49-F238E27FC236}">
                  <a16:creationId xmlns:a16="http://schemas.microsoft.com/office/drawing/2014/main" id="{377F8C71-E4A7-4377-AD92-F98650582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9"/>
            </a:xfrm>
            <a:prstGeom prst="rect">
              <a:avLst/>
            </a:prstGeom>
          </p:spPr>
        </p:pic>
        <p:pic>
          <p:nvPicPr>
            <p:cNvPr id="159" name="76-3d-prism-color">
              <a:extLst>
                <a:ext uri="{FF2B5EF4-FFF2-40B4-BE49-F238E27FC236}">
                  <a16:creationId xmlns:a16="http://schemas.microsoft.com/office/drawing/2014/main" id="{1B393A20-67E1-4D95-B25C-3A9439DFC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9"/>
            </a:xfrm>
            <a:prstGeom prst="rect">
              <a:avLst/>
            </a:prstGeom>
          </p:spPr>
        </p:pic>
      </p:grpSp>
      <p:grpSp>
        <p:nvGrpSpPr>
          <p:cNvPr id="160" name="layfp">
            <a:extLst>
              <a:ext uri="{FF2B5EF4-FFF2-40B4-BE49-F238E27FC236}">
                <a16:creationId xmlns:a16="http://schemas.microsoft.com/office/drawing/2014/main" id="{A4940BD4-A076-4AFF-B47E-EFF877BF89F7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4870800"/>
            <a:ext cx="3672000" cy="990666"/>
            <a:chOff x="0" y="1784365"/>
            <a:chExt cx="12192000" cy="3289269"/>
          </a:xfrm>
        </p:grpSpPr>
        <p:pic>
          <p:nvPicPr>
            <p:cNvPr id="161" name="61-layfp-color">
              <a:extLst>
                <a:ext uri="{FF2B5EF4-FFF2-40B4-BE49-F238E27FC236}">
                  <a16:creationId xmlns:a16="http://schemas.microsoft.com/office/drawing/2014/main" id="{AC0BA573-264D-479A-9918-29E9C59E1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62-layfp-process-grey">
              <a:extLst>
                <a:ext uri="{FF2B5EF4-FFF2-40B4-BE49-F238E27FC236}">
                  <a16:creationId xmlns:a16="http://schemas.microsoft.com/office/drawing/2014/main" id="{389F105A-637E-42A5-9204-37D0F4F15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net3d">
            <a:extLst>
              <a:ext uri="{FF2B5EF4-FFF2-40B4-BE49-F238E27FC236}">
                <a16:creationId xmlns:a16="http://schemas.microsoft.com/office/drawing/2014/main" id="{68A39183-875B-467F-B95C-283F57C02EF2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2023200"/>
            <a:ext cx="3672000" cy="1559561"/>
            <a:chOff x="0" y="839925"/>
            <a:chExt cx="12191999" cy="5178149"/>
          </a:xfrm>
        </p:grpSpPr>
        <p:pic>
          <p:nvPicPr>
            <p:cNvPr id="71" name="71-3d-cube-phy">
              <a:extLst>
                <a:ext uri="{FF2B5EF4-FFF2-40B4-BE49-F238E27FC236}">
                  <a16:creationId xmlns:a16="http://schemas.microsoft.com/office/drawing/2014/main" id="{D4C49A2C-D496-4562-9283-7B8B867C0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8"/>
            </a:xfrm>
            <a:prstGeom prst="rect">
              <a:avLst/>
            </a:prstGeom>
          </p:spPr>
        </p:pic>
        <p:pic>
          <p:nvPicPr>
            <p:cNvPr id="72" name="72-3d-cube-blue">
              <a:extLst>
                <a:ext uri="{FF2B5EF4-FFF2-40B4-BE49-F238E27FC236}">
                  <a16:creationId xmlns:a16="http://schemas.microsoft.com/office/drawing/2014/main" id="{25C51D54-5088-414E-B18E-AE9FE8CED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783978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layers</a:t>
            </a:r>
          </a:p>
        </p:txBody>
      </p:sp>
    </p:spTree>
    <p:extLst>
      <p:ext uri="{BB962C8B-B14F-4D97-AF65-F5344CB8AC3E}">
        <p14:creationId xmlns:p14="http://schemas.microsoft.com/office/powerpoint/2010/main" val="4142010465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432390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318700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layers</a:t>
            </a:r>
            <a:r>
              <a:rPr lang="en-US" dirty="0"/>
              <a:t> to top layout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1CDED595-86B5-4C20-9982-65CA7319683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44F19004-ED4C-4DD1-BEBA-A8BE9672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90B6CA1E-4EA7-45C4-85B3-47889A9F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BA290E75-7F4D-4F6A-AD9B-D8D14B7A7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EF23064D-60D4-4B14-9B66-0D8933EF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1-frame">
              <a:extLst>
                <a:ext uri="{FF2B5EF4-FFF2-40B4-BE49-F238E27FC236}">
                  <a16:creationId xmlns:a16="http://schemas.microsoft.com/office/drawing/2014/main" id="{D307FDBC-1108-4DFB-A11D-F9E6100A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7085574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cells and </a:t>
            </a:r>
            <a:r>
              <a:rPr lang="en-US" i="1" dirty="0"/>
              <a:t>systems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1CDED595-86B5-4C20-9982-65CA7319683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44F19004-ED4C-4DD1-BEBA-A8BE9672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EF23064D-60D4-4B14-9B66-0D8933EF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1-frame">
              <a:extLst>
                <a:ext uri="{FF2B5EF4-FFF2-40B4-BE49-F238E27FC236}">
                  <a16:creationId xmlns:a16="http://schemas.microsoft.com/office/drawing/2014/main" id="{D307FDBC-1108-4DFB-A11D-F9E6100A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0624161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processes</a:t>
            </a:r>
          </a:p>
        </p:txBody>
      </p: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F1EFD6E9-A8C4-49C4-8AAE-BCF1B51B073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-full">
              <a:extLst>
                <a:ext uri="{FF2B5EF4-FFF2-40B4-BE49-F238E27FC236}">
                  <a16:creationId xmlns:a16="http://schemas.microsoft.com/office/drawing/2014/main" id="{3E768FF2-8079-4950-95F7-2E6331EED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6AAD7FC0-7107-4C05-A3C2-15BA0299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-color">
              <a:extLst>
                <a:ext uri="{FF2B5EF4-FFF2-40B4-BE49-F238E27FC236}">
                  <a16:creationId xmlns:a16="http://schemas.microsoft.com/office/drawing/2014/main" id="{C323F04A-9113-40AC-B652-77B2E5A42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C2375294-B53A-48F2-B3FD-4A5DA9F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ED48D260-C563-434D-A4FB-11A520BB0CC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63861122-78AB-452D-8289-49C29099E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A4112747-3E5F-42C6-91B7-D31DA9156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">
              <a:extLst>
                <a:ext uri="{FF2B5EF4-FFF2-40B4-BE49-F238E27FC236}">
                  <a16:creationId xmlns:a16="http://schemas.microsoft.com/office/drawing/2014/main" id="{0D4B86C6-A5C2-4FB0-BC97-115B7A4B1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grey">
              <a:extLst>
                <a:ext uri="{FF2B5EF4-FFF2-40B4-BE49-F238E27FC236}">
                  <a16:creationId xmlns:a16="http://schemas.microsoft.com/office/drawing/2014/main" id="{AF8FA930-69F9-4379-A87B-1B8FD4AC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7928463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</a:t>
            </a:r>
            <a:r>
              <a:rPr lang="en-US" i="1" dirty="0"/>
              <a:t>layer</a:t>
            </a:r>
            <a:r>
              <a:rPr lang="en-US" dirty="0"/>
              <a:t> text (acronyms)</a:t>
            </a:r>
          </a:p>
        </p:txBody>
      </p: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F1EFD6E9-A8C4-49C4-8AAE-BCF1B51B073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-full">
              <a:extLst>
                <a:ext uri="{FF2B5EF4-FFF2-40B4-BE49-F238E27FC236}">
                  <a16:creationId xmlns:a16="http://schemas.microsoft.com/office/drawing/2014/main" id="{3E768FF2-8079-4950-95F7-2E6331EED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6AAD7FC0-7107-4C05-A3C2-15BA0299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-color">
              <a:extLst>
                <a:ext uri="{FF2B5EF4-FFF2-40B4-BE49-F238E27FC236}">
                  <a16:creationId xmlns:a16="http://schemas.microsoft.com/office/drawing/2014/main" id="{C323F04A-9113-40AC-B652-77B2E5A42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-color">
              <a:extLst>
                <a:ext uri="{FF2B5EF4-FFF2-40B4-BE49-F238E27FC236}">
                  <a16:creationId xmlns:a16="http://schemas.microsoft.com/office/drawing/2014/main" id="{88AC4325-2521-4538-B906-C1F5EE9C0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C2375294-B53A-48F2-B3FD-4A5DA9F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ED48D260-C563-434D-A4FB-11A520BB0CC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63861122-78AB-452D-8289-49C29099E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A4112747-3E5F-42C6-91B7-D31DA9156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">
              <a:extLst>
                <a:ext uri="{FF2B5EF4-FFF2-40B4-BE49-F238E27FC236}">
                  <a16:creationId xmlns:a16="http://schemas.microsoft.com/office/drawing/2014/main" id="{0D4B86C6-A5C2-4FB0-BC97-115B7A4B1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acr">
              <a:extLst>
                <a:ext uri="{FF2B5EF4-FFF2-40B4-BE49-F238E27FC236}">
                  <a16:creationId xmlns:a16="http://schemas.microsoft.com/office/drawing/2014/main" id="{0685249D-8A36-47F0-BF34-BB6994B45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grey">
              <a:extLst>
                <a:ext uri="{FF2B5EF4-FFF2-40B4-BE49-F238E27FC236}">
                  <a16:creationId xmlns:a16="http://schemas.microsoft.com/office/drawing/2014/main" id="{AF8FA930-69F9-4379-A87B-1B8FD4AC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703057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Fingerprints</a:t>
            </a:r>
          </a:p>
        </p:txBody>
      </p:sp>
    </p:spTree>
    <p:extLst>
      <p:ext uri="{BB962C8B-B14F-4D97-AF65-F5344CB8AC3E}">
        <p14:creationId xmlns:p14="http://schemas.microsoft.com/office/powerpoint/2010/main" val="2657438569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BBF1FC-1A85-46F6-A835-93BF64D4F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>
            <a:normAutofit/>
          </a:bodyPr>
          <a:lstStyle/>
          <a:p>
            <a:r>
              <a:rPr lang="en-US" noProof="0" dirty="0"/>
              <a:t>Combine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Into a packed circle diagram</a:t>
            </a:r>
          </a:p>
          <a:p>
            <a:pPr lvl="2"/>
            <a:r>
              <a:rPr lang="en-US" noProof="0" dirty="0"/>
              <a:t>Position of </a:t>
            </a:r>
            <a:r>
              <a:rPr lang="en-US" i="1" noProof="0" dirty="0"/>
              <a:t>processes</a:t>
            </a:r>
            <a:r>
              <a:rPr lang="en-US" noProof="0" dirty="0"/>
              <a:t> not critical</a:t>
            </a:r>
          </a:p>
          <a:p>
            <a:pPr lvl="1"/>
            <a:r>
              <a:rPr lang="en-US" dirty="0"/>
              <a:t>Shows containment relationship</a:t>
            </a:r>
          </a:p>
          <a:p>
            <a:pPr lvl="2"/>
            <a:r>
              <a:rPr lang="en-US" noProof="0" dirty="0"/>
              <a:t>Between </a:t>
            </a:r>
            <a:r>
              <a:rPr lang="en-US" i="1" noProof="0" dirty="0"/>
              <a:t>layers</a:t>
            </a:r>
          </a:p>
          <a:p>
            <a:pPr lvl="2"/>
            <a:r>
              <a:rPr lang="en-US" dirty="0"/>
              <a:t>With or without </a:t>
            </a:r>
            <a:r>
              <a:rPr lang="en-US" i="1" dirty="0"/>
              <a:t>processes</a:t>
            </a:r>
          </a:p>
          <a:p>
            <a:pPr lvl="1"/>
            <a:r>
              <a:rPr lang="en-US" noProof="0" dirty="0"/>
              <a:t>Limitation</a:t>
            </a:r>
          </a:p>
          <a:p>
            <a:pPr lvl="2"/>
            <a:r>
              <a:rPr lang="en-US" noProof="0" dirty="0"/>
              <a:t>For strict hierarchies only</a:t>
            </a:r>
          </a:p>
          <a:p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504E8E-F202-47CB-BF41-E1182F247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All </a:t>
            </a:r>
            <a:r>
              <a:rPr lang="en-US" i="1" noProof="0" dirty="0"/>
              <a:t>layers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81431E-C6C7-4AC9-8FD7-A3E74E01880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>
            <a:normAutofit/>
          </a:bodyPr>
          <a:lstStyle/>
          <a:p>
            <a:r>
              <a:rPr lang="en-US" noProof="0" dirty="0"/>
              <a:t>Take </a:t>
            </a:r>
            <a:r>
              <a:rPr lang="en-US" i="1" noProof="0" dirty="0"/>
              <a:t>layers</a:t>
            </a:r>
            <a:r>
              <a:rPr lang="en-US" noProof="0" dirty="0"/>
              <a:t>: DIFs and DAFs</a:t>
            </a:r>
          </a:p>
          <a:p>
            <a:pPr lvl="2"/>
            <a:r>
              <a:rPr lang="en-US" noProof="0" dirty="0"/>
              <a:t>Fill and stroke only, no text</a:t>
            </a:r>
          </a:p>
          <a:p>
            <a:r>
              <a:rPr lang="en-US" noProof="0" dirty="0"/>
              <a:t>Add </a:t>
            </a:r>
            <a:r>
              <a:rPr lang="en-US" i="1" noProof="0" dirty="0"/>
              <a:t>processes</a:t>
            </a:r>
            <a:r>
              <a:rPr lang="en-US" noProof="0" dirty="0"/>
              <a:t>: IPCPs and DAPs</a:t>
            </a:r>
          </a:p>
          <a:p>
            <a:pPr lvl="2"/>
            <a:r>
              <a:rPr lang="en-US" noProof="0" dirty="0"/>
              <a:t>Ellipses only, no text</a:t>
            </a:r>
          </a:p>
          <a:p>
            <a:r>
              <a:rPr lang="en-US" noProof="0" dirty="0"/>
              <a:t>Transform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Change to ellipses</a:t>
            </a:r>
          </a:p>
          <a:p>
            <a:pPr lvl="2"/>
            <a:r>
              <a:rPr lang="en-US" noProof="0" dirty="0"/>
              <a:t>90 degree turn</a:t>
            </a:r>
          </a:p>
          <a:p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611E58-9302-446D-B8BF-5B5E6530D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Individually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2CD29D-149E-4C80-B6A8-0EF612DB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Looking at </a:t>
            </a:r>
            <a:r>
              <a:rPr lang="en-US" i="1" noProof="0" dirty="0"/>
              <a:t>layers</a:t>
            </a:r>
            <a:r>
              <a:rPr lang="en-US" noProof="0" dirty="0"/>
              <a:t>, how to fingerprint them?</a:t>
            </a:r>
          </a:p>
        </p:txBody>
      </p:sp>
    </p:spTree>
    <p:extLst>
      <p:ext uri="{BB962C8B-B14F-4D97-AF65-F5344CB8AC3E}">
        <p14:creationId xmlns:p14="http://schemas.microsoft.com/office/powerpoint/2010/main" val="19877148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BCE62F-C78B-493B-A554-FDE680C5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AC8DE9B-AF05-4053-8352-6B37996DB36D}"/>
              </a:ext>
            </a:extLst>
          </p:cNvPr>
          <p:cNvSpPr txBox="1">
            <a:spLocks/>
          </p:cNvSpPr>
          <p:nvPr/>
        </p:nvSpPr>
        <p:spPr>
          <a:xfrm>
            <a:off x="334800" y="5130900"/>
            <a:ext cx="11520000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000" dirty="0"/>
              <a:t>30c, 31fc, 40g</a:t>
            </a:r>
          </a:p>
        </p:txBody>
      </p:sp>
      <p:grpSp>
        <p:nvGrpSpPr>
          <p:cNvPr id="17" name="4L">
            <a:extLst>
              <a:ext uri="{FF2B5EF4-FFF2-40B4-BE49-F238E27FC236}">
                <a16:creationId xmlns:a16="http://schemas.microsoft.com/office/drawing/2014/main" id="{7630654E-BF9E-4291-9616-A381DA8C53D1}"/>
              </a:ext>
            </a:extLst>
          </p:cNvPr>
          <p:cNvGrpSpPr>
            <a:grpSpLocks noChangeAspect="1"/>
          </p:cNvGrpSpPr>
          <p:nvPr/>
        </p:nvGrpSpPr>
        <p:grpSpPr>
          <a:xfrm>
            <a:off x="334963" y="1267200"/>
            <a:ext cx="11520000" cy="3107970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11F99177-A71C-454D-97E7-4F5DE6A40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A88BC3E9-E261-4E38-B1E7-89D603EE5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5ACA90E5-5C8E-43D2-A395-082538517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775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793F2-CF06-454E-A124-F240FBEC3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Shows all used graphic elements, not many needed, due to abstractions and patterns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33526-DA1F-442D-8E33-47B3B2B4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Graphic Elements</a:t>
            </a:r>
          </a:p>
        </p:txBody>
      </p:sp>
    </p:spTree>
    <p:extLst>
      <p:ext uri="{BB962C8B-B14F-4D97-AF65-F5344CB8AC3E}">
        <p14:creationId xmlns:p14="http://schemas.microsoft.com/office/powerpoint/2010/main" val="3874476971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FF40-99A3-4686-B068-3EC08579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Larger </a:t>
            </a:r>
            <a:r>
              <a:rPr lang="en-US" i="1" noProof="0" dirty="0"/>
              <a:t>layers</a:t>
            </a:r>
            <a:r>
              <a:rPr lang="en-US" noProof="0" dirty="0"/>
              <a:t>, rearranged </a:t>
            </a:r>
            <a:r>
              <a:rPr lang="en-US" i="1" noProof="0" dirty="0"/>
              <a:t>processes</a:t>
            </a:r>
          </a:p>
        </p:txBody>
      </p:sp>
      <p:pic>
        <p:nvPicPr>
          <p:cNvPr id="4" name="fingerprint-layers-1">
            <a:extLst>
              <a:ext uri="{FF2B5EF4-FFF2-40B4-BE49-F238E27FC236}">
                <a16:creationId xmlns:a16="http://schemas.microsoft.com/office/drawing/2014/main" id="{C28AA859-F34F-40D0-9884-5AE9CCE5B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91125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BC2D-3A31-454B-AE74-CE26E196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Transform </a:t>
            </a:r>
            <a:r>
              <a:rPr lang="en-US" i="1" noProof="0" dirty="0"/>
              <a:t>layers</a:t>
            </a:r>
            <a:r>
              <a:rPr lang="en-US" noProof="0" dirty="0"/>
              <a:t> to ellipses</a:t>
            </a:r>
          </a:p>
        </p:txBody>
      </p:sp>
      <p:pic>
        <p:nvPicPr>
          <p:cNvPr id="4" name="fingerprint-layers-2">
            <a:extLst>
              <a:ext uri="{FF2B5EF4-FFF2-40B4-BE49-F238E27FC236}">
                <a16:creationId xmlns:a16="http://schemas.microsoft.com/office/drawing/2014/main" id="{F2C804DD-B2D3-404E-915D-F4D709917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81505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1D74-0AD3-4196-A063-7E6881B2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lower </a:t>
            </a:r>
            <a:r>
              <a:rPr lang="en-US" i="1" noProof="0" dirty="0"/>
              <a:t>layers</a:t>
            </a:r>
            <a:endParaRPr lang="en-US" noProof="0" dirty="0"/>
          </a:p>
        </p:txBody>
      </p:sp>
      <p:pic>
        <p:nvPicPr>
          <p:cNvPr id="4" name="fingerprint-layers-3">
            <a:extLst>
              <a:ext uri="{FF2B5EF4-FFF2-40B4-BE49-F238E27FC236}">
                <a16:creationId xmlns:a16="http://schemas.microsoft.com/office/drawing/2014/main" id="{D9EAB9FA-F832-4A0C-A91F-C5F1DA1E4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49138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17FB-8200-448E-96BF-D7ACFEFD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middle </a:t>
            </a:r>
            <a:r>
              <a:rPr lang="en-US" i="1" noProof="0" dirty="0"/>
              <a:t>layers</a:t>
            </a:r>
            <a:endParaRPr lang="en-US" noProof="0" dirty="0"/>
          </a:p>
        </p:txBody>
      </p:sp>
      <p:pic>
        <p:nvPicPr>
          <p:cNvPr id="4" name="fingerprint-layers-4">
            <a:extLst>
              <a:ext uri="{FF2B5EF4-FFF2-40B4-BE49-F238E27FC236}">
                <a16:creationId xmlns:a16="http://schemas.microsoft.com/office/drawing/2014/main" id="{48F996FF-4537-47DE-9B23-AF2954200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58664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4C40-81A6-4499-B3D2-EFC428FD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top </a:t>
            </a:r>
            <a:r>
              <a:rPr lang="en-US" i="1" noProof="0" dirty="0"/>
              <a:t>layer</a:t>
            </a:r>
            <a:r>
              <a:rPr lang="en-US" noProof="0" dirty="0"/>
              <a:t> – final </a:t>
            </a:r>
            <a:r>
              <a:rPr lang="en-US" i="1" noProof="0" dirty="0"/>
              <a:t>layer</a:t>
            </a:r>
            <a:r>
              <a:rPr lang="en-US" noProof="0" dirty="0"/>
              <a:t> </a:t>
            </a:r>
            <a:r>
              <a:rPr lang="en-US" dirty="0"/>
              <a:t>f</a:t>
            </a:r>
            <a:r>
              <a:rPr lang="en-US" noProof="0" dirty="0" err="1"/>
              <a:t>ingerprint</a:t>
            </a:r>
            <a:endParaRPr lang="en-US" noProof="0" dirty="0"/>
          </a:p>
        </p:txBody>
      </p:sp>
      <p:pic>
        <p:nvPicPr>
          <p:cNvPr id="4" name="fingerprint-layers-5">
            <a:extLst>
              <a:ext uri="{FF2B5EF4-FFF2-40B4-BE49-F238E27FC236}">
                <a16:creationId xmlns:a16="http://schemas.microsoft.com/office/drawing/2014/main" id="{FDA699EA-63B8-4E6C-A604-FF2DECA06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03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B8C03EFE-AF41-45D8-8525-E3C99FFF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</a:t>
            </a:r>
            <a:r>
              <a:rPr lang="en-US" dirty="0"/>
              <a:t> fingerprint: example network</a:t>
            </a:r>
            <a:endParaRPr lang="en-US" noProof="0" dirty="0"/>
          </a:p>
        </p:txBody>
      </p:sp>
      <p:sp>
        <p:nvSpPr>
          <p:cNvPr id="106" name="d1">
            <a:extLst>
              <a:ext uri="{FF2B5EF4-FFF2-40B4-BE49-F238E27FC236}">
                <a16:creationId xmlns:a16="http://schemas.microsoft.com/office/drawing/2014/main" id="{02AEBFCD-3341-45E2-8B81-29262EC38B6F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62c</a:t>
            </a:r>
          </a:p>
        </p:txBody>
      </p:sp>
      <p:sp>
        <p:nvSpPr>
          <p:cNvPr id="107" name="c1">
            <a:extLst>
              <a:ext uri="{FF2B5EF4-FFF2-40B4-BE49-F238E27FC236}">
                <a16:creationId xmlns:a16="http://schemas.microsoft.com/office/drawing/2014/main" id="{4ECE3D91-9BA0-4B07-8159-6A45504B7681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62b</a:t>
            </a:r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35EFFD8C-3189-4DAA-B66F-BE4408CB26DC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62g</a:t>
            </a:r>
          </a:p>
        </p:txBody>
      </p:sp>
      <p:sp>
        <p:nvSpPr>
          <p:cNvPr id="109" name="a1">
            <a:extLst>
              <a:ext uri="{FF2B5EF4-FFF2-40B4-BE49-F238E27FC236}">
                <a16:creationId xmlns:a16="http://schemas.microsoft.com/office/drawing/2014/main" id="{90A00C2A-4C16-4BD0-B9B2-8AC3F639F7B2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</a:t>
            </a:r>
          </a:p>
        </p:txBody>
      </p:sp>
      <p:sp>
        <p:nvSpPr>
          <p:cNvPr id="110" name="d2">
            <a:extLst>
              <a:ext uri="{FF2B5EF4-FFF2-40B4-BE49-F238E27FC236}">
                <a16:creationId xmlns:a16="http://schemas.microsoft.com/office/drawing/2014/main" id="{99E8A840-6E0B-4DA1-A946-57D1EFF95497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62c</a:t>
            </a:r>
          </a:p>
        </p:txBody>
      </p:sp>
      <p:sp>
        <p:nvSpPr>
          <p:cNvPr id="111" name="c2">
            <a:extLst>
              <a:ext uri="{FF2B5EF4-FFF2-40B4-BE49-F238E27FC236}">
                <a16:creationId xmlns:a16="http://schemas.microsoft.com/office/drawing/2014/main" id="{10003E51-D166-4D50-BE56-F8FFE1C19623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62b</a:t>
            </a:r>
          </a:p>
        </p:txBody>
      </p:sp>
      <p:sp>
        <p:nvSpPr>
          <p:cNvPr id="112" name="b2">
            <a:extLst>
              <a:ext uri="{FF2B5EF4-FFF2-40B4-BE49-F238E27FC236}">
                <a16:creationId xmlns:a16="http://schemas.microsoft.com/office/drawing/2014/main" id="{2114D4C2-95BB-46D9-B108-48B42060D2F2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62g</a:t>
            </a:r>
          </a:p>
        </p:txBody>
      </p:sp>
      <p:sp>
        <p:nvSpPr>
          <p:cNvPr id="113" name="a2">
            <a:extLst>
              <a:ext uri="{FF2B5EF4-FFF2-40B4-BE49-F238E27FC236}">
                <a16:creationId xmlns:a16="http://schemas.microsoft.com/office/drawing/2014/main" id="{D52C26BE-3019-493A-8D7D-C307A24B25BA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</a:t>
            </a:r>
          </a:p>
        </p:txBody>
      </p:sp>
      <p:sp>
        <p:nvSpPr>
          <p:cNvPr id="114" name="d3">
            <a:extLst>
              <a:ext uri="{FF2B5EF4-FFF2-40B4-BE49-F238E27FC236}">
                <a16:creationId xmlns:a16="http://schemas.microsoft.com/office/drawing/2014/main" id="{1C73FF95-BE65-45DD-A648-F908DA25660E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62c</a:t>
            </a:r>
          </a:p>
        </p:txBody>
      </p:sp>
      <p:sp>
        <p:nvSpPr>
          <p:cNvPr id="115" name="c3">
            <a:extLst>
              <a:ext uri="{FF2B5EF4-FFF2-40B4-BE49-F238E27FC236}">
                <a16:creationId xmlns:a16="http://schemas.microsoft.com/office/drawing/2014/main" id="{CFC5C9F6-8814-4DCE-AB48-7CE9B1E5552B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62b</a:t>
            </a:r>
          </a:p>
        </p:txBody>
      </p:sp>
      <p:sp>
        <p:nvSpPr>
          <p:cNvPr id="116" name="b3">
            <a:extLst>
              <a:ext uri="{FF2B5EF4-FFF2-40B4-BE49-F238E27FC236}">
                <a16:creationId xmlns:a16="http://schemas.microsoft.com/office/drawing/2014/main" id="{8D6A7B1B-28D2-456E-9BBE-7A9B0C33C55A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62g</a:t>
            </a:r>
          </a:p>
        </p:txBody>
      </p:sp>
      <p:sp>
        <p:nvSpPr>
          <p:cNvPr id="117" name="a3">
            <a:extLst>
              <a:ext uri="{FF2B5EF4-FFF2-40B4-BE49-F238E27FC236}">
                <a16:creationId xmlns:a16="http://schemas.microsoft.com/office/drawing/2014/main" id="{AAB65FB3-CFD7-4514-9B25-CB0C2E8BCC68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</a:t>
            </a:r>
          </a:p>
        </p:txBody>
      </p:sp>
      <p:grpSp>
        <p:nvGrpSpPr>
          <p:cNvPr id="45" name="d3">
            <a:extLst>
              <a:ext uri="{FF2B5EF4-FFF2-40B4-BE49-F238E27FC236}">
                <a16:creationId xmlns:a16="http://schemas.microsoft.com/office/drawing/2014/main" id="{6AA6F7F3-C283-431B-8EA2-B157DD067846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4798800"/>
            <a:ext cx="3063600" cy="826526"/>
            <a:chOff x="0" y="1784365"/>
            <a:chExt cx="12192000" cy="3289269"/>
          </a:xfrm>
        </p:grpSpPr>
        <p:pic>
          <p:nvPicPr>
            <p:cNvPr id="46" name="61-layfp-grey">
              <a:extLst>
                <a:ext uri="{FF2B5EF4-FFF2-40B4-BE49-F238E27FC236}">
                  <a16:creationId xmlns:a16="http://schemas.microsoft.com/office/drawing/2014/main" id="{DA00A276-E899-4425-B1FE-7AA01A43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62-layfp-process-color">
              <a:extLst>
                <a:ext uri="{FF2B5EF4-FFF2-40B4-BE49-F238E27FC236}">
                  <a16:creationId xmlns:a16="http://schemas.microsoft.com/office/drawing/2014/main" id="{BBFB1302-E68E-4E06-B247-2856C213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c3">
            <a:extLst>
              <a:ext uri="{FF2B5EF4-FFF2-40B4-BE49-F238E27FC236}">
                <a16:creationId xmlns:a16="http://schemas.microsoft.com/office/drawing/2014/main" id="{5760ED2B-D7EB-4E58-BF8B-3DEFB3176979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4798800"/>
            <a:ext cx="3063600" cy="826526"/>
            <a:chOff x="0" y="1784365"/>
            <a:chExt cx="12192000" cy="3289269"/>
          </a:xfrm>
        </p:grpSpPr>
        <p:pic>
          <p:nvPicPr>
            <p:cNvPr id="49" name="61-layfp-grey">
              <a:extLst>
                <a:ext uri="{FF2B5EF4-FFF2-40B4-BE49-F238E27FC236}">
                  <a16:creationId xmlns:a16="http://schemas.microsoft.com/office/drawing/2014/main" id="{FC68BF2D-07F5-4A99-AB7A-7AEA929F0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62-layfp-process-blue">
              <a:extLst>
                <a:ext uri="{FF2B5EF4-FFF2-40B4-BE49-F238E27FC236}">
                  <a16:creationId xmlns:a16="http://schemas.microsoft.com/office/drawing/2014/main" id="{E2EEE668-5545-463D-AABC-8AE9148BA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b3">
            <a:extLst>
              <a:ext uri="{FF2B5EF4-FFF2-40B4-BE49-F238E27FC236}">
                <a16:creationId xmlns:a16="http://schemas.microsoft.com/office/drawing/2014/main" id="{15F7867A-133D-4DF4-BE31-B00E4A85ECD8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4798800"/>
            <a:ext cx="3063600" cy="826526"/>
            <a:chOff x="0" y="1784365"/>
            <a:chExt cx="12192000" cy="3289269"/>
          </a:xfrm>
        </p:grpSpPr>
        <p:pic>
          <p:nvPicPr>
            <p:cNvPr id="52" name="61-layfp-grey">
              <a:extLst>
                <a:ext uri="{FF2B5EF4-FFF2-40B4-BE49-F238E27FC236}">
                  <a16:creationId xmlns:a16="http://schemas.microsoft.com/office/drawing/2014/main" id="{07907CCC-EE6D-48DF-AA06-1F8662DC9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62-layfp-process-grey">
              <a:extLst>
                <a:ext uri="{FF2B5EF4-FFF2-40B4-BE49-F238E27FC236}">
                  <a16:creationId xmlns:a16="http://schemas.microsoft.com/office/drawing/2014/main" id="{F66D6944-7BA7-4BC6-8076-C56385AB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4" name="61-layfp-grey">
            <a:extLst>
              <a:ext uri="{FF2B5EF4-FFF2-40B4-BE49-F238E27FC236}">
                <a16:creationId xmlns:a16="http://schemas.microsoft.com/office/drawing/2014/main" id="{04519315-4412-4D4D-BEBD-0AA60FBBB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4798800"/>
            <a:ext cx="3063600" cy="826526"/>
          </a:xfrm>
          <a:prstGeom prst="rect">
            <a:avLst/>
          </a:prstGeom>
        </p:spPr>
      </p:pic>
      <p:grpSp>
        <p:nvGrpSpPr>
          <p:cNvPr id="55" name="d2">
            <a:extLst>
              <a:ext uri="{FF2B5EF4-FFF2-40B4-BE49-F238E27FC236}">
                <a16:creationId xmlns:a16="http://schemas.microsoft.com/office/drawing/2014/main" id="{E3BDBCA4-0F15-4BE0-B435-A15F0E450881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3006000"/>
            <a:ext cx="3063600" cy="826526"/>
            <a:chOff x="0" y="1784365"/>
            <a:chExt cx="12192000" cy="3289269"/>
          </a:xfrm>
        </p:grpSpPr>
        <p:pic>
          <p:nvPicPr>
            <p:cNvPr id="56" name="61-layfp-color">
              <a:extLst>
                <a:ext uri="{FF2B5EF4-FFF2-40B4-BE49-F238E27FC236}">
                  <a16:creationId xmlns:a16="http://schemas.microsoft.com/office/drawing/2014/main" id="{734210B2-A762-43A6-B94B-920B469C1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62-layfp-process-color">
              <a:extLst>
                <a:ext uri="{FF2B5EF4-FFF2-40B4-BE49-F238E27FC236}">
                  <a16:creationId xmlns:a16="http://schemas.microsoft.com/office/drawing/2014/main" id="{DA846CE9-0A36-40A3-878C-14874452A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c2">
            <a:extLst>
              <a:ext uri="{FF2B5EF4-FFF2-40B4-BE49-F238E27FC236}">
                <a16:creationId xmlns:a16="http://schemas.microsoft.com/office/drawing/2014/main" id="{2DD62024-2FB3-4F53-B339-1BC909961D1C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3006000"/>
            <a:ext cx="3063600" cy="826526"/>
            <a:chOff x="0" y="1784365"/>
            <a:chExt cx="12192000" cy="3289269"/>
          </a:xfrm>
        </p:grpSpPr>
        <p:pic>
          <p:nvPicPr>
            <p:cNvPr id="59" name="61-layfp-color">
              <a:extLst>
                <a:ext uri="{FF2B5EF4-FFF2-40B4-BE49-F238E27FC236}">
                  <a16:creationId xmlns:a16="http://schemas.microsoft.com/office/drawing/2014/main" id="{414DE215-A1A1-41EC-B140-73A2F2D3B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62-layfp-process-blue">
              <a:extLst>
                <a:ext uri="{FF2B5EF4-FFF2-40B4-BE49-F238E27FC236}">
                  <a16:creationId xmlns:a16="http://schemas.microsoft.com/office/drawing/2014/main" id="{3769FBBE-0E99-4B17-BCE8-2B724B6A3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b2">
            <a:extLst>
              <a:ext uri="{FF2B5EF4-FFF2-40B4-BE49-F238E27FC236}">
                <a16:creationId xmlns:a16="http://schemas.microsoft.com/office/drawing/2014/main" id="{7BCAAD47-C7B1-4455-90F5-A202F703CD05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3006000"/>
            <a:ext cx="3063600" cy="826526"/>
            <a:chOff x="0" y="1784365"/>
            <a:chExt cx="12192000" cy="3289269"/>
          </a:xfrm>
        </p:grpSpPr>
        <p:pic>
          <p:nvPicPr>
            <p:cNvPr id="62" name="61-layfp-color">
              <a:extLst>
                <a:ext uri="{FF2B5EF4-FFF2-40B4-BE49-F238E27FC236}">
                  <a16:creationId xmlns:a16="http://schemas.microsoft.com/office/drawing/2014/main" id="{C8BADD01-CA92-4590-AE03-8F5118941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62-layfp-process-grey">
              <a:extLst>
                <a:ext uri="{FF2B5EF4-FFF2-40B4-BE49-F238E27FC236}">
                  <a16:creationId xmlns:a16="http://schemas.microsoft.com/office/drawing/2014/main" id="{72D60266-4B9B-4CA7-82B3-37FCDD72D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64" name="61-layfp-color">
            <a:extLst>
              <a:ext uri="{FF2B5EF4-FFF2-40B4-BE49-F238E27FC236}">
                <a16:creationId xmlns:a16="http://schemas.microsoft.com/office/drawing/2014/main" id="{2507994B-43FB-4363-9243-02E13FE31E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3006000"/>
            <a:ext cx="3063600" cy="826526"/>
          </a:xfrm>
          <a:prstGeom prst="rect">
            <a:avLst/>
          </a:prstGeom>
        </p:spPr>
      </p:pic>
      <p:grpSp>
        <p:nvGrpSpPr>
          <p:cNvPr id="65" name="d1">
            <a:extLst>
              <a:ext uri="{FF2B5EF4-FFF2-40B4-BE49-F238E27FC236}">
                <a16:creationId xmlns:a16="http://schemas.microsoft.com/office/drawing/2014/main" id="{F0F8F77C-5BC4-4280-B440-CEAA54120008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1213200"/>
            <a:ext cx="3063600" cy="826526"/>
            <a:chOff x="0" y="1784365"/>
            <a:chExt cx="12192000" cy="3289269"/>
          </a:xfrm>
        </p:grpSpPr>
        <p:pic>
          <p:nvPicPr>
            <p:cNvPr id="66" name="61-layfp-blue">
              <a:extLst>
                <a:ext uri="{FF2B5EF4-FFF2-40B4-BE49-F238E27FC236}">
                  <a16:creationId xmlns:a16="http://schemas.microsoft.com/office/drawing/2014/main" id="{A15A514A-253D-4453-8D43-66919C5A7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62-layfp-process-color">
              <a:extLst>
                <a:ext uri="{FF2B5EF4-FFF2-40B4-BE49-F238E27FC236}">
                  <a16:creationId xmlns:a16="http://schemas.microsoft.com/office/drawing/2014/main" id="{73D98958-8948-4EE3-B205-65F2D7791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8" name="c1">
            <a:extLst>
              <a:ext uri="{FF2B5EF4-FFF2-40B4-BE49-F238E27FC236}">
                <a16:creationId xmlns:a16="http://schemas.microsoft.com/office/drawing/2014/main" id="{9B0EF4F1-EC0E-4CA9-ADD3-507183B01741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1213200"/>
            <a:ext cx="3063600" cy="826526"/>
            <a:chOff x="0" y="1784365"/>
            <a:chExt cx="12192000" cy="3289269"/>
          </a:xfrm>
        </p:grpSpPr>
        <p:pic>
          <p:nvPicPr>
            <p:cNvPr id="69" name="61-layfp-blue">
              <a:extLst>
                <a:ext uri="{FF2B5EF4-FFF2-40B4-BE49-F238E27FC236}">
                  <a16:creationId xmlns:a16="http://schemas.microsoft.com/office/drawing/2014/main" id="{900FA3DC-ACD1-48C1-A4A8-90A81C57E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62-layfp-process-blue">
              <a:extLst>
                <a:ext uri="{FF2B5EF4-FFF2-40B4-BE49-F238E27FC236}">
                  <a16:creationId xmlns:a16="http://schemas.microsoft.com/office/drawing/2014/main" id="{B8193A2B-8C07-4878-9B55-E32518FCE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b1">
            <a:extLst>
              <a:ext uri="{FF2B5EF4-FFF2-40B4-BE49-F238E27FC236}">
                <a16:creationId xmlns:a16="http://schemas.microsoft.com/office/drawing/2014/main" id="{F762B297-687B-431D-8A24-0BD3CF2C09D0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1213200"/>
            <a:ext cx="3063600" cy="826526"/>
            <a:chOff x="0" y="1784365"/>
            <a:chExt cx="12192000" cy="3289269"/>
          </a:xfrm>
        </p:grpSpPr>
        <p:pic>
          <p:nvPicPr>
            <p:cNvPr id="72" name="61-layfp-blue">
              <a:extLst>
                <a:ext uri="{FF2B5EF4-FFF2-40B4-BE49-F238E27FC236}">
                  <a16:creationId xmlns:a16="http://schemas.microsoft.com/office/drawing/2014/main" id="{2CA50188-8D5C-4BCB-B33E-F235F9A0D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62-layfp-process-grey">
              <a:extLst>
                <a:ext uri="{FF2B5EF4-FFF2-40B4-BE49-F238E27FC236}">
                  <a16:creationId xmlns:a16="http://schemas.microsoft.com/office/drawing/2014/main" id="{24359672-E889-4C40-8AF2-CE5652334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74" name="61-layfp-blue">
            <a:extLst>
              <a:ext uri="{FF2B5EF4-FFF2-40B4-BE49-F238E27FC236}">
                <a16:creationId xmlns:a16="http://schemas.microsoft.com/office/drawing/2014/main" id="{A8AF7527-9634-483D-88E6-33F4778C1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1213200"/>
            <a:ext cx="3063600" cy="8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41779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0E00-31DC-4689-918D-12112D277A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Any tool that can show circles containing circles</a:t>
            </a:r>
          </a:p>
          <a:p>
            <a:pPr lvl="2"/>
            <a:r>
              <a:rPr lang="en-US" dirty="0"/>
              <a:t>Can be changed to ellipses then</a:t>
            </a:r>
          </a:p>
          <a:p>
            <a:r>
              <a:rPr lang="en-US" dirty="0"/>
              <a:t>For instance Vega</a:t>
            </a:r>
          </a:p>
          <a:p>
            <a:pPr lvl="2"/>
            <a:r>
              <a:rPr lang="en-US" dirty="0"/>
              <a:t>Diagram: Circle Packing</a:t>
            </a:r>
          </a:p>
          <a:p>
            <a:pPr lvl="2"/>
            <a:r>
              <a:rPr lang="en-US" dirty="0"/>
              <a:t>Online editor: </a:t>
            </a:r>
            <a:r>
              <a:rPr lang="en-US" dirty="0">
                <a:hlinkClick r:id="rId2"/>
              </a:rPr>
              <a:t>vega.github.io</a:t>
            </a:r>
            <a:endParaRPr lang="en-US" dirty="0"/>
          </a:p>
          <a:p>
            <a:pPr lvl="1"/>
            <a:r>
              <a:rPr lang="en-US" dirty="0"/>
              <a:t>Example is from Vega</a:t>
            </a:r>
          </a:p>
          <a:p>
            <a:pPr lvl="2"/>
            <a:r>
              <a:rPr lang="en-US" dirty="0"/>
              <a:t>Original circles</a:t>
            </a:r>
          </a:p>
          <a:p>
            <a:pPr lvl="2"/>
            <a:r>
              <a:rPr lang="en-US" dirty="0"/>
              <a:t>Height change to get ellipses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59514B-2634-412D-95DE-8BFD1AD8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generation with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FB7F1-9C13-42D0-804B-FA02A6174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4437112"/>
            <a:ext cx="4506223" cy="2162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20812B-1CE6-4F58-8DF0-010FA37C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31" y="980728"/>
            <a:ext cx="3149105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20590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591359908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A407-3D84-40E5-AF08-D37794E30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VII: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0409-1B77-4DC5-866A-9F749DB4C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E7A7C-6B4A-4FE9-8749-FD6B1ABE15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process</a:t>
            </a:r>
            <a:r>
              <a:rPr lang="en-US" dirty="0"/>
              <a:t> constellations</a:t>
            </a:r>
            <a:endParaRPr lang="en-US" i="1" dirty="0"/>
          </a:p>
          <a:p>
            <a:r>
              <a:rPr lang="en-US" dirty="0">
                <a:hlinkClick r:id="rId3" action="ppaction://hlinksldjump"/>
              </a:rPr>
              <a:t>From network to processes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processes</a:t>
            </a:r>
            <a:r>
              <a:rPr lang="en-US" dirty="0"/>
              <a:t>, they are all the same</a:t>
            </a:r>
          </a:p>
          <a:p>
            <a:r>
              <a:rPr lang="en-US" dirty="0">
                <a:hlinkClick r:id="rId4" action="ppaction://hlinksldjump"/>
              </a:rPr>
              <a:t>The IPC process</a:t>
            </a:r>
            <a:endParaRPr lang="en-US" dirty="0"/>
          </a:p>
          <a:p>
            <a:pPr lvl="1"/>
            <a:r>
              <a:rPr lang="en-US" dirty="0"/>
              <a:t>Main functions and timescales</a:t>
            </a:r>
          </a:p>
          <a:p>
            <a:r>
              <a:rPr lang="en-US" dirty="0">
                <a:hlinkClick r:id="rId5" action="ppaction://hlinksldjump"/>
              </a:rPr>
              <a:t>The IPC API</a:t>
            </a:r>
            <a:endParaRPr lang="en-US" dirty="0"/>
          </a:p>
          <a:p>
            <a:pPr lvl="1"/>
            <a:r>
              <a:rPr lang="en-US" dirty="0"/>
              <a:t>A single API to all IPC</a:t>
            </a:r>
          </a:p>
          <a:p>
            <a:r>
              <a:rPr lang="en-US" dirty="0">
                <a:hlinkClick r:id="rId6" action="ppaction://hlinksldjump"/>
              </a:rPr>
              <a:t>The IPC Protocols</a:t>
            </a:r>
            <a:endParaRPr lang="en-US" dirty="0"/>
          </a:p>
          <a:p>
            <a:pPr lvl="1"/>
            <a:r>
              <a:rPr lang="en-US" dirty="0"/>
              <a:t>Only 2 protocols required, one with an optional part</a:t>
            </a:r>
          </a:p>
        </p:txBody>
      </p:sp>
    </p:spTree>
    <p:extLst>
      <p:ext uri="{BB962C8B-B14F-4D97-AF65-F5344CB8AC3E}">
        <p14:creationId xmlns:p14="http://schemas.microsoft.com/office/powerpoint/2010/main" val="3522153573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16510C-34F3-42A6-9A7A-72FBCA7AF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</a:t>
            </a:r>
            <a:r>
              <a:rPr lang="en-US" i="1" dirty="0"/>
              <a:t>processes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2F207-4E69-43C7-9FDF-D2319C65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253571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94219-514B-4EE6-9CA9-64B9CFB3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About this document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3D2D4C-52B2-4827-B204-790DAD5F0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5112915"/>
          </a:xfrm>
        </p:spPr>
        <p:txBody>
          <a:bodyPr/>
          <a:lstStyle/>
          <a:p>
            <a:r>
              <a:rPr lang="en-US" noProof="0" dirty="0"/>
              <a:t>It’s a visual guide to Inter-Process Communication, aka networking</a:t>
            </a:r>
          </a:p>
          <a:p>
            <a:pPr lvl="1"/>
            <a:r>
              <a:rPr lang="en-US" noProof="0" dirty="0"/>
              <a:t>Systematic: visually explore all aspects in detail</a:t>
            </a:r>
          </a:p>
          <a:p>
            <a:r>
              <a:rPr lang="en-US" noProof="0" dirty="0"/>
              <a:t>We separate mechanism from policy, visually</a:t>
            </a:r>
          </a:p>
          <a:p>
            <a:pPr lvl="1"/>
            <a:r>
              <a:rPr lang="en-US" noProof="0" dirty="0"/>
              <a:t>Increasing invariance (mechanisms)</a:t>
            </a:r>
          </a:p>
          <a:p>
            <a:pPr lvl="1"/>
            <a:r>
              <a:rPr lang="en-US" noProof="0" dirty="0"/>
              <a:t>Decreasing variance (policies)</a:t>
            </a:r>
          </a:p>
          <a:p>
            <a:r>
              <a:rPr lang="en-US" noProof="0" dirty="0"/>
              <a:t>Inspired and enabled by</a:t>
            </a:r>
          </a:p>
          <a:p>
            <a:pPr lvl="1"/>
            <a:r>
              <a:rPr lang="en-US" noProof="0" dirty="0"/>
              <a:t>Science, providing the necessary abstractions</a:t>
            </a:r>
          </a:p>
          <a:p>
            <a:pPr lvl="1"/>
            <a:r>
              <a:rPr lang="en-US" noProof="0" dirty="0"/>
              <a:t>PNA &amp; PSOC &amp; RINA, for terminology and network abstractions</a:t>
            </a:r>
          </a:p>
        </p:txBody>
      </p:sp>
    </p:spTree>
    <p:extLst>
      <p:ext uri="{BB962C8B-B14F-4D97-AF65-F5344CB8AC3E}">
        <p14:creationId xmlns:p14="http://schemas.microsoft.com/office/powerpoint/2010/main" val="2174199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259314-A532-4739-9899-56FAD3BAFC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additional elements</a:t>
            </a:r>
          </a:p>
          <a:p>
            <a:pPr lvl="2"/>
            <a:r>
              <a:rPr lang="en-US" i="1" dirty="0"/>
              <a:t>System</a:t>
            </a:r>
            <a:r>
              <a:rPr lang="en-US" dirty="0"/>
              <a:t> fingerprints, 3D views</a:t>
            </a:r>
          </a:p>
          <a:p>
            <a:pPr lvl="2"/>
            <a:r>
              <a:rPr lang="en-US" dirty="0"/>
              <a:t>Discusses in “Part IV </a:t>
            </a:r>
            <a:r>
              <a:rPr lang="en-US" i="1" dirty="0"/>
              <a:t>Systems</a:t>
            </a:r>
            <a:r>
              <a:rPr lang="en-US" dirty="0"/>
              <a:t>”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000C-9CCF-4D67-AF6D-62C294CB02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4 (fixed) choices</a:t>
            </a:r>
          </a:p>
          <a:p>
            <a:pPr lvl="2"/>
            <a:r>
              <a:rPr lang="en-US" dirty="0"/>
              <a:t>Background,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  <a:p>
            <a:r>
              <a:rPr lang="en-US" dirty="0"/>
              <a:t>Many options (extendible)</a:t>
            </a:r>
          </a:p>
          <a:p>
            <a:pPr lvl="2"/>
            <a:r>
              <a:rPr lang="en-US" dirty="0"/>
              <a:t>Fonts, text, graphics (box, ellipse)</a:t>
            </a:r>
          </a:p>
          <a:p>
            <a:pPr lvl="2"/>
            <a:r>
              <a:rPr lang="en-US" dirty="0"/>
              <a:t>Colors, frames, color schemes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08E99-B691-4CFD-92FF-0DCE973D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small set of graphic elements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D893B-74B1-482E-8E1A-FF98A2A60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79" y="3789040"/>
            <a:ext cx="9044515" cy="269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18520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 and IPCPS plus whole networks</a:t>
            </a:r>
          </a:p>
        </p:txBody>
      </p:sp>
      <p:pic>
        <p:nvPicPr>
          <p:cNvPr id="7" name="11-inner-borders">
            <a:extLst>
              <a:ext uri="{FF2B5EF4-FFF2-40B4-BE49-F238E27FC236}">
                <a16:creationId xmlns:a16="http://schemas.microsoft.com/office/drawing/2014/main" id="{9D8AD139-7D06-4E4C-8522-FC1BD9978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802953"/>
            <a:ext cx="11953726" cy="619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8698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DAPs, vertical (i.e. in a </a:t>
            </a:r>
            <a:r>
              <a:rPr lang="en-US" i="1" dirty="0"/>
              <a:t>system</a:t>
            </a:r>
            <a:r>
              <a:rPr lang="en-US" dirty="0"/>
              <a:t>)</a:t>
            </a:r>
          </a:p>
        </p:txBody>
      </p:sp>
      <p:grpSp>
        <p:nvGrpSpPr>
          <p:cNvPr id="3" name="process-constellations">
            <a:extLst>
              <a:ext uri="{FF2B5EF4-FFF2-40B4-BE49-F238E27FC236}">
                <a16:creationId xmlns:a16="http://schemas.microsoft.com/office/drawing/2014/main" id="{02C0EA2E-96E7-49DE-9F0B-C5B570D2C997}"/>
              </a:ext>
            </a:extLst>
          </p:cNvPr>
          <p:cNvGrpSpPr>
            <a:grpSpLocks noChangeAspect="1"/>
          </p:cNvGrpSpPr>
          <p:nvPr/>
        </p:nvGrpSpPr>
        <p:grpSpPr>
          <a:xfrm>
            <a:off x="119336" y="802953"/>
            <a:ext cx="11953726" cy="6194918"/>
            <a:chOff x="0" y="269799"/>
            <a:chExt cx="12192000" cy="6318402"/>
          </a:xfrm>
        </p:grpSpPr>
        <p:pic>
          <p:nvPicPr>
            <p:cNvPr id="7" name="11-inner-borders">
              <a:extLst>
                <a:ext uri="{FF2B5EF4-FFF2-40B4-BE49-F238E27FC236}">
                  <a16:creationId xmlns:a16="http://schemas.microsoft.com/office/drawing/2014/main" id="{9D8AD139-7D06-4E4C-8522-FC1BD997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8" name="21-ver-dap-dap">
              <a:extLst>
                <a:ext uri="{FF2B5EF4-FFF2-40B4-BE49-F238E27FC236}">
                  <a16:creationId xmlns:a16="http://schemas.microsoft.com/office/drawing/2014/main" id="{BD42E2B1-956B-471B-95AB-FDBA6F228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9" name="22-ver-dap-2daps">
              <a:extLst>
                <a:ext uri="{FF2B5EF4-FFF2-40B4-BE49-F238E27FC236}">
                  <a16:creationId xmlns:a16="http://schemas.microsoft.com/office/drawing/2014/main" id="{D9ADCAFA-B514-45CA-A6FD-3381B4AA3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0" name="23-ver-dap-ndaps">
              <a:extLst>
                <a:ext uri="{FF2B5EF4-FFF2-40B4-BE49-F238E27FC236}">
                  <a16:creationId xmlns:a16="http://schemas.microsoft.com/office/drawing/2014/main" id="{B4C2056E-0F57-46ED-B1E7-32DD4FA14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1" name="24-ver-dap-ipcp">
              <a:extLst>
                <a:ext uri="{FF2B5EF4-FFF2-40B4-BE49-F238E27FC236}">
                  <a16:creationId xmlns:a16="http://schemas.microsoft.com/office/drawing/2014/main" id="{5C3EADEC-CFD2-4F54-AA8F-0A81FF921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2" name="25-ver-dap-ipcps">
              <a:extLst>
                <a:ext uri="{FF2B5EF4-FFF2-40B4-BE49-F238E27FC236}">
                  <a16:creationId xmlns:a16="http://schemas.microsoft.com/office/drawing/2014/main" id="{26C307A2-BE82-49B3-974D-B7E1A94B2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3" name="31-ver-dap-nipcps">
              <a:extLst>
                <a:ext uri="{FF2B5EF4-FFF2-40B4-BE49-F238E27FC236}">
                  <a16:creationId xmlns:a16="http://schemas.microsoft.com/office/drawing/2014/main" id="{F52DBB0E-12C1-4467-861D-AD0F3F037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4" name="32-ver-dap-daps-ipcp">
              <a:extLst>
                <a:ext uri="{FF2B5EF4-FFF2-40B4-BE49-F238E27FC236}">
                  <a16:creationId xmlns:a16="http://schemas.microsoft.com/office/drawing/2014/main" id="{42266243-417B-4756-BAEE-03A28D370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5" name="33-ver-dap-dap-ipcps">
              <a:extLst>
                <a:ext uri="{FF2B5EF4-FFF2-40B4-BE49-F238E27FC236}">
                  <a16:creationId xmlns:a16="http://schemas.microsoft.com/office/drawing/2014/main" id="{3F0DFF53-8B09-424F-8FE0-D486CE8B0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150198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DAPs, horizontal (i.e. in a </a:t>
            </a:r>
            <a:r>
              <a:rPr lang="en-US" i="1" dirty="0"/>
              <a:t>layer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9AFB75AF-9532-4727-BF6E-2E9847A3A8D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32" name="11-inner-borders">
              <a:extLst>
                <a:ext uri="{FF2B5EF4-FFF2-40B4-BE49-F238E27FC236}">
                  <a16:creationId xmlns:a16="http://schemas.microsoft.com/office/drawing/2014/main" id="{83761799-3B57-4931-8B96-F1311E2FF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34-hor-dap-dap">
              <a:extLst>
                <a:ext uri="{FF2B5EF4-FFF2-40B4-BE49-F238E27FC236}">
                  <a16:creationId xmlns:a16="http://schemas.microsoft.com/office/drawing/2014/main" id="{087103D3-86B5-46CF-9381-34042071E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35-hor-daps-daps">
              <a:extLst>
                <a:ext uri="{FF2B5EF4-FFF2-40B4-BE49-F238E27FC236}">
                  <a16:creationId xmlns:a16="http://schemas.microsoft.com/office/drawing/2014/main" id="{E5C6D81B-B777-4C8F-AD39-5CA48CC47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1-hor-daps-daps">
              <a:extLst>
                <a:ext uri="{FF2B5EF4-FFF2-40B4-BE49-F238E27FC236}">
                  <a16:creationId xmlns:a16="http://schemas.microsoft.com/office/drawing/2014/main" id="{D9E6B282-9309-4465-A915-CDA84111D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144793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IPCPs, vertical (i.e. in a </a:t>
            </a:r>
            <a:r>
              <a:rPr lang="en-US" i="1" dirty="0"/>
              <a:t>system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75A3CC29-8912-4DC4-BB04-8E6CE77D0DA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632678EF-9403-4CBF-BDF2-133B34B97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42-ver-ipcp-ipcp">
              <a:extLst>
                <a:ext uri="{FF2B5EF4-FFF2-40B4-BE49-F238E27FC236}">
                  <a16:creationId xmlns:a16="http://schemas.microsoft.com/office/drawing/2014/main" id="{832CC39D-61BD-4A87-8AC9-8C4539545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43-ver-ipcp-2ipcps">
              <a:extLst>
                <a:ext uri="{FF2B5EF4-FFF2-40B4-BE49-F238E27FC236}">
                  <a16:creationId xmlns:a16="http://schemas.microsoft.com/office/drawing/2014/main" id="{3EA543F4-840E-46A5-BD3A-20F959DE8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4-ver-ipcp-nipcps">
              <a:extLst>
                <a:ext uri="{FF2B5EF4-FFF2-40B4-BE49-F238E27FC236}">
                  <a16:creationId xmlns:a16="http://schemas.microsoft.com/office/drawing/2014/main" id="{AFC3BAB3-4D71-4A3F-99E3-59459D2C4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4" name="45-ver-ipcp-if">
              <a:extLst>
                <a:ext uri="{FF2B5EF4-FFF2-40B4-BE49-F238E27FC236}">
                  <a16:creationId xmlns:a16="http://schemas.microsoft.com/office/drawing/2014/main" id="{C692CAA1-7E06-4F11-A5C4-C58D6C5BD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1135309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IPCPs, horizontal (i.e. in a </a:t>
            </a:r>
            <a:r>
              <a:rPr lang="en-US" i="1" dirty="0"/>
              <a:t>layer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C0EE2289-A647-41EB-853B-9E61B6BE73B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88D1B044-B9FA-4052-8883-2EEE086E5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5" name="51-hor-ipcp-ipcp">
              <a:extLst>
                <a:ext uri="{FF2B5EF4-FFF2-40B4-BE49-F238E27FC236}">
                  <a16:creationId xmlns:a16="http://schemas.microsoft.com/office/drawing/2014/main" id="{A712AEF5-86E7-4A40-BE63-3DBD1006D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6" name="52-hor-ipcp-ipcps">
              <a:extLst>
                <a:ext uri="{FF2B5EF4-FFF2-40B4-BE49-F238E27FC236}">
                  <a16:creationId xmlns:a16="http://schemas.microsoft.com/office/drawing/2014/main" id="{2867B606-9712-493E-B191-A511C6362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7" name="53-hor-ipcps-ipcps">
              <a:extLst>
                <a:ext uri="{FF2B5EF4-FFF2-40B4-BE49-F238E27FC236}">
                  <a16:creationId xmlns:a16="http://schemas.microsoft.com/office/drawing/2014/main" id="{F669D0B0-C140-4F9D-9DBB-CF9C1DFA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0198574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networks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115F66C8-8EFE-43AA-BB5C-2D35B02AF87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BBC56849-7CE2-4027-903A-5D8F07317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8" name="54-ipcp-nw">
              <a:extLst>
                <a:ext uri="{FF2B5EF4-FFF2-40B4-BE49-F238E27FC236}">
                  <a16:creationId xmlns:a16="http://schemas.microsoft.com/office/drawing/2014/main" id="{EAA5A42E-5593-461D-9AC2-613476B0B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9" name="55-nw-dap">
              <a:extLst>
                <a:ext uri="{FF2B5EF4-FFF2-40B4-BE49-F238E27FC236}">
                  <a16:creationId xmlns:a16="http://schemas.microsoft.com/office/drawing/2014/main" id="{80EFE664-9573-4271-AC43-CCC798B70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9505359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possible constellations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5C2EF7BF-B16E-49DC-B3F3-DA413528C291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E1FD7D22-BA32-4D90-9966-F19ACE4B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0" name="21-ver-dap-dap">
              <a:extLst>
                <a:ext uri="{FF2B5EF4-FFF2-40B4-BE49-F238E27FC236}">
                  <a16:creationId xmlns:a16="http://schemas.microsoft.com/office/drawing/2014/main" id="{EA1650BF-C5B2-4737-983A-F1A13B0C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1" name="22-ver-dap-2daps">
              <a:extLst>
                <a:ext uri="{FF2B5EF4-FFF2-40B4-BE49-F238E27FC236}">
                  <a16:creationId xmlns:a16="http://schemas.microsoft.com/office/drawing/2014/main" id="{974EA7CD-4CED-4A85-A3E5-CF5784BA4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2" name="23-ver-dap-ndaps">
              <a:extLst>
                <a:ext uri="{FF2B5EF4-FFF2-40B4-BE49-F238E27FC236}">
                  <a16:creationId xmlns:a16="http://schemas.microsoft.com/office/drawing/2014/main" id="{47F5FCA4-38B1-43AA-AD1D-9B123A8CA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3" name="24-ver-dap-ipcp">
              <a:extLst>
                <a:ext uri="{FF2B5EF4-FFF2-40B4-BE49-F238E27FC236}">
                  <a16:creationId xmlns:a16="http://schemas.microsoft.com/office/drawing/2014/main" id="{31465910-6F7E-4669-8E5C-1D570E003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4" name="25-ver-dap-ipcps">
              <a:extLst>
                <a:ext uri="{FF2B5EF4-FFF2-40B4-BE49-F238E27FC236}">
                  <a16:creationId xmlns:a16="http://schemas.microsoft.com/office/drawing/2014/main" id="{5D9F2425-CEE4-4CCB-879E-229B9901C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5" name="31-ver-dap-nipcps">
              <a:extLst>
                <a:ext uri="{FF2B5EF4-FFF2-40B4-BE49-F238E27FC236}">
                  <a16:creationId xmlns:a16="http://schemas.microsoft.com/office/drawing/2014/main" id="{EE340024-4CC3-4403-BCB9-9CD92C7D3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6" name="32-ver-dap-daps-ipcp">
              <a:extLst>
                <a:ext uri="{FF2B5EF4-FFF2-40B4-BE49-F238E27FC236}">
                  <a16:creationId xmlns:a16="http://schemas.microsoft.com/office/drawing/2014/main" id="{46A34C4A-FBAB-41F1-BAC3-8FDB8F7C4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7" name="33-ver-dap-dap-ipcps">
              <a:extLst>
                <a:ext uri="{FF2B5EF4-FFF2-40B4-BE49-F238E27FC236}">
                  <a16:creationId xmlns:a16="http://schemas.microsoft.com/office/drawing/2014/main" id="{623FCF3E-14CA-467C-841F-6A41062DC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8" name="34-hor-dap-dap">
              <a:extLst>
                <a:ext uri="{FF2B5EF4-FFF2-40B4-BE49-F238E27FC236}">
                  <a16:creationId xmlns:a16="http://schemas.microsoft.com/office/drawing/2014/main" id="{BFD06813-1158-4B5B-BFC8-3D4C9E67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9" name="35-hor-daps-daps">
              <a:extLst>
                <a:ext uri="{FF2B5EF4-FFF2-40B4-BE49-F238E27FC236}">
                  <a16:creationId xmlns:a16="http://schemas.microsoft.com/office/drawing/2014/main" id="{48E706BF-7106-4B18-8917-186A3F2F0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0" name="41-hor-daps-daps">
              <a:extLst>
                <a:ext uri="{FF2B5EF4-FFF2-40B4-BE49-F238E27FC236}">
                  <a16:creationId xmlns:a16="http://schemas.microsoft.com/office/drawing/2014/main" id="{44F08DC4-DDC1-4E0C-9DA7-8EC58B7A4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42-ver-ipcp-ipcp">
              <a:extLst>
                <a:ext uri="{FF2B5EF4-FFF2-40B4-BE49-F238E27FC236}">
                  <a16:creationId xmlns:a16="http://schemas.microsoft.com/office/drawing/2014/main" id="{604B758D-9EB0-410E-BCCC-43C6F32C5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43-ver-ipcp-2ipcps">
              <a:extLst>
                <a:ext uri="{FF2B5EF4-FFF2-40B4-BE49-F238E27FC236}">
                  <a16:creationId xmlns:a16="http://schemas.microsoft.com/office/drawing/2014/main" id="{5A892CCD-AA69-4A7C-AFCC-095DAF935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4-ver-ipcp-nipcps">
              <a:extLst>
                <a:ext uri="{FF2B5EF4-FFF2-40B4-BE49-F238E27FC236}">
                  <a16:creationId xmlns:a16="http://schemas.microsoft.com/office/drawing/2014/main" id="{F871817F-D557-4AD1-96D1-87C49E3EF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4" name="45-ver-ipcp-if">
              <a:extLst>
                <a:ext uri="{FF2B5EF4-FFF2-40B4-BE49-F238E27FC236}">
                  <a16:creationId xmlns:a16="http://schemas.microsoft.com/office/drawing/2014/main" id="{A929544A-5EFC-40DF-9422-A54DE798E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5" name="51-hor-ipcp-ipcp">
              <a:extLst>
                <a:ext uri="{FF2B5EF4-FFF2-40B4-BE49-F238E27FC236}">
                  <a16:creationId xmlns:a16="http://schemas.microsoft.com/office/drawing/2014/main" id="{53F5E8CB-0A06-4CCC-B87B-443C30A17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6" name="52-hor-ipcp-ipcps">
              <a:extLst>
                <a:ext uri="{FF2B5EF4-FFF2-40B4-BE49-F238E27FC236}">
                  <a16:creationId xmlns:a16="http://schemas.microsoft.com/office/drawing/2014/main" id="{EEFB04B3-EA6B-4B6A-B3D2-B66A1FE96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7" name="53-hor-ipcps-ipcps">
              <a:extLst>
                <a:ext uri="{FF2B5EF4-FFF2-40B4-BE49-F238E27FC236}">
                  <a16:creationId xmlns:a16="http://schemas.microsoft.com/office/drawing/2014/main" id="{0EC9CD5E-0BB8-4228-938C-0EEA2306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8" name="54-ipcp-nw">
              <a:extLst>
                <a:ext uri="{FF2B5EF4-FFF2-40B4-BE49-F238E27FC236}">
                  <a16:creationId xmlns:a16="http://schemas.microsoft.com/office/drawing/2014/main" id="{D655EF9C-14B3-483F-90AA-79030832B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9" name="55-nw-dap">
              <a:extLst>
                <a:ext uri="{FF2B5EF4-FFF2-40B4-BE49-F238E27FC236}">
                  <a16:creationId xmlns:a16="http://schemas.microsoft.com/office/drawing/2014/main" id="{D74EB903-C5FC-4946-A7F2-8731BDDE5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110915"/>
      </p:ext>
    </p:extLst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processes</a:t>
            </a:r>
          </a:p>
        </p:txBody>
      </p:sp>
    </p:spTree>
    <p:extLst>
      <p:ext uri="{BB962C8B-B14F-4D97-AF65-F5344CB8AC3E}">
        <p14:creationId xmlns:p14="http://schemas.microsoft.com/office/powerpoint/2010/main" val="3662705850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853523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2547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useable with many options</a:t>
            </a: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06817-8B97-4032-B2B7-617452DD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80" y="1152805"/>
            <a:ext cx="8434653" cy="54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65688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PHY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93258DB-D3B7-48AD-845B-72FD52DB201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8F9F4B1-E163-4A95-AC12-DD54A4904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color">
              <a:extLst>
                <a:ext uri="{FF2B5EF4-FFF2-40B4-BE49-F238E27FC236}">
                  <a16:creationId xmlns:a16="http://schemas.microsoft.com/office/drawing/2014/main" id="{D07303E7-3996-4E47-81AD-6C612AF3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76A87934-9F6B-4499-8776-E3C530DD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8" name="nw-example">
            <a:extLst>
              <a:ext uri="{FF2B5EF4-FFF2-40B4-BE49-F238E27FC236}">
                <a16:creationId xmlns:a16="http://schemas.microsoft.com/office/drawing/2014/main" id="{97A8E278-13F1-4D2D-A2BF-74341D700FA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8146920B-5B49-44C2-AABE-3F503D2E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0B909785-B08B-4DB2-8FBF-98C59F74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595469"/>
      </p:ext>
    </p:extLst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process</a:t>
            </a:r>
            <a:r>
              <a:rPr lang="en-US" dirty="0"/>
              <a:t> ellipses and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698855"/>
      </p:ext>
    </p:extLst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i="1" dirty="0"/>
              <a:t>layer</a:t>
            </a:r>
            <a:r>
              <a:rPr lang="en-US" dirty="0"/>
              <a:t> overlays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9623337"/>
      </p:ext>
    </p:extLst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all </a:t>
            </a:r>
            <a:r>
              <a:rPr lang="en-US" i="1" dirty="0"/>
              <a:t>systems</a:t>
            </a:r>
            <a:r>
              <a:rPr lang="en-US" dirty="0"/>
              <a:t> and cells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890124"/>
      </p:ext>
    </p:extLst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0D384-6740-4874-BBBD-92BC1629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all processes are the same</a:t>
            </a:r>
          </a:p>
        </p:txBody>
      </p:sp>
      <p:pic>
        <p:nvPicPr>
          <p:cNvPr id="7" name="dap-ipcp">
            <a:extLst>
              <a:ext uri="{FF2B5EF4-FFF2-40B4-BE49-F238E27FC236}">
                <a16:creationId xmlns:a16="http://schemas.microsoft.com/office/drawing/2014/main" id="{36B0162B-D947-4D17-8AFD-42C75EBF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" y="1278923"/>
            <a:ext cx="10704512" cy="9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72790"/>
      </p:ext>
    </p:extLst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0D384-6740-4874-BBBD-92BC1629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let’s look inside them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0FEA8-A378-4B7E-9264-14B1FA76794E}"/>
              </a:ext>
            </a:extLst>
          </p:cNvPr>
          <p:cNvGrpSpPr/>
          <p:nvPr/>
        </p:nvGrpSpPr>
        <p:grpSpPr>
          <a:xfrm>
            <a:off x="949767" y="1484784"/>
            <a:ext cx="8913227" cy="4824536"/>
            <a:chOff x="927189" y="1484784"/>
            <a:chExt cx="8913227" cy="48245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37D59D6-3BA3-46D2-BF29-9F873E79301D}"/>
                </a:ext>
              </a:extLst>
            </p:cNvPr>
            <p:cNvCxnSpPr>
              <a:cxnSpLocks/>
            </p:cNvCxnSpPr>
            <p:nvPr/>
          </p:nvCxnSpPr>
          <p:spPr>
            <a:xfrm>
              <a:off x="1559496" y="1484784"/>
              <a:ext cx="8280920" cy="108012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ACEF24-D761-4028-BAF3-0C4A17C8EFB7}"/>
                </a:ext>
              </a:extLst>
            </p:cNvPr>
            <p:cNvCxnSpPr>
              <a:cxnSpLocks/>
            </p:cNvCxnSpPr>
            <p:nvPr/>
          </p:nvCxnSpPr>
          <p:spPr>
            <a:xfrm>
              <a:off x="927189" y="1768054"/>
              <a:ext cx="1280379" cy="45412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ECE4AA-47A9-4F3A-8C5D-2124BB2AA42F}"/>
              </a:ext>
            </a:extLst>
          </p:cNvPr>
          <p:cNvGrpSpPr/>
          <p:nvPr/>
        </p:nvGrpSpPr>
        <p:grpSpPr>
          <a:xfrm flipH="1">
            <a:off x="2261474" y="1484784"/>
            <a:ext cx="8913227" cy="4824536"/>
            <a:chOff x="927189" y="1484784"/>
            <a:chExt cx="8913227" cy="482453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BD2822-BD22-484D-BB06-0E9AD6237D46}"/>
                </a:ext>
              </a:extLst>
            </p:cNvPr>
            <p:cNvCxnSpPr>
              <a:cxnSpLocks/>
            </p:cNvCxnSpPr>
            <p:nvPr/>
          </p:nvCxnSpPr>
          <p:spPr>
            <a:xfrm>
              <a:off x="1559496" y="1484784"/>
              <a:ext cx="8280920" cy="108012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0B1E17-E396-4014-B4C3-E5A9AE154369}"/>
                </a:ext>
              </a:extLst>
            </p:cNvPr>
            <p:cNvCxnSpPr>
              <a:cxnSpLocks/>
            </p:cNvCxnSpPr>
            <p:nvPr/>
          </p:nvCxnSpPr>
          <p:spPr>
            <a:xfrm>
              <a:off x="927189" y="1768054"/>
              <a:ext cx="1280379" cy="45412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dap-ipcp">
            <a:extLst>
              <a:ext uri="{FF2B5EF4-FFF2-40B4-BE49-F238E27FC236}">
                <a16:creationId xmlns:a16="http://schemas.microsoft.com/office/drawing/2014/main" id="{36B0162B-D947-4D17-8AFD-42C75EBF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" y="1278923"/>
            <a:ext cx="10704512" cy="985629"/>
          </a:xfrm>
          <a:prstGeom prst="rect">
            <a:avLst/>
          </a:prstGeom>
        </p:spPr>
      </p:pic>
      <p:pic>
        <p:nvPicPr>
          <p:cNvPr id="34" name="ipcp-inside">
            <a:extLst>
              <a:ext uri="{FF2B5EF4-FFF2-40B4-BE49-F238E27FC236}">
                <a16:creationId xmlns:a16="http://schemas.microsoft.com/office/drawing/2014/main" id="{05C0F1C4-6C10-4578-A657-A031C60DA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30" y="2470318"/>
            <a:ext cx="8039401" cy="40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17332"/>
      </p:ext>
    </p:extLst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functions in separate timescales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Process</a:t>
            </a:r>
          </a:p>
        </p:txBody>
      </p:sp>
    </p:spTree>
    <p:extLst>
      <p:ext uri="{BB962C8B-B14F-4D97-AF65-F5344CB8AC3E}">
        <p14:creationId xmlns:p14="http://schemas.microsoft.com/office/powerpoint/2010/main" val="2801017221"/>
      </p:ext>
    </p:extLst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main functions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08874"/>
      </p:ext>
    </p:extLst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3 timescales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3384020"/>
      </p:ext>
    </p:extLst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transfer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6690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BF381-4EDB-41A5-BC1C-D4423D20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Color schema pairs for </a:t>
            </a:r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70A1D8-F0D9-4BC5-B155-A18122CA8D35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5" y="1277938"/>
            <a:ext cx="2683545" cy="43116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B9B5CE-D46A-42C6-B39E-256D6A4B7BF7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03" y="1277938"/>
            <a:ext cx="2683545" cy="431165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FEC280-FB91-4F54-ABDE-7F84AED6EDD1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228" y="1277938"/>
            <a:ext cx="2683545" cy="43116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5C04B5-E130-4754-BC22-DBDEB0AB0DB6}"/>
              </a:ext>
            </a:extLst>
          </p:cNvPr>
          <p:cNvSpPr/>
          <p:nvPr/>
        </p:nvSpPr>
        <p:spPr>
          <a:xfrm>
            <a:off x="9553890" y="6085101"/>
            <a:ext cx="18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colorbrewer2.org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00569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vector separating transfer from control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9318378"/>
      </p:ext>
    </p:extLst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control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036564"/>
      </p:ext>
    </p:extLst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RIB separating control from management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103535"/>
      </p:ext>
    </p:extLst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management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2" name="32-shapes">
              <a:extLst>
                <a:ext uri="{FF2B5EF4-FFF2-40B4-BE49-F238E27FC236}">
                  <a16:creationId xmlns:a16="http://schemas.microsoft.com/office/drawing/2014/main" id="{BE7D93D9-871F-4056-95B5-51C02CAAE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1" name="93-text-mgmt">
              <a:extLst>
                <a:ext uri="{FF2B5EF4-FFF2-40B4-BE49-F238E27FC236}">
                  <a16:creationId xmlns:a16="http://schemas.microsoft.com/office/drawing/2014/main" id="{C3F69EB2-C190-42A9-B7FD-2DE2D505F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2" name="94-arrow-mgmt">
              <a:extLst>
                <a:ext uri="{FF2B5EF4-FFF2-40B4-BE49-F238E27FC236}">
                  <a16:creationId xmlns:a16="http://schemas.microsoft.com/office/drawing/2014/main" id="{AFBDF5E2-880A-4353-8029-1758ED478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040751"/>
      </p:ext>
    </p:extLst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API for everything(!)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API to all IPC</a:t>
            </a:r>
          </a:p>
        </p:txBody>
      </p:sp>
    </p:spTree>
    <p:extLst>
      <p:ext uri="{BB962C8B-B14F-4D97-AF65-F5344CB8AC3E}">
        <p14:creationId xmlns:p14="http://schemas.microsoft.com/office/powerpoint/2010/main" val="1587482796"/>
      </p:ext>
    </p:extLst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API to all processes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057801"/>
      </p:ext>
    </p:extLst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timescales, separated by vector and RIB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9857207"/>
      </p:ext>
    </p:extLst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tasks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3616405"/>
      </p:ext>
    </p:extLst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tasks (optional)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346197"/>
      </p:ext>
    </p:extLst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tasks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2" name="32-shapes">
              <a:extLst>
                <a:ext uri="{FF2B5EF4-FFF2-40B4-BE49-F238E27FC236}">
                  <a16:creationId xmlns:a16="http://schemas.microsoft.com/office/drawing/2014/main" id="{BE7D93D9-871F-4056-95B5-51C02CAAE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3" name="33-shape-text">
              <a:extLst>
                <a:ext uri="{FF2B5EF4-FFF2-40B4-BE49-F238E27FC236}">
                  <a16:creationId xmlns:a16="http://schemas.microsoft.com/office/drawing/2014/main" id="{DD6E3D04-E16A-4418-AC47-BD5B1D2E2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59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AB2641-25AD-45A6-A50C-E8666E101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basis for textual fingerprints of schema graphics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C992DC-8323-438B-9825-4B8B72C5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Graphic Layers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053130"/>
      </p:ext>
    </p:extLst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2 protocols required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Protocols</a:t>
            </a:r>
          </a:p>
        </p:txBody>
      </p:sp>
    </p:spTree>
    <p:extLst>
      <p:ext uri="{BB962C8B-B14F-4D97-AF65-F5344CB8AC3E}">
        <p14:creationId xmlns:p14="http://schemas.microsoft.com/office/powerpoint/2010/main" val="3373765044"/>
      </p:ext>
    </p:extLst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Time scales, control is optional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5384492"/>
      </p:ext>
    </p:extLst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Looks like 4 protocols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8" name="60-protocols">
              <a:extLst>
                <a:ext uri="{FF2B5EF4-FFF2-40B4-BE49-F238E27FC236}">
                  <a16:creationId xmlns:a16="http://schemas.microsoft.com/office/drawing/2014/main" id="{FD30E995-910D-4019-90B9-40829AB0A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578884"/>
      </p:ext>
    </p:extLst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only 2, with EFCP having an optional part in DTCP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8" name="60-protocols">
              <a:extLst>
                <a:ext uri="{FF2B5EF4-FFF2-40B4-BE49-F238E27FC236}">
                  <a16:creationId xmlns:a16="http://schemas.microsoft.com/office/drawing/2014/main" id="{FD30E995-910D-4019-90B9-40829AB0A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5425901"/>
      </p:ext>
    </p:extLst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1F00-ECD3-4726-A9A5-A221ECEEF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VIII: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4049-494B-4BC4-8758-7DC90B131B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083B5-FE55-4287-9E4C-88E3ED2CC3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Application Model</a:t>
            </a:r>
          </a:p>
          <a:p>
            <a:pPr lvl="1"/>
            <a:r>
              <a:rPr lang="en-US" dirty="0"/>
              <a:t>Available in UML</a:t>
            </a:r>
          </a:p>
          <a:p>
            <a:endParaRPr lang="en-US" dirty="0"/>
          </a:p>
          <a:p>
            <a:r>
              <a:rPr lang="en-US" dirty="0"/>
              <a:t>Management Application</a:t>
            </a:r>
          </a:p>
          <a:p>
            <a:pPr lvl="1"/>
            <a:r>
              <a:rPr lang="en-US" dirty="0"/>
              <a:t>The DIF or Distributed Management System (DMS)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88753"/>
      </p:ext>
    </p:extLst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DDF614-5183-44AB-B0BE-63520A09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CB3AF-A1D7-4FEF-8CC9-089B31CF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Model</a:t>
            </a:r>
          </a:p>
        </p:txBody>
      </p:sp>
    </p:spTree>
    <p:extLst>
      <p:ext uri="{BB962C8B-B14F-4D97-AF65-F5344CB8AC3E}">
        <p14:creationId xmlns:p14="http://schemas.microsoft.com/office/powerpoint/2010/main" val="2850537489"/>
      </p:ext>
    </p:extLst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8FD7CA-C807-41D3-8444-D3F255C24F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60" y="1281113"/>
            <a:ext cx="4409943" cy="431958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D4ACD-0A95-4621-A82E-A59C8396E1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Executables</a:t>
            </a:r>
          </a:p>
        </p:txBody>
      </p:sp>
    </p:spTree>
    <p:extLst>
      <p:ext uri="{BB962C8B-B14F-4D97-AF65-F5344CB8AC3E}">
        <p14:creationId xmlns:p14="http://schemas.microsoft.com/office/powerpoint/2010/main" val="1673784134"/>
      </p:ext>
    </p:extLst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FF65376-8AF4-4484-92B7-70C98379C0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CEE1A25E-46F0-43D2-BC6F-0B2C84365C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15" y="1281113"/>
            <a:ext cx="5436632" cy="4319587"/>
          </a:xfrm>
        </p:spPr>
      </p:pic>
    </p:spTree>
    <p:extLst>
      <p:ext uri="{BB962C8B-B14F-4D97-AF65-F5344CB8AC3E}">
        <p14:creationId xmlns:p14="http://schemas.microsoft.com/office/powerpoint/2010/main" val="2546922503"/>
      </p:ext>
    </p:extLst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A8A5AD-0279-4DC7-9569-01F23ACA1F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0D90B49-7B4F-43D1-A1B6-3D9972BE74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80" y="1281113"/>
            <a:ext cx="4821103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43518"/>
      </p:ext>
    </p:extLst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EDBE8-4C93-4194-B5E4-91F33E7A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68CDBF1-DA78-46F5-B642-0F9DA6EE8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438635"/>
            <a:ext cx="11520000" cy="332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36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2A725-1E31-49FE-90F7-EE73213D32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Short form of SVG layer names</a:t>
            </a:r>
          </a:p>
          <a:p>
            <a:r>
              <a:rPr lang="en-US" dirty="0"/>
              <a:t>Can be used anywhere</a:t>
            </a:r>
          </a:p>
          <a:p>
            <a:pPr lvl="2"/>
            <a:r>
              <a:rPr lang="en-US" dirty="0"/>
              <a:t>Anything that supports layers</a:t>
            </a:r>
          </a:p>
          <a:p>
            <a:r>
              <a:rPr lang="en-US" dirty="0"/>
              <a:t>Basis for an interchange language</a:t>
            </a:r>
          </a:p>
          <a:p>
            <a:pPr lvl="2"/>
            <a:r>
              <a:rPr lang="en-US" noProof="0" dirty="0"/>
              <a:t>Textual fingerprint of a schema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CA39A-3017-4B38-8396-54BB3CA6B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Graphic Layer Codes (GLC)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635EB-B8B9-4DA9-AD09-3F304E7F8BD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Names of layers in SVG file</a:t>
            </a:r>
          </a:p>
          <a:p>
            <a:r>
              <a:rPr lang="en-US" dirty="0"/>
              <a:t>Separating graphic elements</a:t>
            </a:r>
          </a:p>
          <a:p>
            <a:r>
              <a:rPr lang="en-US" dirty="0"/>
              <a:t>Correspond largely to choices</a:t>
            </a:r>
          </a:p>
          <a:p>
            <a:r>
              <a:rPr lang="en-US" dirty="0"/>
              <a:t>With added layers for</a:t>
            </a:r>
          </a:p>
          <a:p>
            <a:pPr lvl="2"/>
            <a:r>
              <a:rPr lang="en-US" dirty="0"/>
              <a:t>Fingerprints, 3D graphics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F7547-B36A-492A-909B-DCF410D73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SVG Layers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85954-3BB6-4D3E-9B52-BF3F3495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are those graphic layers?</a:t>
            </a:r>
          </a:p>
        </p:txBody>
      </p:sp>
    </p:spTree>
    <p:extLst>
      <p:ext uri="{BB962C8B-B14F-4D97-AF65-F5344CB8AC3E}">
        <p14:creationId xmlns:p14="http://schemas.microsoft.com/office/powerpoint/2010/main" val="285777437"/>
      </p:ext>
    </p:extLst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E812E4DF-6CA4-49DF-95E4-493134C672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B72E966-7D51-4B83-96B4-76E986C164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500A672F-C8EB-4417-BB26-9936947D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have Infrastructure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B607F12E-340B-44F2-B37D-9C483AA056B9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4536000"/>
            <a:ext cx="3948841" cy="1728000"/>
          </a:xfrm>
          <a:prstGeom prst="rect">
            <a:avLst/>
          </a:prstGeom>
        </p:spPr>
      </p:pic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02641CFD-0800-49A6-923F-A3979E83C3A9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75" y="4245431"/>
            <a:ext cx="5472113" cy="21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1987"/>
      </p:ext>
    </p:extLst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51025E-2D60-415F-BD5F-54F2267028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Unit, Infrastructure, Management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F9B54C-E44C-46F7-B77E-DF41ED9440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1368000"/>
            <a:ext cx="3852000" cy="29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59741"/>
      </p:ext>
    </p:extLst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0FCC83-6279-429A-91A0-2349847D6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75" y="1796770"/>
            <a:ext cx="5472113" cy="328827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10905-8330-4FD7-9A89-F9F57A7EE4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3524794711"/>
      </p:ext>
    </p:extLst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DDF614-5183-44AB-B0BE-63520A09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 (or Distributed) Management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CB3AF-A1D7-4FEF-8CC9-089B31CF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926867797"/>
      </p:ext>
    </p:extLst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C933E-D5D8-4049-8857-3E75FDF363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75" y="1780480"/>
            <a:ext cx="5472113" cy="332085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CEDD-2C65-416B-AC39-EDA12FD602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DMS</a:t>
            </a:r>
          </a:p>
        </p:txBody>
      </p:sp>
    </p:spTree>
    <p:extLst>
      <p:ext uri="{BB962C8B-B14F-4D97-AF65-F5344CB8AC3E}">
        <p14:creationId xmlns:p14="http://schemas.microsoft.com/office/powerpoint/2010/main" val="1704709435"/>
      </p:ext>
    </p:extLst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A407-3D84-40E5-AF08-D37794E30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IX: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0409-1B77-4DC5-866A-9F749DB4C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E7A7C-6B4A-4FE9-8749-FD6B1ABE15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22993"/>
      </p:ext>
    </p:extLst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68E56E-6F11-46D6-AC37-3BE36AA48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400" i="1" noProof="0" dirty="0"/>
              <a:t>Now you have seen Inter-Process Communication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0BA234-7409-4EA9-8B09-BBF610591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LCN</a:t>
            </a:r>
            <a:br>
              <a:rPr lang="en-US" noProof="0" dirty="0"/>
            </a:b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572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95BD55E-97CF-49F7-873B-6C0367C940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Unique string for any variation</a:t>
            </a:r>
          </a:p>
          <a:p>
            <a:pPr lvl="2"/>
            <a:r>
              <a:rPr lang="en-US" dirty="0"/>
              <a:t>A textual fingerprint(!)</a:t>
            </a:r>
          </a:p>
          <a:p>
            <a:r>
              <a:rPr lang="en-US" dirty="0"/>
              <a:t>Can be used</a:t>
            </a:r>
          </a:p>
          <a:p>
            <a:pPr lvl="2"/>
            <a:r>
              <a:rPr lang="en-US" dirty="0"/>
              <a:t>Extract layers from SVG</a:t>
            </a:r>
          </a:p>
          <a:p>
            <a:pPr lvl="2"/>
            <a:r>
              <a:rPr lang="en-US" dirty="0"/>
              <a:t>Activate layers so see, e.g. online</a:t>
            </a:r>
          </a:p>
          <a:p>
            <a:r>
              <a:rPr lang="en-US" dirty="0"/>
              <a:t>Interchangeable</a:t>
            </a:r>
          </a:p>
          <a:p>
            <a:pPr lvl="2"/>
            <a:r>
              <a:rPr lang="en-US" dirty="0"/>
              <a:t>Between tool chains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22EE7B-61B9-49B6-B924-3FDD00025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Set of GLCs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45ABEB-A748-4BC6-9CCE-9C114E58909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Defines if a layer is used or not</a:t>
            </a:r>
          </a:p>
          <a:p>
            <a:r>
              <a:rPr lang="en-US" dirty="0"/>
              <a:t>Codes are fixed for choices</a:t>
            </a:r>
          </a:p>
          <a:p>
            <a:r>
              <a:rPr lang="en-US" dirty="0"/>
              <a:t>Codes are extensible for options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BEABF-CC8F-42CB-AF92-58350CA85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Single GLC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AA45A5-321C-4CA3-8DB8-051CDF37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and how can I use GLCs?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0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4BE64-7D53-4C9C-B644-92046EDB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SVG layers model choices &amp; options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75CA36-A501-41FE-8447-6B101AE59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68" y="908720"/>
            <a:ext cx="10272464" cy="57782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D8AA7E-8D0A-4827-8927-7DBE3247404C}"/>
              </a:ext>
            </a:extLst>
          </p:cNvPr>
          <p:cNvSpPr/>
          <p:nvPr/>
        </p:nvSpPr>
        <p:spPr>
          <a:xfrm>
            <a:off x="9716278" y="1268413"/>
            <a:ext cx="1224136" cy="4536851"/>
          </a:xfrm>
          <a:prstGeom prst="rect">
            <a:avLst/>
          </a:prstGeom>
          <a:noFill/>
          <a:ln w="635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2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6E94D2-029A-450A-988D-AA4F8DA3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1600911"/>
            <a:ext cx="5472000" cy="5028224"/>
          </a:xfrm>
        </p:spPr>
        <p:txBody>
          <a:bodyPr/>
          <a:lstStyle/>
          <a:p>
            <a:r>
              <a:rPr lang="en-US" noProof="0" dirty="0"/>
              <a:t>Numbered for each choice</a:t>
            </a:r>
          </a:p>
          <a:p>
            <a:pPr lvl="2"/>
            <a:r>
              <a:rPr lang="en-US" noProof="0" dirty="0"/>
              <a:t>From 1 to 9</a:t>
            </a:r>
          </a:p>
          <a:p>
            <a:pPr lvl="2"/>
            <a:r>
              <a:rPr lang="en-US" noProof="0" dirty="0"/>
              <a:t>E.g. 21 is an option for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Different option number</a:t>
            </a:r>
          </a:p>
          <a:p>
            <a:pPr lvl="2"/>
            <a:r>
              <a:rPr lang="en-US" noProof="0" dirty="0"/>
              <a:t>Combine options using AND/OR</a:t>
            </a:r>
          </a:p>
          <a:p>
            <a:pPr lvl="2"/>
            <a:r>
              <a:rPr lang="en-US" noProof="0" dirty="0" err="1"/>
              <a:t>E.g</a:t>
            </a:r>
            <a:r>
              <a:rPr lang="en-US" noProof="0" dirty="0"/>
              <a:t>: 43 &amp; 44, 43 | </a:t>
            </a:r>
            <a:r>
              <a:rPr lang="en-US" dirty="0"/>
              <a:t>44</a:t>
            </a:r>
            <a:endParaRPr lang="en-US" noProof="0" dirty="0"/>
          </a:p>
          <a:p>
            <a:r>
              <a:rPr lang="en-US" noProof="0" dirty="0"/>
              <a:t>Same option number</a:t>
            </a:r>
          </a:p>
          <a:p>
            <a:pPr lvl="2"/>
            <a:r>
              <a:rPr lang="en-US" noProof="0" dirty="0"/>
              <a:t>Combine options using NAND</a:t>
            </a:r>
          </a:p>
          <a:p>
            <a:pPr lvl="2"/>
            <a:r>
              <a:rPr lang="en-US" noProof="0" dirty="0" err="1"/>
              <a:t>E.g</a:t>
            </a:r>
            <a:r>
              <a:rPr lang="en-US" noProof="0" dirty="0"/>
              <a:t>: 42-acr or 42-acr-color</a:t>
            </a:r>
          </a:p>
          <a:p>
            <a:pPr lvl="2"/>
            <a:r>
              <a:rPr lang="en-US" noProof="0" dirty="0"/>
              <a:t>But only one 42- per diagram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C7C434-60AB-465E-A6C0-F2ACEE01E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9200" y="1052736"/>
            <a:ext cx="5472000" cy="648587"/>
          </a:xfrm>
        </p:spPr>
        <p:txBody>
          <a:bodyPr/>
          <a:lstStyle/>
          <a:p>
            <a:r>
              <a:rPr lang="en-US" noProof="0" dirty="0"/>
              <a:t>Options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5A61A4-0EF5-47A8-825E-060F0F6933D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1600912"/>
            <a:ext cx="5472000" cy="5028224"/>
          </a:xfrm>
        </p:spPr>
        <p:txBody>
          <a:bodyPr>
            <a:normAutofit/>
          </a:bodyPr>
          <a:lstStyle/>
          <a:p>
            <a:r>
              <a:rPr lang="en-US" noProof="0" dirty="0"/>
              <a:t>Multiple of 10</a:t>
            </a:r>
          </a:p>
          <a:p>
            <a:r>
              <a:rPr lang="en-US" noProof="0" dirty="0"/>
              <a:t>10  Background</a:t>
            </a:r>
          </a:p>
          <a:p>
            <a:r>
              <a:rPr lang="en-US" dirty="0"/>
              <a:t>2</a:t>
            </a:r>
            <a:r>
              <a:rPr lang="en-US" noProof="0" dirty="0"/>
              <a:t>0  </a:t>
            </a:r>
            <a:r>
              <a:rPr lang="en-US" i="1" noProof="0" dirty="0"/>
              <a:t>Systems</a:t>
            </a:r>
          </a:p>
          <a:p>
            <a:r>
              <a:rPr lang="en-US" dirty="0"/>
              <a:t>3</a:t>
            </a:r>
            <a:r>
              <a:rPr lang="en-US" noProof="0" dirty="0"/>
              <a:t>0  </a:t>
            </a:r>
            <a:r>
              <a:rPr lang="en-US" i="1" noProof="0" dirty="0"/>
              <a:t>Layers</a:t>
            </a:r>
          </a:p>
          <a:p>
            <a:r>
              <a:rPr lang="en-US" dirty="0"/>
              <a:t>4</a:t>
            </a:r>
            <a:r>
              <a:rPr lang="en-US" noProof="0" dirty="0"/>
              <a:t>0  </a:t>
            </a:r>
            <a:r>
              <a:rPr lang="en-US" i="1" noProof="0" dirty="0"/>
              <a:t>Processes</a:t>
            </a:r>
          </a:p>
          <a:p>
            <a:r>
              <a:rPr lang="en-US" dirty="0"/>
              <a:t>5</a:t>
            </a:r>
            <a:r>
              <a:rPr lang="en-US" noProof="0" dirty="0"/>
              <a:t>0  Visual fingerprints,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60  Visual fingerprints,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70  3D graphics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91D929-7748-45BA-A3F9-390AD320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00" y="1052736"/>
            <a:ext cx="5470688" cy="648587"/>
          </a:xfrm>
        </p:spPr>
        <p:txBody>
          <a:bodyPr/>
          <a:lstStyle/>
          <a:p>
            <a:r>
              <a:rPr lang="en-US" noProof="0" dirty="0"/>
              <a:t>Choices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46BCC0-6906-4EB9-B297-7177CE35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are choices and options modelled?</a:t>
            </a:r>
          </a:p>
        </p:txBody>
      </p:sp>
    </p:spTree>
    <p:extLst>
      <p:ext uri="{BB962C8B-B14F-4D97-AF65-F5344CB8AC3E}">
        <p14:creationId xmlns:p14="http://schemas.microsoft.com/office/powerpoint/2010/main" val="2830178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F2CDC28-AAF0-4DFC-994D-E1C5DF428C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3D drawings of a network</a:t>
            </a:r>
          </a:p>
          <a:p>
            <a:r>
              <a:rPr lang="en-US" noProof="0" dirty="0"/>
              <a:t>Based on network schema</a:t>
            </a:r>
          </a:p>
          <a:p>
            <a:r>
              <a:rPr lang="en-US" noProof="0" dirty="0"/>
              <a:t>Shown later in this guide</a:t>
            </a:r>
          </a:p>
          <a:p>
            <a:pPr lvl="2"/>
            <a:r>
              <a:rPr lang="en-US" dirty="0"/>
              <a:t>See </a:t>
            </a:r>
            <a:r>
              <a:rPr lang="en-US" i="1" dirty="0"/>
              <a:t>Systems</a:t>
            </a:r>
            <a:r>
              <a:rPr lang="en-US" dirty="0"/>
              <a:t> part</a:t>
            </a:r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815A67E-FAA8-48E1-8B4B-F109831CC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70-3d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87A8650-4CAC-4416-B980-23C13282B14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Fingerprinting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In a network schema</a:t>
            </a:r>
          </a:p>
          <a:p>
            <a:r>
              <a:rPr lang="en-US" noProof="0" dirty="0"/>
              <a:t>Shown later in this guide</a:t>
            </a:r>
          </a:p>
          <a:p>
            <a:pPr lvl="2"/>
            <a:r>
              <a:rPr lang="en-US" dirty="0"/>
              <a:t>See </a:t>
            </a:r>
            <a:r>
              <a:rPr lang="en-US" i="1" dirty="0"/>
              <a:t>Systems</a:t>
            </a:r>
            <a:r>
              <a:rPr lang="en-US" dirty="0"/>
              <a:t> part</a:t>
            </a:r>
          </a:p>
          <a:p>
            <a:pPr lvl="2"/>
            <a:r>
              <a:rPr lang="en-US" noProof="0" dirty="0"/>
              <a:t>See </a:t>
            </a:r>
            <a:r>
              <a:rPr lang="en-US" i="1" noProof="0" dirty="0"/>
              <a:t>Layers</a:t>
            </a:r>
            <a:r>
              <a:rPr lang="en-US" noProof="0" dirty="0"/>
              <a:t> part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4AB6A3E-17A0-4582-AD3B-01EF0C2B4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50/60-fingerprints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5C9256E-E6AB-4D5E-B6F9-6F784210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are the additional layers for?</a:t>
            </a:r>
          </a:p>
        </p:txBody>
      </p:sp>
    </p:spTree>
    <p:extLst>
      <p:ext uri="{BB962C8B-B14F-4D97-AF65-F5344CB8AC3E}">
        <p14:creationId xmlns:p14="http://schemas.microsoft.com/office/powerpoint/2010/main" val="3641583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29A108-2907-452E-807F-96EE7635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Show me layers for standard Choices &amp; Options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71FCE-FC5F-4CB9-B6F8-F47A05B9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5040907"/>
          </a:xfrm>
        </p:spPr>
        <p:txBody>
          <a:bodyPr>
            <a:normAutofit fontScale="40000" lnSpcReduction="20000"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00-frame                    30-layer-blue               51-sysfp-bu-circle              70-frame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10-grid                     30-layer-color              51-sysfp-bu-octagon             71-3d-cube-phy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11-phy                      30-layer-grey               52-sysfp-td-circle              72-3d-cube-blue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11-phy-full                 31-frame                    52-sysfp-td-octagon             72-3d-cube-color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12-axis-text                31-frame-color                                              72-3d-cube-grey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12-system-names             32-acr                      61-layfp-blue                   73-3d-cylinder-phy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32-acr-color                61-layfp-color                  74-3d-cylinder-blue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20-system-blue              32-name                     61-layfp-grey                   74-3d-cylinder-color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20-system-color             32-name-color               62-layfp-process-blue           74-3d-cylinder-grey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20-system-grey                                          62-layfp-process-color          75-3d-prism-phy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21-cells                    40-process-blue             62-layfp-process-grey           76-3d-prism-blue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40-process-color                                            76-3d-prism-color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40-process-grey                                             76-3d-prism-grey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42-acr 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42-acr-color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42-name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42-name-color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43-edge-system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44-edge-layer </a:t>
            </a:r>
          </a:p>
        </p:txBody>
      </p:sp>
    </p:spTree>
    <p:extLst>
      <p:ext uri="{BB962C8B-B14F-4D97-AF65-F5344CB8AC3E}">
        <p14:creationId xmlns:p14="http://schemas.microsoft.com/office/powerpoint/2010/main" val="291857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8780-FC38-4B2F-A4E6-8C644B71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 items of the LCN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5385-4F34-462E-9426-7D9D2A61241B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202312" y="1277840"/>
            <a:ext cx="3672000" cy="2151160"/>
          </a:xfrm>
        </p:spPr>
        <p:txBody>
          <a:bodyPr/>
          <a:lstStyle/>
          <a:p>
            <a:r>
              <a:rPr lang="en-US" dirty="0"/>
              <a:t>LCN Postscript</a:t>
            </a:r>
          </a:p>
          <a:p>
            <a:pPr lvl="2"/>
            <a:r>
              <a:rPr lang="en-US" dirty="0"/>
              <a:t>More information</a:t>
            </a:r>
          </a:p>
          <a:p>
            <a:pPr lvl="2"/>
            <a:r>
              <a:rPr lang="en-US" dirty="0"/>
              <a:t>Acronyms, references</a:t>
            </a:r>
          </a:p>
          <a:p>
            <a:pPr lvl="2"/>
            <a:r>
              <a:rPr lang="en-US" dirty="0"/>
              <a:t>Toolchain, production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AAF5-CE92-4390-8ABC-65BAAC152C0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60000" y="1277840"/>
            <a:ext cx="3672000" cy="2151160"/>
          </a:xfrm>
        </p:spPr>
        <p:txBody>
          <a:bodyPr/>
          <a:lstStyle/>
          <a:p>
            <a:r>
              <a:rPr lang="en-US" dirty="0"/>
              <a:t>LCN Layouts</a:t>
            </a:r>
          </a:p>
          <a:p>
            <a:pPr lvl="2"/>
            <a:r>
              <a:rPr lang="en-US" dirty="0"/>
              <a:t>Schemas &amp; Networks</a:t>
            </a:r>
          </a:p>
          <a:p>
            <a:pPr lvl="2"/>
            <a:r>
              <a:rPr lang="en-US" dirty="0"/>
              <a:t>As visual examples</a:t>
            </a:r>
          </a:p>
          <a:p>
            <a:pPr lvl="2"/>
            <a:r>
              <a:rPr lang="en-US" dirty="0"/>
              <a:t>A growing slide deck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5B68A9-3652-4C4A-A054-BF17A02291E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151160"/>
          </a:xfrm>
        </p:spPr>
        <p:txBody>
          <a:bodyPr/>
          <a:lstStyle/>
          <a:p>
            <a:r>
              <a:rPr lang="en-US" dirty="0"/>
              <a:t>LCN Guide</a:t>
            </a:r>
          </a:p>
          <a:p>
            <a:pPr lvl="2"/>
            <a:r>
              <a:rPr lang="en-US" dirty="0"/>
              <a:t>Visual guide to IPC</a:t>
            </a:r>
          </a:p>
          <a:p>
            <a:pPr lvl="2"/>
            <a:r>
              <a:rPr lang="en-US" dirty="0"/>
              <a:t>Long slide deck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4E92CF-5C17-4778-8E94-4536B59B3E0B}"/>
              </a:ext>
            </a:extLst>
          </p:cNvPr>
          <p:cNvSpPr txBox="1">
            <a:spLocks/>
          </p:cNvSpPr>
          <p:nvPr/>
        </p:nvSpPr>
        <p:spPr>
          <a:xfrm>
            <a:off x="8202312" y="3645024"/>
            <a:ext cx="3672000" cy="215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2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Web: </a:t>
            </a:r>
            <a:r>
              <a:rPr lang="en-US" sz="2000" dirty="0" err="1">
                <a:hlinkClick r:id="rId3"/>
              </a:rPr>
              <a:t>skb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ipc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lcn</a:t>
            </a:r>
            <a:r>
              <a:rPr lang="en-US" sz="2000" dirty="0">
                <a:hlinkClick r:id="rId3"/>
              </a:rPr>
              <a:t>/postscript</a:t>
            </a:r>
            <a:endParaRPr lang="en-US" sz="2000" dirty="0"/>
          </a:p>
          <a:p>
            <a:pPr lvl="2"/>
            <a:r>
              <a:rPr lang="en-US" sz="2000" dirty="0"/>
              <a:t>Attribution: </a:t>
            </a:r>
            <a:r>
              <a:rPr lang="en-US" sz="2000" dirty="0">
                <a:hlinkClick r:id="rId4" action="ppaction://hlinkfile"/>
              </a:rPr>
              <a:t>link</a:t>
            </a:r>
            <a:endParaRPr lang="en-US" sz="2000" dirty="0"/>
          </a:p>
          <a:p>
            <a:pPr lvl="2"/>
            <a:r>
              <a:rPr lang="en-US" sz="2000" dirty="0"/>
              <a:t>Sources: </a:t>
            </a:r>
            <a:r>
              <a:rPr lang="en-US" sz="2000" dirty="0">
                <a:hlinkClick r:id="rId5"/>
              </a:rPr>
              <a:t>github</a:t>
            </a:r>
            <a:endParaRPr lang="en-US" sz="20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24B809B-191A-40A8-9896-A8C1F9F8F069}"/>
              </a:ext>
            </a:extLst>
          </p:cNvPr>
          <p:cNvSpPr txBox="1">
            <a:spLocks/>
          </p:cNvSpPr>
          <p:nvPr/>
        </p:nvSpPr>
        <p:spPr>
          <a:xfrm>
            <a:off x="4260000" y="3645024"/>
            <a:ext cx="3672000" cy="215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2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Web: </a:t>
            </a:r>
            <a:r>
              <a:rPr lang="en-US" sz="2000" dirty="0" err="1">
                <a:hlinkClick r:id="rId6"/>
              </a:rPr>
              <a:t>skb</a:t>
            </a:r>
            <a:r>
              <a:rPr lang="en-US" sz="2000" dirty="0">
                <a:hlinkClick r:id="rId6"/>
              </a:rPr>
              <a:t>/</a:t>
            </a:r>
            <a:r>
              <a:rPr lang="en-US" sz="2000" dirty="0" err="1">
                <a:hlinkClick r:id="rId6"/>
              </a:rPr>
              <a:t>ipc</a:t>
            </a:r>
            <a:r>
              <a:rPr lang="en-US" sz="2000" dirty="0">
                <a:hlinkClick r:id="rId6"/>
              </a:rPr>
              <a:t>/</a:t>
            </a:r>
            <a:r>
              <a:rPr lang="en-US" sz="2000" dirty="0" err="1">
                <a:hlinkClick r:id="rId6"/>
              </a:rPr>
              <a:t>lcn</a:t>
            </a:r>
            <a:r>
              <a:rPr lang="en-US" sz="2000" dirty="0">
                <a:hlinkClick r:id="rId6"/>
              </a:rPr>
              <a:t>/layouts</a:t>
            </a:r>
            <a:endParaRPr lang="en-US" sz="2000" dirty="0"/>
          </a:p>
          <a:p>
            <a:pPr lvl="2"/>
            <a:r>
              <a:rPr lang="en-US" sz="2000" dirty="0"/>
              <a:t>Attribution: </a:t>
            </a:r>
            <a:r>
              <a:rPr lang="en-US" sz="2000" dirty="0">
                <a:hlinkClick r:id="rId4" action="ppaction://hlinkfile"/>
              </a:rPr>
              <a:t>link</a:t>
            </a:r>
            <a:endParaRPr lang="en-US" sz="2000" dirty="0"/>
          </a:p>
          <a:p>
            <a:pPr lvl="2"/>
            <a:r>
              <a:rPr lang="en-US" sz="2000" dirty="0"/>
              <a:t>Sources: </a:t>
            </a:r>
            <a:r>
              <a:rPr lang="en-US" sz="2000" dirty="0">
                <a:hlinkClick r:id="rId7"/>
              </a:rPr>
              <a:t>github</a:t>
            </a:r>
            <a:endParaRPr lang="en-US" sz="20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1970F57-561C-4332-AD61-F3DCF8A4EC8F}"/>
              </a:ext>
            </a:extLst>
          </p:cNvPr>
          <p:cNvSpPr txBox="1">
            <a:spLocks/>
          </p:cNvSpPr>
          <p:nvPr/>
        </p:nvSpPr>
        <p:spPr>
          <a:xfrm>
            <a:off x="317688" y="3645024"/>
            <a:ext cx="3672000" cy="215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2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Web: </a:t>
            </a:r>
            <a:r>
              <a:rPr lang="en-US" sz="2000" dirty="0" err="1">
                <a:hlinkClick r:id="rId8"/>
              </a:rPr>
              <a:t>skb</a:t>
            </a:r>
            <a:r>
              <a:rPr lang="en-US" sz="2000" dirty="0">
                <a:hlinkClick r:id="rId8"/>
              </a:rPr>
              <a:t>/</a:t>
            </a:r>
            <a:r>
              <a:rPr lang="en-US" sz="2000" dirty="0" err="1">
                <a:hlinkClick r:id="rId8"/>
              </a:rPr>
              <a:t>ipc</a:t>
            </a:r>
            <a:r>
              <a:rPr lang="en-US" sz="2000" dirty="0">
                <a:hlinkClick r:id="rId8"/>
              </a:rPr>
              <a:t>/</a:t>
            </a:r>
            <a:r>
              <a:rPr lang="en-US" sz="2000" dirty="0" err="1">
                <a:hlinkClick r:id="rId8"/>
              </a:rPr>
              <a:t>lcn</a:t>
            </a:r>
            <a:r>
              <a:rPr lang="en-US" sz="2000" dirty="0">
                <a:hlinkClick r:id="rId8"/>
              </a:rPr>
              <a:t>/guide</a:t>
            </a:r>
            <a:endParaRPr lang="en-US" sz="2000" dirty="0"/>
          </a:p>
          <a:p>
            <a:pPr lvl="2"/>
            <a:r>
              <a:rPr lang="en-US" sz="2000" dirty="0"/>
              <a:t>Attribution: </a:t>
            </a:r>
            <a:r>
              <a:rPr lang="en-US" sz="2000" dirty="0">
                <a:hlinkClick r:id="rId4" action="ppaction://hlinkfile"/>
              </a:rPr>
              <a:t>link</a:t>
            </a:r>
            <a:endParaRPr lang="en-US" sz="2000" dirty="0"/>
          </a:p>
          <a:p>
            <a:pPr lvl="2"/>
            <a:r>
              <a:rPr lang="en-US" sz="2000" dirty="0"/>
              <a:t>Sources: </a:t>
            </a:r>
            <a:r>
              <a:rPr lang="en-US" sz="2000" dirty="0">
                <a:hlinkClick r:id="rId9"/>
              </a:rPr>
              <a:t>github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9427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53046-D76F-4B63-B0D5-C4BB3ACB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choices 1 and 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083BBD-EA9C-4333-8A69-06F17D747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33557"/>
              </p:ext>
            </p:extLst>
          </p:nvPr>
        </p:nvGraphicFramePr>
        <p:xfrm>
          <a:off x="348792" y="1268760"/>
          <a:ext cx="11508246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9856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754012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2909324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3168750">
                  <a:extLst>
                    <a:ext uri="{9D8B030D-6E8A-4147-A177-3AD203B41FA5}">
                      <a16:colId xmlns:a16="http://schemas.microsoft.com/office/drawing/2014/main" val="58885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10-grid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Grey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11-phy-full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21-cells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Inside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12-axis-text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Matrix X/Y axis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12-system-names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292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D3D6-B903-495E-BBC7-C7018ADB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choice 3 and 4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AB78BF-D727-45AB-B076-21D317880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3654"/>
              </p:ext>
            </p:extLst>
          </p:nvPr>
        </p:nvGraphicFramePr>
        <p:xfrm>
          <a:off x="348790" y="1268760"/>
          <a:ext cx="11508247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3012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772760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3087422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3096741">
                  <a:extLst>
                    <a:ext uri="{9D8B030D-6E8A-4147-A177-3AD203B41FA5}">
                      <a16:colId xmlns:a16="http://schemas.microsoft.com/office/drawing/2014/main" val="58885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blue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color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Grey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grey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Frame, b/w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b/blue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31-frame-color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Frame, color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32-acr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b/blue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b/blue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32-acr-color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b/blue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43-edge-system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Edges in </a:t>
                      </a:r>
                      <a:r>
                        <a:rPr lang="en-US" i="1" dirty="0"/>
                        <a:t>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0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32-name-color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44-edge-layer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Edges in </a:t>
                      </a:r>
                      <a:r>
                        <a:rPr lang="en-US" i="1" dirty="0"/>
                        <a:t>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1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885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4435-9FB9-40EF-A269-D58714BB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additional layers (fingerprints)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AF8160-2232-4DA2-AF89-13EA5308C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55933"/>
              </p:ext>
            </p:extLst>
          </p:nvPr>
        </p:nvGraphicFramePr>
        <p:xfrm>
          <a:off x="348792" y="1268760"/>
          <a:ext cx="11508246" cy="4079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76870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1172208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7459168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51-sysfp-bu-circle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51buc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bottom-up, circles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51-sysfp-bu-octagon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51buo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bottom-up, octagons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52-sysfp-td-circle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51tdc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top-down, circles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3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52-sysfp-td-octagon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51tdo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top-down, octagons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52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61-layfp-blue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blue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black border)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0057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color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color border)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grey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black border)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0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blue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2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color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grey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7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579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81B4-BFAB-4F8F-9FF8-17C1691C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additional layers (3D graphics)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AC3E0-8C27-4BF6-BEA1-1464051FF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38147"/>
              </p:ext>
            </p:extLst>
          </p:nvPr>
        </p:nvGraphicFramePr>
        <p:xfrm>
          <a:off x="348791" y="1268760"/>
          <a:ext cx="11508247" cy="5191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61916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1244357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8101974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70-frame-3d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for 3D layouts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71-3d-cube-phy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3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2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7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73-3d-cylinder-phy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0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2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75-3d-prism-phy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51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93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C304-9073-478E-A63A-5D25AD93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Layer Code Cheat Sheet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27CE71-22AD-42E7-83CC-AD1DB0138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72131"/>
              </p:ext>
            </p:extLst>
          </p:nvPr>
        </p:nvGraphicFramePr>
        <p:xfrm>
          <a:off x="720014" y="1052736"/>
          <a:ext cx="10776586" cy="556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9893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614805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2930057710"/>
                    </a:ext>
                  </a:extLst>
                </a:gridCol>
                <a:gridCol w="2085213">
                  <a:extLst>
                    <a:ext uri="{9D8B030D-6E8A-4147-A177-3AD203B41FA5}">
                      <a16:colId xmlns:a16="http://schemas.microsoft.com/office/drawing/2014/main" val="1048690739"/>
                    </a:ext>
                  </a:extLst>
                </a:gridCol>
                <a:gridCol w="738823">
                  <a:extLst>
                    <a:ext uri="{9D8B030D-6E8A-4147-A177-3AD203B41FA5}">
                      <a16:colId xmlns:a16="http://schemas.microsoft.com/office/drawing/2014/main" val="33154921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1232356830"/>
                    </a:ext>
                  </a:extLst>
                </a:gridCol>
                <a:gridCol w="1948180">
                  <a:extLst>
                    <a:ext uri="{9D8B030D-6E8A-4147-A177-3AD203B41FA5}">
                      <a16:colId xmlns:a16="http://schemas.microsoft.com/office/drawing/2014/main" val="1006367688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323248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31-frame-color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31fc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51-sysfp-bu-circle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51buc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10-grid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32a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51-sysfp-bu-octagon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51buo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73-3d-cylinder-phy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73yp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32ac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52-sysfp-td-circle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51tdc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11-phy-full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52-sysfp-td-octagon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51tdo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12-axis-text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32nc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12-system-names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75-3d-prism-phy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0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42a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1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42ac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95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70-frame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70cf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31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42nc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71-3d-cube-phy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71cp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18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43-edge-system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43es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1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44-edge-layer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44el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772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4607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see: SVG Layers and Graphic Layer Codes?</a:t>
            </a:r>
          </a:p>
        </p:txBody>
      </p:sp>
    </p:spTree>
    <p:extLst>
      <p:ext uri="{BB962C8B-B14F-4D97-AF65-F5344CB8AC3E}">
        <p14:creationId xmlns:p14="http://schemas.microsoft.com/office/powerpoint/2010/main" val="1123125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Visual and textual representation of IPC ingredients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Fingerprinting</a:t>
            </a:r>
          </a:p>
        </p:txBody>
      </p:sp>
    </p:spTree>
    <p:extLst>
      <p:ext uri="{BB962C8B-B14F-4D97-AF65-F5344CB8AC3E}">
        <p14:creationId xmlns:p14="http://schemas.microsoft.com/office/powerpoint/2010/main" val="11475408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3CF5F5-8284-4EC6-9774-D66478EA6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117" y="1280510"/>
            <a:ext cx="5472000" cy="5028809"/>
          </a:xfrm>
        </p:spPr>
        <p:txBody>
          <a:bodyPr>
            <a:normAutofit/>
          </a:bodyPr>
          <a:lstStyle/>
          <a:p>
            <a:r>
              <a:rPr lang="en-US" noProof="0" dirty="0"/>
              <a:t>Visual simplifications</a:t>
            </a:r>
          </a:p>
          <a:p>
            <a:pPr lvl="2"/>
            <a:r>
              <a:rPr lang="en-US" noProof="0" dirty="0"/>
              <a:t>No text, only graphic elements</a:t>
            </a:r>
          </a:p>
          <a:p>
            <a:pPr lvl="2"/>
            <a:r>
              <a:rPr lang="en-US" noProof="0" dirty="0"/>
              <a:t>Edges only if visually important</a:t>
            </a:r>
          </a:p>
          <a:p>
            <a:pPr lvl="2"/>
            <a:r>
              <a:rPr lang="en-US" noProof="0" dirty="0"/>
              <a:t>Grid only if not distracting</a:t>
            </a:r>
          </a:p>
          <a:p>
            <a:r>
              <a:rPr lang="en-US" noProof="0" dirty="0"/>
              <a:t>Textual properties</a:t>
            </a:r>
          </a:p>
          <a:p>
            <a:pPr lvl="2"/>
            <a:r>
              <a:rPr lang="en-US" noProof="0" dirty="0"/>
              <a:t>UTF-8 encoded text only</a:t>
            </a:r>
          </a:p>
          <a:p>
            <a:pPr lvl="2"/>
            <a:r>
              <a:rPr lang="en-US" noProof="0" dirty="0"/>
              <a:t>Edges encoded in text (structure or semantic predicate)</a:t>
            </a:r>
          </a:p>
          <a:p>
            <a:pPr lvl="2"/>
            <a:r>
              <a:rPr lang="en-US" noProof="0" dirty="0"/>
              <a:t>Structure to distinguish systems, processes, layers</a:t>
            </a:r>
          </a:p>
          <a:p>
            <a:pPr lvl="2"/>
            <a:r>
              <a:rPr lang="en-US" noProof="0" dirty="0"/>
              <a:t>Use grammar or container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1F17EA-BAA5-4031-A5C4-E0E0298FB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133" y="1280510"/>
            <a:ext cx="5472000" cy="5028809"/>
          </a:xfrm>
        </p:spPr>
        <p:txBody>
          <a:bodyPr>
            <a:normAutofit/>
          </a:bodyPr>
          <a:lstStyle/>
          <a:p>
            <a:r>
              <a:rPr lang="en-US" noProof="0" dirty="0"/>
              <a:t>Representations</a:t>
            </a:r>
          </a:p>
          <a:p>
            <a:r>
              <a:rPr lang="en-US" noProof="0" dirty="0"/>
              <a:t>1. Choice: visual</a:t>
            </a:r>
          </a:p>
          <a:p>
            <a:pPr lvl="2"/>
            <a:r>
              <a:rPr lang="en-US" noProof="0" dirty="0"/>
              <a:t>Comparison of characteristics</a:t>
            </a:r>
          </a:p>
          <a:p>
            <a:pPr lvl="2"/>
            <a:r>
              <a:rPr lang="en-US" noProof="0" dirty="0"/>
              <a:t>Exploration of properties</a:t>
            </a:r>
          </a:p>
          <a:p>
            <a:r>
              <a:rPr lang="en-US" noProof="0" dirty="0"/>
              <a:t>2. Choice: textual</a:t>
            </a:r>
          </a:p>
          <a:p>
            <a:pPr lvl="2"/>
            <a:r>
              <a:rPr lang="en-US" noProof="0" dirty="0"/>
              <a:t>Facilitates automated processing</a:t>
            </a:r>
          </a:p>
          <a:p>
            <a:pPr lvl="2"/>
            <a:r>
              <a:rPr lang="en-US" noProof="0" dirty="0"/>
              <a:t>Defines semantics for expressions</a:t>
            </a:r>
          </a:p>
          <a:p>
            <a:pPr lvl="2"/>
            <a:r>
              <a:rPr lang="en-US" noProof="0" dirty="0"/>
              <a:t>Used with structured languages</a:t>
            </a:r>
          </a:p>
          <a:p>
            <a:pPr lvl="2"/>
            <a:r>
              <a:rPr lang="en-US" noProof="0" dirty="0"/>
              <a:t>Base for new languages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1AE426-C58D-4FE3-A51B-D71037D5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or textual representations of ingredients</a:t>
            </a:r>
          </a:p>
        </p:txBody>
      </p:sp>
    </p:spTree>
    <p:extLst>
      <p:ext uri="{BB962C8B-B14F-4D97-AF65-F5344CB8AC3E}">
        <p14:creationId xmlns:p14="http://schemas.microsoft.com/office/powerpoint/2010/main" val="21751749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C1D24D-FA66-4055-97CE-083B0BC583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noProof="0" dirty="0"/>
              <a:t>Schema: graphic</a:t>
            </a:r>
          </a:p>
          <a:p>
            <a:pPr lvl="1"/>
            <a:r>
              <a:rPr lang="en-US" noProof="0" dirty="0"/>
              <a:t>Schema: specification</a:t>
            </a:r>
          </a:p>
          <a:p>
            <a:pPr marL="625475" lvl="1" indent="-625475"/>
            <a:r>
              <a:rPr lang="en-US" noProof="0" dirty="0"/>
              <a:t>Schema: graphic and specification</a:t>
            </a:r>
          </a:p>
          <a:p>
            <a:pPr lvl="1"/>
            <a:r>
              <a:rPr lang="en-US" noProof="0" dirty="0"/>
              <a:t>Individual </a:t>
            </a:r>
            <a:r>
              <a:rPr lang="en-US" i="1" noProof="0" dirty="0"/>
              <a:t>Systems</a:t>
            </a:r>
          </a:p>
          <a:p>
            <a:pPr lvl="1"/>
            <a:r>
              <a:rPr lang="en-US" noProof="0" dirty="0"/>
              <a:t>All </a:t>
            </a:r>
            <a:r>
              <a:rPr lang="en-US" i="1" noProof="0" dirty="0"/>
              <a:t>Layers</a:t>
            </a:r>
          </a:p>
          <a:p>
            <a:pPr lvl="2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5F3C6-0CF1-4C2A-AEA9-FD242B041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Choice: Textual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A1CC8-FBBD-42FD-9FB5-6F5D5FF312C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1"/>
            <a:r>
              <a:rPr lang="en-US" noProof="0" dirty="0"/>
              <a:t>Network Schema Graphic</a:t>
            </a:r>
          </a:p>
          <a:p>
            <a:pPr lvl="1"/>
            <a:r>
              <a:rPr lang="en-US" noProof="0" dirty="0"/>
              <a:t>System Top-Down view</a:t>
            </a:r>
          </a:p>
          <a:p>
            <a:pPr lvl="1"/>
            <a:r>
              <a:rPr lang="en-US" noProof="0" dirty="0"/>
              <a:t>System Bottom-Up view</a:t>
            </a:r>
          </a:p>
          <a:p>
            <a:pPr lvl="1"/>
            <a:r>
              <a:rPr lang="en-US" i="1" noProof="0" dirty="0"/>
              <a:t>Layers</a:t>
            </a:r>
            <a:r>
              <a:rPr lang="en-US" noProof="0" dirty="0"/>
              <a:t>, with or without </a:t>
            </a:r>
            <a:r>
              <a:rPr lang="en-US" i="1" noProof="0" dirty="0"/>
              <a:t>processes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1E91E-4A36-407E-998B-75EEFE01D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Choice: Visual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6FFD02-BF20-4311-B37B-4BD2537C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options do we have for fingerprints?</a:t>
            </a:r>
          </a:p>
        </p:txBody>
      </p:sp>
    </p:spTree>
    <p:extLst>
      <p:ext uri="{BB962C8B-B14F-4D97-AF65-F5344CB8AC3E}">
        <p14:creationId xmlns:p14="http://schemas.microsoft.com/office/powerpoint/2010/main" val="8992948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FBDA-D135-40AA-A594-C5551E31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does this all fit together?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C5186-7BFE-483E-9984-4AD17A28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12192000" cy="35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2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57B1DE-BD59-48D3-BA08-D0FB3B8F2B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IPC website</a:t>
            </a:r>
            <a:endParaRPr lang="en-US" dirty="0"/>
          </a:p>
          <a:p>
            <a:r>
              <a:rPr lang="en-US" dirty="0"/>
              <a:t>For LCN</a:t>
            </a:r>
          </a:p>
          <a:p>
            <a:pPr lvl="2"/>
            <a:r>
              <a:rPr lang="en-US" dirty="0">
                <a:hlinkClick r:id="rId3"/>
              </a:rPr>
              <a:t>Start page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Schema matrix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Complexity tables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Networks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RINA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CNOP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83DE-B6C2-40D0-A5F5-5D2195910C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IPC project</a:t>
            </a:r>
          </a:p>
          <a:p>
            <a:pPr lvl="2"/>
            <a:r>
              <a:rPr lang="en-US" dirty="0"/>
              <a:t>A Github repository</a:t>
            </a:r>
          </a:p>
          <a:p>
            <a:pPr lvl="2"/>
            <a:r>
              <a:rPr lang="en-US" dirty="0"/>
              <a:t>With artifacts for IPC</a:t>
            </a:r>
          </a:p>
          <a:p>
            <a:pPr lvl="2"/>
            <a:r>
              <a:rPr lang="en-US" dirty="0"/>
              <a:t>LCN is part of this project</a:t>
            </a:r>
          </a:p>
          <a:p>
            <a:pPr lvl="1"/>
            <a:r>
              <a:rPr lang="en-US" dirty="0"/>
              <a:t>Mainly</a:t>
            </a:r>
          </a:p>
          <a:p>
            <a:pPr lvl="2"/>
            <a:r>
              <a:rPr lang="en-US" dirty="0"/>
              <a:t>slides, graphics, specs, text</a:t>
            </a:r>
          </a:p>
          <a:p>
            <a:pPr lvl="1"/>
            <a:r>
              <a:rPr lang="en-US" dirty="0"/>
              <a:t>Some software</a:t>
            </a:r>
          </a:p>
          <a:p>
            <a:pPr lvl="2"/>
            <a:r>
              <a:rPr lang="en-US" dirty="0"/>
              <a:t>IPC tool, some scripts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DB303F-9146-4D20-90DE-83780733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online on the IPC project website</a:t>
            </a:r>
          </a:p>
        </p:txBody>
      </p:sp>
    </p:spTree>
    <p:extLst>
      <p:ext uri="{BB962C8B-B14F-4D97-AF65-F5344CB8AC3E}">
        <p14:creationId xmlns:p14="http://schemas.microsoft.com/office/powerpoint/2010/main" val="15971457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53B4-6C77-4319-A9CD-7D39E9284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II: Network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2E51-8742-431B-B640-7CF67CF487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Combinations</a:t>
            </a:r>
          </a:p>
          <a:p>
            <a:pPr lvl="1"/>
            <a:r>
              <a:rPr lang="en-US" dirty="0">
                <a:hlinkClick r:id="rId3" action="ppaction://hlinksldjump"/>
              </a:rPr>
              <a:t>C1 </a:t>
            </a:r>
            <a:r>
              <a:rPr lang="en-US" i="1" dirty="0">
                <a:hlinkClick r:id="rId3" action="ppaction://hlinksldjump"/>
              </a:rPr>
              <a:t>Systems</a:t>
            </a:r>
            <a:r>
              <a:rPr lang="en-US" dirty="0">
                <a:hlinkClick r:id="rId3" action="ppaction://hlinksldjump"/>
              </a:rPr>
              <a:t> and </a:t>
            </a:r>
            <a:r>
              <a:rPr lang="en-US" i="1" dirty="0">
                <a:hlinkClick r:id="rId3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4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5" action="ppaction://hlinksldjump"/>
              </a:rPr>
              <a:t>C2 </a:t>
            </a:r>
            <a:r>
              <a:rPr lang="en-US" i="1" dirty="0">
                <a:hlinkClick r:id="rId5" action="ppaction://hlinksldjump"/>
              </a:rPr>
              <a:t>Layers</a:t>
            </a:r>
            <a:r>
              <a:rPr lang="en-US" dirty="0">
                <a:hlinkClick r:id="rId5" action="ppaction://hlinksldjump"/>
              </a:rPr>
              <a:t> and </a:t>
            </a:r>
            <a:r>
              <a:rPr lang="en-US" i="1" dirty="0">
                <a:hlinkClick r:id="rId5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6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7" action="ppaction://hlinksldjump"/>
              </a:rPr>
              <a:t>C3 </a:t>
            </a:r>
            <a:r>
              <a:rPr lang="en-US" i="1" dirty="0">
                <a:hlinkClick r:id="rId7" action="ppaction://hlinksldjump"/>
              </a:rPr>
              <a:t>Systems</a:t>
            </a:r>
            <a:r>
              <a:rPr lang="en-US" dirty="0">
                <a:hlinkClick r:id="rId7" action="ppaction://hlinksldjump"/>
              </a:rPr>
              <a:t> and </a:t>
            </a:r>
            <a:r>
              <a:rPr lang="en-US" i="1" dirty="0">
                <a:hlinkClick r:id="rId7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8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9" action="ppaction://hlinksldjump"/>
              </a:rPr>
              <a:t>C4 </a:t>
            </a:r>
            <a:r>
              <a:rPr lang="en-US" i="1" dirty="0">
                <a:hlinkClick r:id="rId9" action="ppaction://hlinksldjump"/>
              </a:rPr>
              <a:t>Systems</a:t>
            </a:r>
            <a:r>
              <a:rPr lang="en-US" dirty="0">
                <a:hlinkClick r:id="rId9" action="ppaction://hlinksldjump"/>
              </a:rPr>
              <a:t>, </a:t>
            </a:r>
            <a:r>
              <a:rPr lang="en-US" i="1" dirty="0">
                <a:hlinkClick r:id="rId9" action="ppaction://hlinksldjump"/>
              </a:rPr>
              <a:t>Processes</a:t>
            </a:r>
            <a:r>
              <a:rPr lang="en-US" dirty="0">
                <a:hlinkClick r:id="rId9" action="ppaction://hlinksldjump"/>
              </a:rPr>
              <a:t>, </a:t>
            </a:r>
            <a:r>
              <a:rPr lang="en-US" i="1" dirty="0">
                <a:hlinkClick r:id="rId9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10" action="ppaction://hlinksldjump"/>
              </a:rPr>
              <a:t>GLCs</a:t>
            </a:r>
            <a:r>
              <a:rPr lang="en-US" dirty="0"/>
              <a:t>)</a:t>
            </a:r>
          </a:p>
          <a:p>
            <a:r>
              <a:rPr lang="en-US" dirty="0">
                <a:hlinkClick r:id="rId11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Network Schema graphic</a:t>
            </a:r>
          </a:p>
          <a:p>
            <a:r>
              <a:rPr lang="en-US" dirty="0"/>
              <a:t>Textual Fingerprints</a:t>
            </a:r>
          </a:p>
          <a:p>
            <a:pPr lvl="1"/>
            <a:r>
              <a:rPr lang="en-US" i="1" dirty="0">
                <a:hlinkClick r:id="rId12" action="ppaction://hlinksldjump"/>
              </a:rPr>
              <a:t>Systems</a:t>
            </a:r>
            <a:r>
              <a:rPr lang="en-US" dirty="0">
                <a:hlinkClick r:id="rId12" action="ppaction://hlinksldjump"/>
              </a:rPr>
              <a:t> in the grid</a:t>
            </a:r>
            <a:endParaRPr lang="en-US" dirty="0"/>
          </a:p>
          <a:p>
            <a:pPr lvl="1"/>
            <a:r>
              <a:rPr lang="en-US" dirty="0">
                <a:hlinkClick r:id="rId13" action="ppaction://hlinksldjump"/>
              </a:rPr>
              <a:t>Graphic layers for a layout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5236D-BA7C-478E-AA79-6727528C5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2" y="1163298"/>
            <a:ext cx="5617022" cy="5361885"/>
          </a:xfrm>
        </p:spPr>
        <p:txBody>
          <a:bodyPr>
            <a:normAutofit/>
          </a:bodyPr>
          <a:lstStyle/>
          <a:p>
            <a:r>
              <a:rPr lang="en-US" dirty="0">
                <a:hlinkClick r:id="rId14" action="ppaction://hlinksldjump"/>
              </a:rPr>
              <a:t>Network Schema</a:t>
            </a:r>
            <a:endParaRPr lang="en-US" dirty="0"/>
          </a:p>
          <a:p>
            <a:pPr lvl="1"/>
            <a:r>
              <a:rPr lang="en-US" dirty="0"/>
              <a:t>Showing network essentials</a:t>
            </a:r>
          </a:p>
          <a:p>
            <a:pPr lvl="1"/>
            <a:r>
              <a:rPr lang="en-US" dirty="0"/>
              <a:t>Fixed choices: graphic invariants</a:t>
            </a:r>
          </a:p>
          <a:p>
            <a:pPr lvl="1"/>
            <a:r>
              <a:rPr lang="en-US" dirty="0"/>
              <a:t>Variable options: graphic variants</a:t>
            </a:r>
          </a:p>
          <a:p>
            <a:pPr lvl="1"/>
            <a:r>
              <a:rPr lang="en-US" dirty="0"/>
              <a:t>Often used layout: “Skewed necklace”</a:t>
            </a:r>
          </a:p>
          <a:p>
            <a:pPr lvl="1"/>
            <a:r>
              <a:rPr lang="en-US" dirty="0"/>
              <a:t>Often used layout: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  <a:p>
            <a:r>
              <a:rPr lang="en-US" dirty="0"/>
              <a:t>Choices</a:t>
            </a:r>
          </a:p>
          <a:p>
            <a:pPr lvl="1"/>
            <a:r>
              <a:rPr lang="en-US" dirty="0"/>
              <a:t>1. </a:t>
            </a:r>
            <a:r>
              <a:rPr lang="en-US" dirty="0">
                <a:hlinkClick r:id="rId15" action="ppaction://hlinksldjump"/>
              </a:rPr>
              <a:t>Background</a:t>
            </a:r>
            <a:r>
              <a:rPr lang="en-US" dirty="0"/>
              <a:t> (</a:t>
            </a:r>
            <a:r>
              <a:rPr lang="en-US" dirty="0">
                <a:hlinkClick r:id="rId16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2. </a:t>
            </a:r>
            <a:r>
              <a:rPr lang="en-US" i="1" dirty="0">
                <a:hlinkClick r:id="rId17" action="ppaction://hlinksldjump"/>
              </a:rPr>
              <a:t>Systems</a:t>
            </a:r>
            <a:r>
              <a:rPr lang="en-US" dirty="0"/>
              <a:t> (</a:t>
            </a:r>
            <a:r>
              <a:rPr lang="en-US" dirty="0">
                <a:hlinkClick r:id="rId18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3. </a:t>
            </a:r>
            <a:r>
              <a:rPr lang="en-US" i="1" dirty="0">
                <a:hlinkClick r:id="rId19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20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4. </a:t>
            </a:r>
            <a:r>
              <a:rPr lang="en-US" i="1" dirty="0">
                <a:hlinkClick r:id="rId21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22" action="ppaction://hlinksldjump"/>
              </a:rPr>
              <a:t>GLCs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856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720EBC-A6DD-48C9-A862-DC57F34E3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Essential parts of a network drawn on a rectangular grid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6E1AF38-CC46-46CB-BE8F-D2220834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Network Schema</a:t>
            </a:r>
          </a:p>
        </p:txBody>
      </p:sp>
    </p:spTree>
    <p:extLst>
      <p:ext uri="{BB962C8B-B14F-4D97-AF65-F5344CB8AC3E}">
        <p14:creationId xmlns:p14="http://schemas.microsoft.com/office/powerpoint/2010/main" val="39358186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1A9DC8-D283-41E8-B778-DAD8FDA9CD1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We can draw a network schematically on a grid</a:t>
            </a:r>
          </a:p>
          <a:p>
            <a:pPr lvl="1"/>
            <a:r>
              <a:rPr lang="en-US" noProof="0" dirty="0"/>
              <a:t>Any rectangular grid or table or matrix</a:t>
            </a:r>
          </a:p>
          <a:p>
            <a:r>
              <a:rPr lang="en-US" noProof="0" dirty="0"/>
              <a:t>We have 3 choices (mechanisms)</a:t>
            </a:r>
          </a:p>
          <a:p>
            <a:pPr lvl="1"/>
            <a:r>
              <a:rPr lang="en-US" i="1" noProof="0" dirty="0"/>
              <a:t>Systems</a:t>
            </a:r>
            <a:r>
              <a:rPr lang="en-US" noProof="0" dirty="0"/>
              <a:t>, </a:t>
            </a:r>
            <a:r>
              <a:rPr lang="en-US" i="1" noProof="0" dirty="0"/>
              <a:t>layers</a:t>
            </a:r>
            <a:r>
              <a:rPr lang="en-US" noProof="0" dirty="0"/>
              <a:t>, and/or </a:t>
            </a:r>
            <a:r>
              <a:rPr lang="en-US" i="1" noProof="0" dirty="0"/>
              <a:t>processes</a:t>
            </a:r>
          </a:p>
          <a:p>
            <a:r>
              <a:rPr lang="en-US" noProof="0" dirty="0"/>
              <a:t>We have many options per choice (policies)</a:t>
            </a:r>
          </a:p>
          <a:p>
            <a:pPr lvl="1"/>
            <a:r>
              <a:rPr lang="en-US" noProof="0" dirty="0"/>
              <a:t>Borders, fill/stroke colors, characters (acronym/name), links</a:t>
            </a:r>
          </a:p>
          <a:p>
            <a:r>
              <a:rPr lang="en-US" noProof="0" dirty="0"/>
              <a:t>We can then draw quite a few variations</a:t>
            </a:r>
          </a:p>
          <a:p>
            <a:pPr lvl="1"/>
            <a:r>
              <a:rPr lang="en-US" noProof="0" dirty="0"/>
              <a:t>Not all of them make sense</a:t>
            </a:r>
          </a:p>
          <a:p>
            <a:pPr lvl="1"/>
            <a:r>
              <a:rPr lang="en-US" noProof="0" dirty="0"/>
              <a:t>Each of them can emphasize a different (set of) network property (-</a:t>
            </a:r>
            <a:r>
              <a:rPr lang="en-US" noProof="0" dirty="0" err="1"/>
              <a:t>ies</a:t>
            </a:r>
            <a:r>
              <a:rPr lang="en-US" noProof="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AD4F8-2DF0-474F-BCAE-B088EFF4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Network Schema</a:t>
            </a:r>
          </a:p>
        </p:txBody>
      </p:sp>
    </p:spTree>
    <p:extLst>
      <p:ext uri="{BB962C8B-B14F-4D97-AF65-F5344CB8AC3E}">
        <p14:creationId xmlns:p14="http://schemas.microsoft.com/office/powerpoint/2010/main" val="3853410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rectangular grid</a:t>
            </a:r>
          </a:p>
        </p:txBody>
      </p:sp>
      <p:pic>
        <p:nvPicPr>
          <p:cNvPr id="4" name="s10-grid">
            <a:extLst>
              <a:ext uri="{FF2B5EF4-FFF2-40B4-BE49-F238E27FC236}">
                <a16:creationId xmlns:a16="http://schemas.microsoft.com/office/drawing/2014/main" id="{8FD4949F-3CE7-4327-B816-9A090B7BE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2" y="1277423"/>
            <a:ext cx="11520000" cy="45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17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r>
              <a:rPr lang="en-US" dirty="0"/>
              <a:t>X Axis for </a:t>
            </a:r>
            <a:r>
              <a:rPr lang="en-US" i="1" dirty="0"/>
              <a:t>layers and </a:t>
            </a:r>
            <a:r>
              <a:rPr lang="en-US" dirty="0"/>
              <a:t>Y Axis for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8676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for </a:t>
            </a:r>
            <a:r>
              <a:rPr lang="en-US" i="1" dirty="0"/>
              <a:t>processes</a:t>
            </a:r>
            <a:r>
              <a:rPr lang="en-US" dirty="0"/>
              <a:t>, group of cells shows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0345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</a:t>
            </a:r>
            <a:r>
              <a:rPr lang="en-US" i="1" dirty="0"/>
              <a:t>layer</a:t>
            </a:r>
            <a:r>
              <a:rPr lang="en-US" dirty="0"/>
              <a:t> per </a:t>
            </a:r>
            <a:r>
              <a:rPr lang="en-US" i="1" dirty="0"/>
              <a:t>system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4529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links between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6" name="s11-phy-full">
              <a:extLst>
                <a:ext uri="{FF2B5EF4-FFF2-40B4-BE49-F238E27FC236}">
                  <a16:creationId xmlns:a16="http://schemas.microsoft.com/office/drawing/2014/main" id="{DA07B433-EABC-4F16-9422-ED71CDF1E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56192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name the </a:t>
            </a:r>
            <a:r>
              <a:rPr lang="en-US" i="1" dirty="0"/>
              <a:t>system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8" name="s12-system-names">
              <a:extLst>
                <a:ext uri="{FF2B5EF4-FFF2-40B4-BE49-F238E27FC236}">
                  <a16:creationId xmlns:a16="http://schemas.microsoft.com/office/drawing/2014/main" id="{4C6D1230-9DED-4F0C-9AE9-84604AA73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28802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important things are </a:t>
            </a:r>
            <a:r>
              <a:rPr lang="en-US" i="1" dirty="0"/>
              <a:t>inside</a:t>
            </a:r>
            <a:r>
              <a:rPr lang="en-US" dirty="0"/>
              <a:t> the grid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539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2AB4-55F5-4D1C-BF02-B77929F03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I: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23762-A69B-44D1-BE42-FB1AF17F94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Example Network</a:t>
            </a:r>
            <a:endParaRPr lang="en-US" dirty="0"/>
          </a:p>
          <a:p>
            <a:pPr lvl="1"/>
            <a:r>
              <a:rPr lang="en-US" dirty="0"/>
              <a:t>We use 1 simple example network</a:t>
            </a:r>
          </a:p>
          <a:p>
            <a:pPr lvl="1"/>
            <a:r>
              <a:rPr lang="en-US" dirty="0"/>
              <a:t>Everywhere in this guide!</a:t>
            </a:r>
          </a:p>
          <a:p>
            <a:r>
              <a:rPr lang="en-US" dirty="0">
                <a:hlinkClick r:id="rId3" action="ppaction://hlinksldjump"/>
              </a:rPr>
              <a:t>Graphic Elements</a:t>
            </a:r>
            <a:endParaRPr lang="en-US" dirty="0"/>
          </a:p>
          <a:p>
            <a:pPr lvl="1"/>
            <a:r>
              <a:rPr lang="en-US" dirty="0"/>
              <a:t>Only a few needed</a:t>
            </a:r>
          </a:p>
          <a:p>
            <a:pPr lvl="1"/>
            <a:r>
              <a:rPr lang="en-US" dirty="0"/>
              <a:t>For schemas, fingerprints, 3D graphics</a:t>
            </a:r>
          </a:p>
          <a:p>
            <a:pPr lvl="1"/>
            <a:r>
              <a:rPr lang="en-US" dirty="0"/>
              <a:t>And coordinated color schemes</a:t>
            </a:r>
          </a:p>
          <a:p>
            <a:r>
              <a:rPr lang="en-US" dirty="0">
                <a:hlinkClick r:id="rId4" action="ppaction://hlinksldjump"/>
              </a:rPr>
              <a:t>Encoding Graphic Layers</a:t>
            </a:r>
            <a:endParaRPr lang="en-US" dirty="0"/>
          </a:p>
          <a:p>
            <a:pPr lvl="1"/>
            <a:r>
              <a:rPr lang="en-US" dirty="0"/>
              <a:t>SVG layer names</a:t>
            </a:r>
          </a:p>
          <a:p>
            <a:pPr lvl="1"/>
            <a:r>
              <a:rPr lang="en-US" dirty="0"/>
              <a:t>Graphic Layer Codes (GLC)</a:t>
            </a:r>
          </a:p>
          <a:p>
            <a:r>
              <a:rPr lang="en-US" dirty="0">
                <a:hlinkClick r:id="rId5" action="ppaction://hlinksldjump"/>
              </a:rPr>
              <a:t>Fingerprints</a:t>
            </a:r>
            <a:endParaRPr lang="en-US" dirty="0"/>
          </a:p>
          <a:p>
            <a:pPr lvl="1"/>
            <a:r>
              <a:rPr lang="en-US" dirty="0"/>
              <a:t>Visual and textual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464C1-D7FD-4FB5-A230-B6C5222190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6" action="ppaction://hlinksldjump"/>
              </a:rPr>
              <a:t>Starting Point</a:t>
            </a:r>
            <a:endParaRPr lang="en-US" dirty="0"/>
          </a:p>
          <a:p>
            <a:pPr lvl="1"/>
            <a:r>
              <a:rPr lang="en-US" dirty="0"/>
              <a:t>IPC, PNA, PSOC, RINA</a:t>
            </a:r>
          </a:p>
          <a:p>
            <a:r>
              <a:rPr lang="en-US" dirty="0">
                <a:hlinkClick r:id="rId7" action="ppaction://hlinksldjump"/>
              </a:rPr>
              <a:t>Background</a:t>
            </a:r>
            <a:endParaRPr lang="en-US" dirty="0"/>
          </a:p>
          <a:p>
            <a:pPr lvl="1"/>
            <a:r>
              <a:rPr lang="en-US" dirty="0"/>
              <a:t>We have science!</a:t>
            </a:r>
          </a:p>
          <a:p>
            <a:pPr lvl="1"/>
            <a:r>
              <a:rPr lang="en-US" dirty="0"/>
              <a:t>We do separate mechanism and policy</a:t>
            </a:r>
          </a:p>
          <a:p>
            <a:r>
              <a:rPr lang="en-US" dirty="0">
                <a:hlinkClick r:id="rId8" action="ppaction://hlinksldjump"/>
              </a:rPr>
              <a:t>Looking at IPC</a:t>
            </a:r>
            <a:endParaRPr lang="en-US" dirty="0"/>
          </a:p>
          <a:p>
            <a:pPr lvl="1"/>
            <a:r>
              <a:rPr lang="en-US" dirty="0"/>
              <a:t>What can we see here?</a:t>
            </a:r>
          </a:p>
        </p:txBody>
      </p:sp>
    </p:spTree>
    <p:extLst>
      <p:ext uri="{BB962C8B-B14F-4D97-AF65-F5344CB8AC3E}">
        <p14:creationId xmlns:p14="http://schemas.microsoft.com/office/powerpoint/2010/main" val="13793400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routers have a specialty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9" name="s80-text-step-down">
              <a:extLst>
                <a:ext uri="{FF2B5EF4-FFF2-40B4-BE49-F238E27FC236}">
                  <a16:creationId xmlns:a16="http://schemas.microsoft.com/office/drawing/2014/main" id="{4DE8DA10-2C12-4682-8278-C9CFD8B6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7492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represent </a:t>
            </a:r>
            <a:r>
              <a:rPr lang="en-US" i="1" dirty="0"/>
              <a:t>processes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5624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groups represent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0367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in and between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3" name="s84-text-layer1">
              <a:extLst>
                <a:ext uri="{FF2B5EF4-FFF2-40B4-BE49-F238E27FC236}">
                  <a16:creationId xmlns:a16="http://schemas.microsoft.com/office/drawing/2014/main" id="{E85F6DBC-C156-49CA-A637-A273655DA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75757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i="1" dirty="0"/>
              <a:t>process</a:t>
            </a:r>
            <a:r>
              <a:rPr lang="en-US" dirty="0"/>
              <a:t> icons emphasizes </a:t>
            </a:r>
            <a:r>
              <a:rPr lang="en-US" i="1" dirty="0"/>
              <a:t>system </a:t>
            </a:r>
            <a:r>
              <a:rPr lang="en-US" dirty="0"/>
              <a:t>configuration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6" name="s40-process-grey">
              <a:extLst>
                <a:ext uri="{FF2B5EF4-FFF2-40B4-BE49-F238E27FC236}">
                  <a16:creationId xmlns:a16="http://schemas.microsoft.com/office/drawing/2014/main" id="{B3FB3BCF-AACC-4F79-8315-5BF9C752E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090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as overlay emphasize the network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5" name="s40-process-blue">
              <a:extLst>
                <a:ext uri="{FF2B5EF4-FFF2-40B4-BE49-F238E27FC236}">
                  <a16:creationId xmlns:a16="http://schemas.microsoft.com/office/drawing/2014/main" id="{C18DEBD7-F421-46D5-B6D7-8809AFE0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0343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i="1" dirty="0"/>
              <a:t>process</a:t>
            </a:r>
            <a:r>
              <a:rPr lang="en-US" dirty="0"/>
              <a:t> edges to show communication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5" name="s40-process-blue">
              <a:extLst>
                <a:ext uri="{FF2B5EF4-FFF2-40B4-BE49-F238E27FC236}">
                  <a16:creationId xmlns:a16="http://schemas.microsoft.com/office/drawing/2014/main" id="{C18DEBD7-F421-46D5-B6D7-8809AFE0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7" name="s43-edge-system">
              <a:extLst>
                <a:ext uri="{FF2B5EF4-FFF2-40B4-BE49-F238E27FC236}">
                  <a16:creationId xmlns:a16="http://schemas.microsoft.com/office/drawing/2014/main" id="{87D1C5A7-2E1D-42F9-89EC-414AAE34F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8" name="s44-edge-layer">
              <a:extLst>
                <a:ext uri="{FF2B5EF4-FFF2-40B4-BE49-F238E27FC236}">
                  <a16:creationId xmlns:a16="http://schemas.microsoft.com/office/drawing/2014/main" id="{EFA5086F-F1E6-4783-9DEE-535525487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60731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</a:t>
            </a:r>
            <a:r>
              <a:rPr lang="en-US" i="1" dirty="0"/>
              <a:t>processes</a:t>
            </a:r>
            <a:r>
              <a:rPr lang="en-US" dirty="0"/>
              <a:t> emphasizes </a:t>
            </a:r>
            <a:r>
              <a:rPr lang="en-US" i="1" dirty="0"/>
              <a:t>layers</a:t>
            </a:r>
            <a:r>
              <a:rPr lang="en-US" dirty="0"/>
              <a:t> (with </a:t>
            </a:r>
            <a:r>
              <a:rPr lang="en-US" i="1" dirty="0"/>
              <a:t>systems</a:t>
            </a:r>
            <a:r>
              <a:rPr lang="en-US" dirty="0"/>
              <a:t>)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83925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</a:t>
            </a:r>
            <a:r>
              <a:rPr lang="en-US" i="1" dirty="0"/>
              <a:t>systems</a:t>
            </a:r>
            <a:r>
              <a:rPr lang="en-US" dirty="0"/>
              <a:t> emphasizes </a:t>
            </a:r>
            <a:r>
              <a:rPr lang="en-US" i="1" dirty="0"/>
              <a:t>layers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44226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i="1" dirty="0"/>
              <a:t>systems </a:t>
            </a:r>
            <a:r>
              <a:rPr lang="en-US" dirty="0"/>
              <a:t>again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856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IPC, PNA, PSOC, RINA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simplify </a:t>
            </a:r>
            <a:r>
              <a:rPr lang="en-US" i="1" dirty="0"/>
              <a:t>systems</a:t>
            </a:r>
            <a:r>
              <a:rPr lang="en-US" dirty="0"/>
              <a:t> showing only external boundaries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9217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2C30E-81C0-4919-939B-BA531E52E3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noProof="0" dirty="0"/>
              <a:t>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  <a:p>
            <a:r>
              <a:rPr lang="en-US" noProof="0" dirty="0"/>
              <a:t>3.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  <a:p>
            <a:pPr marL="357188" indent="-357188"/>
            <a:r>
              <a:rPr lang="en-US" noProof="0" dirty="0"/>
              <a:t>4.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B3609-637B-4FDF-B45C-E0FD684E9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Combined Choices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03FD8B-E02B-4790-84C8-C011E00A1E5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1. Background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Systems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  <a:p>
            <a:r>
              <a:rPr lang="en-US" noProof="0" dirty="0"/>
              <a:t>3. </a:t>
            </a:r>
            <a:r>
              <a:rPr lang="en-US" i="1" noProof="0" dirty="0"/>
              <a:t>Layers</a:t>
            </a:r>
            <a:r>
              <a:rPr lang="en-US" noProof="0" dirty="0"/>
              <a:t> (DIFs &amp; DAFs)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  <a:p>
            <a:r>
              <a:rPr lang="en-US" dirty="0"/>
              <a:t>4</a:t>
            </a:r>
            <a:r>
              <a:rPr lang="en-US" noProof="0" dirty="0"/>
              <a:t>. </a:t>
            </a:r>
            <a:r>
              <a:rPr lang="en-US" i="1" noProof="0" dirty="0"/>
              <a:t>Processes</a:t>
            </a:r>
            <a:r>
              <a:rPr lang="en-US" noProof="0" dirty="0"/>
              <a:t> (IPCPs &amp; DAPs)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CC0FF-E6C8-44CD-9BD0-05CD1FE10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Single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E7F109-D525-4108-88AC-19D7FC76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can we show for a schema?</a:t>
            </a:r>
          </a:p>
        </p:txBody>
      </p:sp>
    </p:spTree>
    <p:extLst>
      <p:ext uri="{BB962C8B-B14F-4D97-AF65-F5344CB8AC3E}">
        <p14:creationId xmlns:p14="http://schemas.microsoft.com/office/powerpoint/2010/main" val="12359177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4CB674-832C-47FA-8758-132975DB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Common combinations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FF4EAC-20E4-4FBF-A564-4B210FD65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1FB3FD-16A2-42F1-8BA5-5F14D7CA4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Skewed Necklace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4AE59-92BE-4E2A-8DE7-25AF66008B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Above, with </a:t>
            </a:r>
            <a:r>
              <a:rPr lang="en-US" i="1" noProof="0" dirty="0"/>
              <a:t>processes</a:t>
            </a:r>
            <a:r>
              <a:rPr lang="en-US" noProof="0" dirty="0"/>
              <a:t> and links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BAB2AE0-3C62-4D5B-9E7C-ACFCE55FF55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layers</a:t>
            </a:r>
          </a:p>
        </p:txBody>
      </p:sp>
      <p:grpSp>
        <p:nvGrpSpPr>
          <p:cNvPr id="53" name="nw-example">
            <a:extLst>
              <a:ext uri="{FF2B5EF4-FFF2-40B4-BE49-F238E27FC236}">
                <a16:creationId xmlns:a16="http://schemas.microsoft.com/office/drawing/2014/main" id="{479AFD29-0E43-45DE-BB72-9976F4D0BC0D}"/>
              </a:ext>
            </a:extLst>
          </p:cNvPr>
          <p:cNvGrpSpPr>
            <a:grpSpLocks noChangeAspect="1"/>
          </p:cNvGrpSpPr>
          <p:nvPr/>
        </p:nvGrpSpPr>
        <p:grpSpPr>
          <a:xfrm>
            <a:off x="6379200" y="4798800"/>
            <a:ext cx="5472000" cy="1476286"/>
            <a:chOff x="0" y="1784365"/>
            <a:chExt cx="12192000" cy="3289269"/>
          </a:xfrm>
        </p:grpSpPr>
        <p:pic>
          <p:nvPicPr>
            <p:cNvPr id="54" name="10-grid">
              <a:extLst>
                <a:ext uri="{FF2B5EF4-FFF2-40B4-BE49-F238E27FC236}">
                  <a16:creationId xmlns:a16="http://schemas.microsoft.com/office/drawing/2014/main" id="{495B8687-CB18-4011-B228-2B50A6D7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1-phy-full">
              <a:extLst>
                <a:ext uri="{FF2B5EF4-FFF2-40B4-BE49-F238E27FC236}">
                  <a16:creationId xmlns:a16="http://schemas.microsoft.com/office/drawing/2014/main" id="{F8DE0EB5-FD6F-4742-8B0B-8EC1835D7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808497BB-2E1B-4AB0-9787-619801BB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60EF728E-FA01-4306-AFC1-C4261C049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4256EFB1-B7E8-4EE1-88B2-9C654A885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1-frame-color">
              <a:extLst>
                <a:ext uri="{FF2B5EF4-FFF2-40B4-BE49-F238E27FC236}">
                  <a16:creationId xmlns:a16="http://schemas.microsoft.com/office/drawing/2014/main" id="{E0D865AF-D671-4B6C-9211-F88C4A78E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7"/>
            </a:xfrm>
            <a:prstGeom prst="rect">
              <a:avLst/>
            </a:prstGeom>
          </p:spPr>
        </p:pic>
        <p:pic>
          <p:nvPicPr>
            <p:cNvPr id="70" name="32-acr-color">
              <a:extLst>
                <a:ext uri="{FF2B5EF4-FFF2-40B4-BE49-F238E27FC236}">
                  <a16:creationId xmlns:a16="http://schemas.microsoft.com/office/drawing/2014/main" id="{BCFC3635-FDDC-4779-8017-AA27F29C6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24E593EE-889A-481A-A5A5-7DD08ABAE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2-acr">
              <a:extLst>
                <a:ext uri="{FF2B5EF4-FFF2-40B4-BE49-F238E27FC236}">
                  <a16:creationId xmlns:a16="http://schemas.microsoft.com/office/drawing/2014/main" id="{FD4A538A-CAD9-46F9-A8DA-5A41057D7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3-edge-system">
              <a:extLst>
                <a:ext uri="{FF2B5EF4-FFF2-40B4-BE49-F238E27FC236}">
                  <a16:creationId xmlns:a16="http://schemas.microsoft.com/office/drawing/2014/main" id="{84B31491-54F1-4CAD-9AC7-C2FADF736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nw-example">
            <a:extLst>
              <a:ext uri="{FF2B5EF4-FFF2-40B4-BE49-F238E27FC236}">
                <a16:creationId xmlns:a16="http://schemas.microsoft.com/office/drawing/2014/main" id="{FAB098B7-C878-4E6E-96ED-9FF750736E55}"/>
              </a:ext>
            </a:extLst>
          </p:cNvPr>
          <p:cNvGrpSpPr>
            <a:grpSpLocks noChangeAspect="1"/>
          </p:cNvGrpSpPr>
          <p:nvPr/>
        </p:nvGrpSpPr>
        <p:grpSpPr>
          <a:xfrm>
            <a:off x="6379200" y="2019600"/>
            <a:ext cx="5472000" cy="1476286"/>
            <a:chOff x="0" y="1784365"/>
            <a:chExt cx="12192000" cy="3289269"/>
          </a:xfrm>
        </p:grpSpPr>
        <p:pic>
          <p:nvPicPr>
            <p:cNvPr id="75" name="10-grid">
              <a:extLst>
                <a:ext uri="{FF2B5EF4-FFF2-40B4-BE49-F238E27FC236}">
                  <a16:creationId xmlns:a16="http://schemas.microsoft.com/office/drawing/2014/main" id="{A1B36C78-5CDD-4F4E-A10D-F8A0A33A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11-phy-full">
              <a:extLst>
                <a:ext uri="{FF2B5EF4-FFF2-40B4-BE49-F238E27FC236}">
                  <a16:creationId xmlns:a16="http://schemas.microsoft.com/office/drawing/2014/main" id="{42A13932-5D09-4D31-956D-D5575FB1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12-system-names">
              <a:extLst>
                <a:ext uri="{FF2B5EF4-FFF2-40B4-BE49-F238E27FC236}">
                  <a16:creationId xmlns:a16="http://schemas.microsoft.com/office/drawing/2014/main" id="{01B6154B-67BC-464D-899C-C4CC1026E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0-system-grey">
              <a:extLst>
                <a:ext uri="{FF2B5EF4-FFF2-40B4-BE49-F238E27FC236}">
                  <a16:creationId xmlns:a16="http://schemas.microsoft.com/office/drawing/2014/main" id="{E7D5BB13-8B3F-405C-BCDE-49C8B0989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0-layer-color">
              <a:extLst>
                <a:ext uri="{FF2B5EF4-FFF2-40B4-BE49-F238E27FC236}">
                  <a16:creationId xmlns:a16="http://schemas.microsoft.com/office/drawing/2014/main" id="{0B00CCA9-398F-4D9B-AA87-1781A43F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3C45F8FD-39B3-4654-85F7-8263C2DE2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7"/>
            </a:xfrm>
            <a:prstGeom prst="rect">
              <a:avLst/>
            </a:prstGeom>
          </p:spPr>
        </p:pic>
        <p:pic>
          <p:nvPicPr>
            <p:cNvPr id="81" name="32-acr-color">
              <a:extLst>
                <a:ext uri="{FF2B5EF4-FFF2-40B4-BE49-F238E27FC236}">
                  <a16:creationId xmlns:a16="http://schemas.microsoft.com/office/drawing/2014/main" id="{A2C5DCDE-4E34-46BF-BB3A-98A4A2E62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nw-example">
            <a:extLst>
              <a:ext uri="{FF2B5EF4-FFF2-40B4-BE49-F238E27FC236}">
                <a16:creationId xmlns:a16="http://schemas.microsoft.com/office/drawing/2014/main" id="{DD19E386-4A73-4EA7-9FD7-AAB571163BA7}"/>
              </a:ext>
            </a:extLst>
          </p:cNvPr>
          <p:cNvGrpSpPr>
            <a:grpSpLocks noChangeAspect="1"/>
          </p:cNvGrpSpPr>
          <p:nvPr/>
        </p:nvGrpSpPr>
        <p:grpSpPr>
          <a:xfrm>
            <a:off x="356400" y="4798800"/>
            <a:ext cx="5472000" cy="1476286"/>
            <a:chOff x="0" y="1784365"/>
            <a:chExt cx="12192000" cy="3289269"/>
          </a:xfrm>
        </p:grpSpPr>
        <p:pic>
          <p:nvPicPr>
            <p:cNvPr id="83" name="10-grid">
              <a:extLst>
                <a:ext uri="{FF2B5EF4-FFF2-40B4-BE49-F238E27FC236}">
                  <a16:creationId xmlns:a16="http://schemas.microsoft.com/office/drawing/2014/main" id="{F24F8F30-FD7A-4B72-AE46-18F59D288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11-phy-full">
              <a:extLst>
                <a:ext uri="{FF2B5EF4-FFF2-40B4-BE49-F238E27FC236}">
                  <a16:creationId xmlns:a16="http://schemas.microsoft.com/office/drawing/2014/main" id="{2F519E47-0E87-4A28-915A-825F4C719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12-system-names">
              <a:extLst>
                <a:ext uri="{FF2B5EF4-FFF2-40B4-BE49-F238E27FC236}">
                  <a16:creationId xmlns:a16="http://schemas.microsoft.com/office/drawing/2014/main" id="{CB7109EC-CA85-4538-8B3D-A76A60499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20-system-blue">
              <a:extLst>
                <a:ext uri="{FF2B5EF4-FFF2-40B4-BE49-F238E27FC236}">
                  <a16:creationId xmlns:a16="http://schemas.microsoft.com/office/drawing/2014/main" id="{47DB61F8-C316-4A18-9155-2C862FDC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21-cells">
              <a:extLst>
                <a:ext uri="{FF2B5EF4-FFF2-40B4-BE49-F238E27FC236}">
                  <a16:creationId xmlns:a16="http://schemas.microsoft.com/office/drawing/2014/main" id="{B771EB57-8BB1-4288-B32E-F94B8CB60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C021EA4B-AEC2-4252-84C6-8DC5ABA5F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1-frame">
              <a:extLst>
                <a:ext uri="{FF2B5EF4-FFF2-40B4-BE49-F238E27FC236}">
                  <a16:creationId xmlns:a16="http://schemas.microsoft.com/office/drawing/2014/main" id="{41652B3B-0EC9-4719-BB36-934417A7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8" name="nw-example">
            <a:extLst>
              <a:ext uri="{FF2B5EF4-FFF2-40B4-BE49-F238E27FC236}">
                <a16:creationId xmlns:a16="http://schemas.microsoft.com/office/drawing/2014/main" id="{FF8A9CEC-C0E9-448F-866A-BC4ADA01DD30}"/>
              </a:ext>
            </a:extLst>
          </p:cNvPr>
          <p:cNvGrpSpPr>
            <a:grpSpLocks noChangeAspect="1"/>
          </p:cNvGrpSpPr>
          <p:nvPr/>
        </p:nvGrpSpPr>
        <p:grpSpPr>
          <a:xfrm>
            <a:off x="356400" y="2019600"/>
            <a:ext cx="5472000" cy="1476286"/>
            <a:chOff x="0" y="1784365"/>
            <a:chExt cx="12192000" cy="3289269"/>
          </a:xfrm>
        </p:grpSpPr>
        <p:pic>
          <p:nvPicPr>
            <p:cNvPr id="109" name="10-grid">
              <a:extLst>
                <a:ext uri="{FF2B5EF4-FFF2-40B4-BE49-F238E27FC236}">
                  <a16:creationId xmlns:a16="http://schemas.microsoft.com/office/drawing/2014/main" id="{C5DFA5A2-30A8-43B8-8C75-9714E97E0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11-phy-full">
              <a:extLst>
                <a:ext uri="{FF2B5EF4-FFF2-40B4-BE49-F238E27FC236}">
                  <a16:creationId xmlns:a16="http://schemas.microsoft.com/office/drawing/2014/main" id="{8D46A595-543A-4C45-AED0-BEBC9E5E2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12-system-names">
              <a:extLst>
                <a:ext uri="{FF2B5EF4-FFF2-40B4-BE49-F238E27FC236}">
                  <a16:creationId xmlns:a16="http://schemas.microsoft.com/office/drawing/2014/main" id="{A5F014D2-7A2A-48EF-A6B2-01AFC2AEC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20-system-blue">
              <a:extLst>
                <a:ext uri="{FF2B5EF4-FFF2-40B4-BE49-F238E27FC236}">
                  <a16:creationId xmlns:a16="http://schemas.microsoft.com/office/drawing/2014/main" id="{B8CB87AA-DB42-4FFE-93FE-A98C27A27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21-cells">
              <a:extLst>
                <a:ext uri="{FF2B5EF4-FFF2-40B4-BE49-F238E27FC236}">
                  <a16:creationId xmlns:a16="http://schemas.microsoft.com/office/drawing/2014/main" id="{44B5F0F8-5819-4023-A959-C3472715C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02043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E221-5EA6-418A-BA61-8971B52B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And the graphic layer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87BFD-8A6E-43CF-8AB4-7E1D32FE2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1A303-827F-4628-97C2-A6BE5EFFA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Skewed Necklace</a:t>
            </a:r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A9778-5CFB-434A-A7ED-DDD557ABF6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processes</a:t>
            </a:r>
            <a:r>
              <a:rPr lang="en-US" noProof="0" dirty="0"/>
              <a:t> and links</a:t>
            </a:r>
          </a:p>
          <a:p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483E83-EDCD-4DB8-9A79-23BFEA0C2678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83961B-22DC-47DF-8C89-13BE099BCF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10g, 11pf, 12sn, 20b, 21cs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CA9C4D-3233-43F4-AB0C-DB9F0E26C2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11pf, 12sn, 20b, 21cs, 30g, 31f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7473BB-9CAB-4069-AA4C-A0C693D73A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Autofit/>
          </a:bodyPr>
          <a:lstStyle/>
          <a:p>
            <a:r>
              <a:rPr lang="en-US" dirty="0"/>
              <a:t>10g, 11pf, 12sn, 20g, 30c, 31fc, 32ac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22C7D53-F23B-4402-A1D6-F698AEFC82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en-US" dirty="0"/>
              <a:t>10g, 11pf, 12sn, 20g, 30c, 31fc, 32ac, 40c, 42a, 43es</a:t>
            </a:r>
          </a:p>
        </p:txBody>
      </p:sp>
      <p:grpSp>
        <p:nvGrpSpPr>
          <p:cNvPr id="65" name="nw-example">
            <a:extLst>
              <a:ext uri="{FF2B5EF4-FFF2-40B4-BE49-F238E27FC236}">
                <a16:creationId xmlns:a16="http://schemas.microsoft.com/office/drawing/2014/main" id="{6DD553ED-2ABF-4BCF-ADAA-7E87C938E1D3}"/>
              </a:ext>
            </a:extLst>
          </p:cNvPr>
          <p:cNvGrpSpPr>
            <a:grpSpLocks noChangeAspect="1"/>
          </p:cNvGrpSpPr>
          <p:nvPr/>
        </p:nvGrpSpPr>
        <p:grpSpPr>
          <a:xfrm>
            <a:off x="8870400" y="5706000"/>
            <a:ext cx="2966400" cy="800302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7E09B47E-028A-41EC-BBBB-F69B5EF5B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-full">
              <a:extLst>
                <a:ext uri="{FF2B5EF4-FFF2-40B4-BE49-F238E27FC236}">
                  <a16:creationId xmlns:a16="http://schemas.microsoft.com/office/drawing/2014/main" id="{F8F4DE99-7F7C-4908-891E-67C16CD8A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2-system-names">
              <a:extLst>
                <a:ext uri="{FF2B5EF4-FFF2-40B4-BE49-F238E27FC236}">
                  <a16:creationId xmlns:a16="http://schemas.microsoft.com/office/drawing/2014/main" id="{400677F2-CEAC-4118-B42E-5ECB42BEE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C0AFEEBC-2777-44EF-BC23-7C32DE2A7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0-layer-color">
              <a:extLst>
                <a:ext uri="{FF2B5EF4-FFF2-40B4-BE49-F238E27FC236}">
                  <a16:creationId xmlns:a16="http://schemas.microsoft.com/office/drawing/2014/main" id="{390F7EA2-70E8-4910-9C0B-90E4B34A3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31-frame-color">
              <a:extLst>
                <a:ext uri="{FF2B5EF4-FFF2-40B4-BE49-F238E27FC236}">
                  <a16:creationId xmlns:a16="http://schemas.microsoft.com/office/drawing/2014/main" id="{5415780D-CCCE-49F6-B99E-7D1B5C895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2" name="32-acr-color">
              <a:extLst>
                <a:ext uri="{FF2B5EF4-FFF2-40B4-BE49-F238E27FC236}">
                  <a16:creationId xmlns:a16="http://schemas.microsoft.com/office/drawing/2014/main" id="{80D4E476-C1FD-4B65-BEAD-CD27BF1E6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0-process-grey">
              <a:extLst>
                <a:ext uri="{FF2B5EF4-FFF2-40B4-BE49-F238E27FC236}">
                  <a16:creationId xmlns:a16="http://schemas.microsoft.com/office/drawing/2014/main" id="{DAF06213-87FA-42EA-B493-7DE559791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42-acr">
              <a:extLst>
                <a:ext uri="{FF2B5EF4-FFF2-40B4-BE49-F238E27FC236}">
                  <a16:creationId xmlns:a16="http://schemas.microsoft.com/office/drawing/2014/main" id="{F0765720-45A8-4522-8566-DC9BD8DA0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3-edge-system">
              <a:extLst>
                <a:ext uri="{FF2B5EF4-FFF2-40B4-BE49-F238E27FC236}">
                  <a16:creationId xmlns:a16="http://schemas.microsoft.com/office/drawing/2014/main" id="{31D1F500-961E-4D2C-93C4-F19DC4D4E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6" name="nw-example">
            <a:extLst>
              <a:ext uri="{FF2B5EF4-FFF2-40B4-BE49-F238E27FC236}">
                <a16:creationId xmlns:a16="http://schemas.microsoft.com/office/drawing/2014/main" id="{AC148F63-E39D-4465-B1DB-6CD3832D9E5E}"/>
              </a:ext>
            </a:extLst>
          </p:cNvPr>
          <p:cNvGrpSpPr>
            <a:grpSpLocks noChangeAspect="1"/>
          </p:cNvGrpSpPr>
          <p:nvPr/>
        </p:nvGrpSpPr>
        <p:grpSpPr>
          <a:xfrm>
            <a:off x="8870400" y="2926800"/>
            <a:ext cx="2966400" cy="800302"/>
            <a:chOff x="0" y="1784365"/>
            <a:chExt cx="12192000" cy="3289269"/>
          </a:xfrm>
        </p:grpSpPr>
        <p:pic>
          <p:nvPicPr>
            <p:cNvPr id="77" name="10-grid">
              <a:extLst>
                <a:ext uri="{FF2B5EF4-FFF2-40B4-BE49-F238E27FC236}">
                  <a16:creationId xmlns:a16="http://schemas.microsoft.com/office/drawing/2014/main" id="{C7123D8B-7D6D-49CB-818A-811EE786C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11-phy-full">
              <a:extLst>
                <a:ext uri="{FF2B5EF4-FFF2-40B4-BE49-F238E27FC236}">
                  <a16:creationId xmlns:a16="http://schemas.microsoft.com/office/drawing/2014/main" id="{44D2A4F9-E735-4E5C-839E-5372AF2BF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12-system-names">
              <a:extLst>
                <a:ext uri="{FF2B5EF4-FFF2-40B4-BE49-F238E27FC236}">
                  <a16:creationId xmlns:a16="http://schemas.microsoft.com/office/drawing/2014/main" id="{1739EC4B-8590-425C-BD07-3AE4A7936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0-system-grey">
              <a:extLst>
                <a:ext uri="{FF2B5EF4-FFF2-40B4-BE49-F238E27FC236}">
                  <a16:creationId xmlns:a16="http://schemas.microsoft.com/office/drawing/2014/main" id="{093E3B93-8DE5-47A1-9C43-42E75BDF0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color">
              <a:extLst>
                <a:ext uri="{FF2B5EF4-FFF2-40B4-BE49-F238E27FC236}">
                  <a16:creationId xmlns:a16="http://schemas.microsoft.com/office/drawing/2014/main" id="{D3C8B5F2-B545-4302-BCBA-598DAFB3A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1-frame-color">
              <a:extLst>
                <a:ext uri="{FF2B5EF4-FFF2-40B4-BE49-F238E27FC236}">
                  <a16:creationId xmlns:a16="http://schemas.microsoft.com/office/drawing/2014/main" id="{E4965AAE-6375-4C89-8DCD-FB617E096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C3D915D4-3393-46C8-96FB-50ED7CF14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4" name="nw-example">
            <a:extLst>
              <a:ext uri="{FF2B5EF4-FFF2-40B4-BE49-F238E27FC236}">
                <a16:creationId xmlns:a16="http://schemas.microsoft.com/office/drawing/2014/main" id="{086FE5BF-4A74-4021-850B-AEE758ACA76C}"/>
              </a:ext>
            </a:extLst>
          </p:cNvPr>
          <p:cNvGrpSpPr>
            <a:grpSpLocks noChangeAspect="1"/>
          </p:cNvGrpSpPr>
          <p:nvPr/>
        </p:nvGrpSpPr>
        <p:grpSpPr>
          <a:xfrm>
            <a:off x="2847600" y="5706000"/>
            <a:ext cx="2966400" cy="800302"/>
            <a:chOff x="0" y="1784365"/>
            <a:chExt cx="12192000" cy="3289269"/>
          </a:xfrm>
        </p:grpSpPr>
        <p:pic>
          <p:nvPicPr>
            <p:cNvPr id="85" name="10-grid">
              <a:extLst>
                <a:ext uri="{FF2B5EF4-FFF2-40B4-BE49-F238E27FC236}">
                  <a16:creationId xmlns:a16="http://schemas.microsoft.com/office/drawing/2014/main" id="{69716B9C-11CA-4342-AF80-EEC156CED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11-phy-full">
              <a:extLst>
                <a:ext uri="{FF2B5EF4-FFF2-40B4-BE49-F238E27FC236}">
                  <a16:creationId xmlns:a16="http://schemas.microsoft.com/office/drawing/2014/main" id="{AF5635FB-E6B9-42BC-9EC7-75CD8649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12-system-names">
              <a:extLst>
                <a:ext uri="{FF2B5EF4-FFF2-40B4-BE49-F238E27FC236}">
                  <a16:creationId xmlns:a16="http://schemas.microsoft.com/office/drawing/2014/main" id="{344224FB-03CF-4E93-BF0F-01DED127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20-system-blue">
              <a:extLst>
                <a:ext uri="{FF2B5EF4-FFF2-40B4-BE49-F238E27FC236}">
                  <a16:creationId xmlns:a16="http://schemas.microsoft.com/office/drawing/2014/main" id="{87E76EF8-5020-4261-AFE7-8DC395703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21-cells">
              <a:extLst>
                <a:ext uri="{FF2B5EF4-FFF2-40B4-BE49-F238E27FC236}">
                  <a16:creationId xmlns:a16="http://schemas.microsoft.com/office/drawing/2014/main" id="{603C1EB2-3CD8-4224-AC87-8A224853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30-layer-grey">
              <a:extLst>
                <a:ext uri="{FF2B5EF4-FFF2-40B4-BE49-F238E27FC236}">
                  <a16:creationId xmlns:a16="http://schemas.microsoft.com/office/drawing/2014/main" id="{D4DE0E71-887A-4DDA-9049-4177FE85D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31-frame">
              <a:extLst>
                <a:ext uri="{FF2B5EF4-FFF2-40B4-BE49-F238E27FC236}">
                  <a16:creationId xmlns:a16="http://schemas.microsoft.com/office/drawing/2014/main" id="{312B6FE1-17CE-41D8-8544-AFD625AE8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19536B64-001D-4C3D-BF35-161B6CB0084F}"/>
              </a:ext>
            </a:extLst>
          </p:cNvPr>
          <p:cNvGrpSpPr>
            <a:grpSpLocks noChangeAspect="1"/>
          </p:cNvGrpSpPr>
          <p:nvPr/>
        </p:nvGrpSpPr>
        <p:grpSpPr>
          <a:xfrm>
            <a:off x="2847600" y="2926800"/>
            <a:ext cx="2966400" cy="800302"/>
            <a:chOff x="0" y="1784365"/>
            <a:chExt cx="12192000" cy="3289269"/>
          </a:xfrm>
        </p:grpSpPr>
        <p:pic>
          <p:nvPicPr>
            <p:cNvPr id="93" name="10-grid">
              <a:extLst>
                <a:ext uri="{FF2B5EF4-FFF2-40B4-BE49-F238E27FC236}">
                  <a16:creationId xmlns:a16="http://schemas.microsoft.com/office/drawing/2014/main" id="{746AC3C3-5495-4C8F-9E7F-6BC19CD69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11-phy-full">
              <a:extLst>
                <a:ext uri="{FF2B5EF4-FFF2-40B4-BE49-F238E27FC236}">
                  <a16:creationId xmlns:a16="http://schemas.microsoft.com/office/drawing/2014/main" id="{EA9B13B2-6EEE-43B0-B65B-2F9D0B854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12-system-names">
              <a:extLst>
                <a:ext uri="{FF2B5EF4-FFF2-40B4-BE49-F238E27FC236}">
                  <a16:creationId xmlns:a16="http://schemas.microsoft.com/office/drawing/2014/main" id="{9C88A044-9684-4D98-8517-2D1313F3A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20-system-blue">
              <a:extLst>
                <a:ext uri="{FF2B5EF4-FFF2-40B4-BE49-F238E27FC236}">
                  <a16:creationId xmlns:a16="http://schemas.microsoft.com/office/drawing/2014/main" id="{900D029A-14E1-4723-A16C-A03CEEAA4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21-cells">
              <a:extLst>
                <a:ext uri="{FF2B5EF4-FFF2-40B4-BE49-F238E27FC236}">
                  <a16:creationId xmlns:a16="http://schemas.microsoft.com/office/drawing/2014/main" id="{CA545805-ABF0-4B69-AE91-99DC61968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14354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51206-1175-4FEF-88F3-595745E563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 full network</a:t>
            </a:r>
          </a:p>
          <a:p>
            <a:pPr lvl="2"/>
            <a:r>
              <a:rPr lang="en-US" noProof="0" dirty="0"/>
              <a:t>With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Complex </a:t>
            </a:r>
            <a:r>
              <a:rPr lang="en-US" i="1" noProof="0" dirty="0"/>
              <a:t>systems</a:t>
            </a:r>
          </a:p>
          <a:p>
            <a:pPr lvl="2"/>
            <a:r>
              <a:rPr lang="en-US" noProof="0" dirty="0"/>
              <a:t>More than 2 network interfaces</a:t>
            </a:r>
          </a:p>
          <a:p>
            <a:pPr lvl="2"/>
            <a:r>
              <a:rPr lang="en-US" noProof="0" dirty="0"/>
              <a:t>Complex </a:t>
            </a:r>
            <a:r>
              <a:rPr lang="en-US" i="1" noProof="0" dirty="0"/>
              <a:t>layer</a:t>
            </a:r>
            <a:r>
              <a:rPr lang="en-US" noProof="0" dirty="0"/>
              <a:t> structures</a:t>
            </a:r>
          </a:p>
          <a:p>
            <a:r>
              <a:rPr lang="en-US" noProof="0" dirty="0"/>
              <a:t>A single diagram</a:t>
            </a:r>
          </a:p>
          <a:p>
            <a:pPr lvl="2"/>
            <a:r>
              <a:rPr lang="en-US" noProof="0" dirty="0"/>
              <a:t>Showing all aspects in one figure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7BE290-2909-4CF8-8240-56B580DF6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is not possible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C39FBF-9585-404D-AABE-9C9016AA1BE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A network, schematically</a:t>
            </a:r>
          </a:p>
          <a:p>
            <a:pPr lvl="2"/>
            <a:r>
              <a:rPr lang="en-US" noProof="0" dirty="0"/>
              <a:t>on a grid</a:t>
            </a:r>
          </a:p>
          <a:p>
            <a:r>
              <a:rPr lang="en-US" noProof="0" dirty="0"/>
              <a:t>With a few choices</a:t>
            </a:r>
          </a:p>
          <a:p>
            <a:pPr lvl="2"/>
            <a:r>
              <a:rPr lang="en-US" noProof="0" dirty="0"/>
              <a:t>for main ingredients</a:t>
            </a:r>
          </a:p>
          <a:p>
            <a:r>
              <a:rPr lang="en-US" noProof="0" dirty="0"/>
              <a:t>With a few options</a:t>
            </a:r>
          </a:p>
          <a:p>
            <a:pPr lvl="2"/>
            <a:r>
              <a:rPr lang="en-US" noProof="0" dirty="0"/>
              <a:t>per choice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E7FA9-A480-470C-93F4-BDE7B5D64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B4C289-C165-4175-B5E6-14710499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 here?</a:t>
            </a:r>
          </a:p>
        </p:txBody>
      </p:sp>
    </p:spTree>
    <p:extLst>
      <p:ext uri="{BB962C8B-B14F-4D97-AF65-F5344CB8AC3E}">
        <p14:creationId xmlns:p14="http://schemas.microsoft.com/office/powerpoint/2010/main" val="33415087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Background with options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1</a:t>
            </a:r>
          </a:p>
        </p:txBody>
      </p:sp>
    </p:spTree>
    <p:extLst>
      <p:ext uri="{BB962C8B-B14F-4D97-AF65-F5344CB8AC3E}">
        <p14:creationId xmlns:p14="http://schemas.microsoft.com/office/powerpoint/2010/main" val="29114401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08999"/>
            <a:ext cx="4152000" cy="5472001"/>
          </a:xfrm>
        </p:spPr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noProof="0" dirty="0"/>
              <a:t>frame, 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1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9" name="00-frame">
              <a:extLst>
                <a:ext uri="{FF2B5EF4-FFF2-40B4-BE49-F238E27FC236}">
                  <a16:creationId xmlns:a16="http://schemas.microsoft.com/office/drawing/2014/main" id="{BD96F5D4-6F1C-4008-97D2-D141E68C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3" name="10-grid">
            <a:extLst>
              <a:ext uri="{FF2B5EF4-FFF2-40B4-BE49-F238E27FC236}">
                <a16:creationId xmlns:a16="http://schemas.microsoft.com/office/drawing/2014/main" id="{D661E77F-C595-4830-996F-382C1DEA0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00" y="190800"/>
            <a:ext cx="7560000" cy="2039606"/>
          </a:xfrm>
          <a:prstGeom prst="rect">
            <a:avLst/>
          </a:prstGeom>
        </p:spPr>
      </p:pic>
      <p:pic>
        <p:nvPicPr>
          <p:cNvPr id="14" name="00-frame">
            <a:extLst>
              <a:ext uri="{FF2B5EF4-FFF2-40B4-BE49-F238E27FC236}">
                <a16:creationId xmlns:a16="http://schemas.microsoft.com/office/drawing/2014/main" id="{B2D86ED3-EC50-4302-B7C8-FB2CE9D53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00" y="2383200"/>
            <a:ext cx="7560000" cy="20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453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noProof="0" dirty="0"/>
              <a:t>grid, </a:t>
            </a:r>
            <a:r>
              <a:rPr lang="en-US" noProof="0" dirty="0" err="1"/>
              <a:t>phy</a:t>
            </a:r>
            <a:r>
              <a:rPr lang="en-US" noProof="0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noProof="0" dirty="0"/>
              <a:t>Systems</a:t>
            </a:r>
          </a:p>
          <a:p>
            <a:pPr lvl="2"/>
            <a:r>
              <a:rPr lang="en-US" noProof="0" dirty="0"/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2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11-phy-full">
              <a:extLst>
                <a:ext uri="{FF2B5EF4-FFF2-40B4-BE49-F238E27FC236}">
                  <a16:creationId xmlns:a16="http://schemas.microsoft.com/office/drawing/2014/main" id="{D6399DE9-1260-42D9-BCFA-93D1F9EAA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67971595-3378-43AE-A5C2-5B043DC3C3F8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3" name="10-grid">
              <a:extLst>
                <a:ext uri="{FF2B5EF4-FFF2-40B4-BE49-F238E27FC236}">
                  <a16:creationId xmlns:a16="http://schemas.microsoft.com/office/drawing/2014/main" id="{D661E77F-C595-4830-996F-382C1DEA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">
              <a:extLst>
                <a:ext uri="{FF2B5EF4-FFF2-40B4-BE49-F238E27FC236}">
                  <a16:creationId xmlns:a16="http://schemas.microsoft.com/office/drawing/2014/main" id="{9CB016FD-ABE2-4D34-B66F-917C83EA7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12-system-names">
              <a:extLst>
                <a:ext uri="{FF2B5EF4-FFF2-40B4-BE49-F238E27FC236}">
                  <a16:creationId xmlns:a16="http://schemas.microsoft.com/office/drawing/2014/main" id="{A72C7F3D-1E8D-4D2B-A6FE-1074827C7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8569F40-AEBE-4A04-9510-86F62D360D0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EDBEBC9-1114-49E1-97A4-F0B4826ED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52C2BE65-5CA9-4872-935F-A176DFCE1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01056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dirty="0"/>
              <a:t>frame, </a:t>
            </a:r>
            <a:r>
              <a:rPr lang="en-US" noProof="0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noProof="0" dirty="0"/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3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9" name="00-frame">
              <a:extLst>
                <a:ext uri="{FF2B5EF4-FFF2-40B4-BE49-F238E27FC236}">
                  <a16:creationId xmlns:a16="http://schemas.microsoft.com/office/drawing/2014/main" id="{BD96F5D4-6F1C-4008-97D2-D141E68C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2-system-names">
              <a:extLst>
                <a:ext uri="{FF2B5EF4-FFF2-40B4-BE49-F238E27FC236}">
                  <a16:creationId xmlns:a16="http://schemas.microsoft.com/office/drawing/2014/main" id="{7CF8E9C1-8FCB-4DB0-A5DE-5402CE89D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67971595-3378-43AE-A5C2-5B043DC3C3F8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00-frame">
              <a:extLst>
                <a:ext uri="{FF2B5EF4-FFF2-40B4-BE49-F238E27FC236}">
                  <a16:creationId xmlns:a16="http://schemas.microsoft.com/office/drawing/2014/main" id="{251B373A-6ADC-41AC-BBB3-BF6E6EB3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0-grid">
              <a:extLst>
                <a:ext uri="{FF2B5EF4-FFF2-40B4-BE49-F238E27FC236}">
                  <a16:creationId xmlns:a16="http://schemas.microsoft.com/office/drawing/2014/main" id="{D661E77F-C595-4830-996F-382C1DEA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axis-text">
              <a:extLst>
                <a:ext uri="{FF2B5EF4-FFF2-40B4-BE49-F238E27FC236}">
                  <a16:creationId xmlns:a16="http://schemas.microsoft.com/office/drawing/2014/main" id="{202646AF-2180-49F1-9C12-4E38743BC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8569F40-AEBE-4A04-9510-86F62D360D0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EDBEBC9-1114-49E1-97A4-F0B4826ED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134C6190-894C-4995-9226-A0EDA0346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70524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4763" y="1991840"/>
            <a:ext cx="5462573" cy="4029448"/>
          </a:xfrm>
        </p:spPr>
        <p:txBody>
          <a:bodyPr>
            <a:normAutofit/>
          </a:bodyPr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colors, adding color schemes</a:t>
            </a:r>
          </a:p>
          <a:p>
            <a:pPr lvl="2"/>
            <a:r>
              <a:rPr lang="en-US" noProof="0" dirty="0"/>
              <a:t>Other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r>
              <a:rPr lang="en-US" noProof="0" dirty="0"/>
              <a:t>More options</a:t>
            </a:r>
          </a:p>
          <a:p>
            <a:pPr lvl="2"/>
            <a:r>
              <a:rPr lang="en-US" noProof="0" dirty="0"/>
              <a:t>If other information to be shown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Choice: background</a:t>
            </a:r>
          </a:p>
          <a:p>
            <a:r>
              <a:rPr lang="en-US" noProof="0" dirty="0"/>
              <a:t>With 6 options</a:t>
            </a:r>
          </a:p>
          <a:p>
            <a:pPr lvl="2"/>
            <a:r>
              <a:rPr lang="en-US" noProof="0" dirty="0"/>
              <a:t>Grid</a:t>
            </a:r>
          </a:p>
          <a:p>
            <a:pPr lvl="2"/>
            <a:r>
              <a:rPr lang="en-US" dirty="0"/>
              <a:t>Frame</a:t>
            </a:r>
          </a:p>
          <a:p>
            <a:pPr lvl="2"/>
            <a:r>
              <a:rPr lang="en-US" noProof="0" dirty="0"/>
              <a:t>PHY interface</a:t>
            </a:r>
          </a:p>
          <a:p>
            <a:pPr lvl="2"/>
            <a:r>
              <a:rPr lang="en-US" dirty="0"/>
              <a:t>PHY link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pPr lvl="2"/>
            <a:r>
              <a:rPr lang="en-US" dirty="0"/>
              <a:t>Axis text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25754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30B2-A0D8-4A3F-8981-8BC8BC28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IPC, IPC, IPC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AA57-0CCE-47FF-B36F-24EFB73D1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</p:spPr>
        <p:txBody>
          <a:bodyPr>
            <a:normAutofit/>
          </a:bodyPr>
          <a:lstStyle/>
          <a:p>
            <a:r>
              <a:rPr lang="en-US" dirty="0"/>
              <a:t>Networking is Inter-Process Communication (IPC)</a:t>
            </a:r>
          </a:p>
          <a:p>
            <a:pPr lvl="1"/>
            <a:r>
              <a:rPr lang="en-US" dirty="0"/>
              <a:t>Robert M. Metcalf, 1972, </a:t>
            </a:r>
            <a:r>
              <a:rPr lang="en-US" dirty="0">
                <a:latin typeface="Garamond" panose="02020404030301010803" pitchFamily="18" charset="0"/>
              </a:rPr>
              <a:t>[Met72]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latin typeface="+mj-lt"/>
                <a:hlinkClick r:id="rId2"/>
              </a:rPr>
              <a:t>doi</a:t>
            </a:r>
            <a:endParaRPr lang="en-US" dirty="0">
              <a:latin typeface="+mj-lt"/>
            </a:endParaRPr>
          </a:p>
          <a:p>
            <a:r>
              <a:rPr lang="en-US" dirty="0"/>
              <a:t>Networking is Distributed IPC, and only IPC</a:t>
            </a:r>
          </a:p>
          <a:p>
            <a:pPr lvl="1"/>
            <a:r>
              <a:rPr lang="en-US" dirty="0"/>
              <a:t>John Day, PNA, 2007 </a:t>
            </a:r>
            <a:r>
              <a:rPr lang="en-US" dirty="0">
                <a:latin typeface="Garamond" panose="02020404030301010803" pitchFamily="18" charset="0"/>
                <a:cs typeface="Calibri" panose="020F0502020204030204" pitchFamily="34" charset="0"/>
              </a:rPr>
              <a:t>[Day07]</a:t>
            </a:r>
            <a:r>
              <a:rPr lang="en-US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dirty="0">
                <a:latin typeface="+mj-lt"/>
                <a:cs typeface="Calibri" panose="020F0502020204030204" pitchFamily="34" charset="0"/>
                <a:hlinkClick r:id="rId3"/>
              </a:rPr>
              <a:t>goodreads</a:t>
            </a:r>
            <a:endParaRPr lang="en-US" dirty="0">
              <a:latin typeface="+mj-lt"/>
            </a:endParaRPr>
          </a:p>
          <a:p>
            <a:endParaRPr lang="en-US" dirty="0"/>
          </a:p>
          <a:p>
            <a:r>
              <a:rPr lang="en-US" dirty="0"/>
              <a:t>There is a Recursive </a:t>
            </a:r>
            <a:r>
              <a:rPr lang="en-US" dirty="0" err="1"/>
              <a:t>InterNetwork</a:t>
            </a:r>
            <a:r>
              <a:rPr lang="en-US" dirty="0"/>
              <a:t> Architecture (RINA)</a:t>
            </a:r>
          </a:p>
          <a:p>
            <a:r>
              <a:rPr lang="en-US" dirty="0"/>
              <a:t>There is a community that “seeks to guide the emergence of the RINA”</a:t>
            </a:r>
          </a:p>
          <a:p>
            <a:pPr lvl="1"/>
            <a:r>
              <a:rPr lang="en-US" dirty="0" err="1">
                <a:hlinkClick r:id="rId4"/>
              </a:rPr>
              <a:t>Pouzin</a:t>
            </a:r>
            <a:r>
              <a:rPr lang="en-US" dirty="0">
                <a:hlinkClick r:id="rId4"/>
              </a:rPr>
              <a:t> Society (PSOC)</a:t>
            </a:r>
            <a:r>
              <a:rPr lang="en-US" dirty="0"/>
              <a:t>, 2008</a:t>
            </a:r>
          </a:p>
        </p:txBody>
      </p:sp>
    </p:spTree>
    <p:extLst>
      <p:ext uri="{BB962C8B-B14F-4D97-AF65-F5344CB8AC3E}">
        <p14:creationId xmlns:p14="http://schemas.microsoft.com/office/powerpoint/2010/main" val="36057547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1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1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31028382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00f, 10g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00f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1</a:t>
            </a:r>
          </a:p>
        </p:txBody>
      </p: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6D92EC2D-F5E5-40BC-AE44-5AA5EB78AE9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21" name="00-frame">
              <a:extLst>
                <a:ext uri="{FF2B5EF4-FFF2-40B4-BE49-F238E27FC236}">
                  <a16:creationId xmlns:a16="http://schemas.microsoft.com/office/drawing/2014/main" id="{153BE361-CB29-4ACA-B432-B49BB968B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B3735677-2401-41C7-986D-CDF6D3C9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23" name="10-grid">
            <a:extLst>
              <a:ext uri="{FF2B5EF4-FFF2-40B4-BE49-F238E27FC236}">
                <a16:creationId xmlns:a16="http://schemas.microsoft.com/office/drawing/2014/main" id="{9B715299-BF8E-42A2-96A1-613CFCED3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00" y="1180800"/>
            <a:ext cx="3744000" cy="1010091"/>
          </a:xfrm>
          <a:prstGeom prst="rect">
            <a:avLst/>
          </a:prstGeom>
        </p:spPr>
      </p:pic>
      <p:pic>
        <p:nvPicPr>
          <p:cNvPr id="24" name="00-frame">
            <a:extLst>
              <a:ext uri="{FF2B5EF4-FFF2-40B4-BE49-F238E27FC236}">
                <a16:creationId xmlns:a16="http://schemas.microsoft.com/office/drawing/2014/main" id="{EAB31C49-D201-49C4-9F73-148373132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00" y="3362400"/>
            <a:ext cx="3744000" cy="101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384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10g, 11pf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10g, 11p, 12sn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10g, 11p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2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32178CB0-1D18-4A50-B4F2-89E5CBDD3E9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025B379-0B34-4D88-9692-2E1B9FEF6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17E42772-B58E-4EEA-A6F5-053E62A18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043FA169-9EB2-4E76-B3BC-D0C84307908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A3B4DFEB-7F38-419A-BEB6-207654953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">
              <a:extLst>
                <a:ext uri="{FF2B5EF4-FFF2-40B4-BE49-F238E27FC236}">
                  <a16:creationId xmlns:a16="http://schemas.microsoft.com/office/drawing/2014/main" id="{A433FE71-34A0-476F-B123-35622E2C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4" name="12-system-names">
              <a:extLst>
                <a:ext uri="{FF2B5EF4-FFF2-40B4-BE49-F238E27FC236}">
                  <a16:creationId xmlns:a16="http://schemas.microsoft.com/office/drawing/2014/main" id="{A90012E2-312D-4D0E-BFBD-884C0760F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85B25FBE-DA84-4CF6-9712-F193B804DA8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93293FC1-DD75-4737-B68A-9D8EC08C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160E9671-F308-4040-8B9E-C6F72D50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34490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00f, 10g, 12sn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00f, 10g, 12at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10g, 12at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3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8BB50135-EF90-4B2C-B1D4-A2957E12DAE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00-frame">
              <a:extLst>
                <a:ext uri="{FF2B5EF4-FFF2-40B4-BE49-F238E27FC236}">
                  <a16:creationId xmlns:a16="http://schemas.microsoft.com/office/drawing/2014/main" id="{E2F70FE9-0102-49CD-88CD-8DD79BBD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7F3E9DD-DB0D-4E6F-B011-B8A14DE79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D9FE4330-D1F3-4FFF-A4EA-6913EFE41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784D44DE-EFE3-45A6-8E5D-39EBA765E47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00-frame">
              <a:extLst>
                <a:ext uri="{FF2B5EF4-FFF2-40B4-BE49-F238E27FC236}">
                  <a16:creationId xmlns:a16="http://schemas.microsoft.com/office/drawing/2014/main" id="{469F9BAF-5571-40AC-8916-A24538355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E5FE9D8F-126D-4A6B-BD9B-5B6FD6379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2-axis-text">
              <a:extLst>
                <a:ext uri="{FF2B5EF4-FFF2-40B4-BE49-F238E27FC236}">
                  <a16:creationId xmlns:a16="http://schemas.microsoft.com/office/drawing/2014/main" id="{2DC09F3F-F180-44A6-81A6-18BD7F76B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CB2C1596-C0D7-4A9D-A172-A6246F1F3D2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4E7A74C6-0E2A-4749-893D-E2E7DC53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2-axis-text">
              <a:extLst>
                <a:ext uri="{FF2B5EF4-FFF2-40B4-BE49-F238E27FC236}">
                  <a16:creationId xmlns:a16="http://schemas.microsoft.com/office/drawing/2014/main" id="{4A2BC484-E62E-4E5C-86B9-79B2156A7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9807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Systems with options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2</a:t>
            </a:r>
          </a:p>
        </p:txBody>
      </p:sp>
    </p:spTree>
    <p:extLst>
      <p:ext uri="{BB962C8B-B14F-4D97-AF65-F5344CB8AC3E}">
        <p14:creationId xmlns:p14="http://schemas.microsoft.com/office/powerpoint/2010/main" val="31350455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5443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2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1085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3</a:t>
            </a:r>
          </a:p>
        </p:txBody>
      </p:sp>
      <p:grpSp>
        <p:nvGrpSpPr>
          <p:cNvPr id="56" name="nw-example">
            <a:extLst>
              <a:ext uri="{FF2B5EF4-FFF2-40B4-BE49-F238E27FC236}">
                <a16:creationId xmlns:a16="http://schemas.microsoft.com/office/drawing/2014/main" id="{D715B4AC-4DEC-4F6B-B480-5A37EE91967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7" name="10-grid">
              <a:extLst>
                <a:ext uri="{FF2B5EF4-FFF2-40B4-BE49-F238E27FC236}">
                  <a16:creationId xmlns:a16="http://schemas.microsoft.com/office/drawing/2014/main" id="{BC3775F6-F22E-47D9-BCBD-BAF1B8814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11-phy">
              <a:extLst>
                <a:ext uri="{FF2B5EF4-FFF2-40B4-BE49-F238E27FC236}">
                  <a16:creationId xmlns:a16="http://schemas.microsoft.com/office/drawing/2014/main" id="{F0132E01-6310-4569-8B0B-B424AABAC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20-system-grey">
              <a:extLst>
                <a:ext uri="{FF2B5EF4-FFF2-40B4-BE49-F238E27FC236}">
                  <a16:creationId xmlns:a16="http://schemas.microsoft.com/office/drawing/2014/main" id="{17CA5F42-F10D-4F06-9FDE-4263588AE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21-cells">
              <a:extLst>
                <a:ext uri="{FF2B5EF4-FFF2-40B4-BE49-F238E27FC236}">
                  <a16:creationId xmlns:a16="http://schemas.microsoft.com/office/drawing/2014/main" id="{B89C10AA-10AD-4A81-AB87-7DE9F9962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nw-example">
            <a:extLst>
              <a:ext uri="{FF2B5EF4-FFF2-40B4-BE49-F238E27FC236}">
                <a16:creationId xmlns:a16="http://schemas.microsoft.com/office/drawing/2014/main" id="{FE7EB218-6727-4115-98AE-2365F3C7C713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48" name="10-grid">
              <a:extLst>
                <a:ext uri="{FF2B5EF4-FFF2-40B4-BE49-F238E27FC236}">
                  <a16:creationId xmlns:a16="http://schemas.microsoft.com/office/drawing/2014/main" id="{8A910E77-DAF9-423F-BCF7-8586D338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11-phy">
              <a:extLst>
                <a:ext uri="{FF2B5EF4-FFF2-40B4-BE49-F238E27FC236}">
                  <a16:creationId xmlns:a16="http://schemas.microsoft.com/office/drawing/2014/main" id="{F881A683-0DD9-4FD0-B0DD-9F6294AA8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20-system-color">
              <a:extLst>
                <a:ext uri="{FF2B5EF4-FFF2-40B4-BE49-F238E27FC236}">
                  <a16:creationId xmlns:a16="http://schemas.microsoft.com/office/drawing/2014/main" id="{FFC111CA-487B-4270-91B6-FDFBAF70B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8787DD16-DB11-4098-A5A9-DA5DD104D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5C7F943-9E92-4A0A-A9EE-972C3DCBE1D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220E2DDF-2920-4C2A-A093-7B32BB118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B62E7C2-1E55-4B4E-A6E5-8B9F2A92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28CEEC19-D134-4824-A79A-C6F4EC32D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E9BD819D-2FE4-4140-B8C4-51A42C2B0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1050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4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11-phy">
              <a:extLst>
                <a:ext uri="{FF2B5EF4-FFF2-40B4-BE49-F238E27FC236}">
                  <a16:creationId xmlns:a16="http://schemas.microsoft.com/office/drawing/2014/main" id="{FB786138-2CE7-47E5-9732-D2C6604C2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812CC7-38E9-4469-B93C-217C27E96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AD5B48E-5E49-46D8-85AF-3E416A01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8529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5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11-phy">
              <a:extLst>
                <a:ext uri="{FF2B5EF4-FFF2-40B4-BE49-F238E27FC236}">
                  <a16:creationId xmlns:a16="http://schemas.microsoft.com/office/drawing/2014/main" id="{FB786138-2CE7-47E5-9732-D2C6604C2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812CC7-38E9-4469-B93C-217C27E96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AD5B48E-5E49-46D8-85AF-3E416A01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41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10255</TotalTime>
  <Words>14290</Words>
  <Application>Microsoft Office PowerPoint</Application>
  <PresentationFormat>Widescreen</PresentationFormat>
  <Paragraphs>4857</Paragraphs>
  <Slides>446</Slides>
  <Notes>247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446</vt:i4>
      </vt:variant>
    </vt:vector>
  </HeadingPairs>
  <TitlesOfParts>
    <vt:vector size="452" baseType="lpstr">
      <vt:lpstr>Arial</vt:lpstr>
      <vt:lpstr>Bell MT</vt:lpstr>
      <vt:lpstr>Calibri</vt:lpstr>
      <vt:lpstr>Consolas</vt:lpstr>
      <vt:lpstr>Garamond</vt:lpstr>
      <vt:lpstr>Office Theme</vt:lpstr>
      <vt:lpstr>Looking at Communication Networks</vt:lpstr>
      <vt:lpstr>What do you want to see?</vt:lpstr>
      <vt:lpstr>About this document</vt:lpstr>
      <vt:lpstr>About this document</vt:lpstr>
      <vt:lpstr>The 3 items of the LCN</vt:lpstr>
      <vt:lpstr>More online on the IPC project website</vt:lpstr>
      <vt:lpstr>Part I: Introduction</vt:lpstr>
      <vt:lpstr>Starting Point</vt:lpstr>
      <vt:lpstr>IPC, IPC, IPC</vt:lpstr>
      <vt:lpstr>PNA’s magic number: 3</vt:lpstr>
      <vt:lpstr>RINA’s magic number: 12</vt:lpstr>
      <vt:lpstr>Background</vt:lpstr>
      <vt:lpstr>Science, yes there is science</vt:lpstr>
      <vt:lpstr>Never take it to the extreme, its subtle!</vt:lpstr>
      <vt:lpstr>Looking at IPC</vt:lpstr>
      <vt:lpstr>Think process, i.e. not machine or network</vt:lpstr>
      <vt:lpstr>Networking is IPC</vt:lpstr>
      <vt:lpstr>Networking is IPC</vt:lpstr>
      <vt:lpstr>Networking is IPC</vt:lpstr>
      <vt:lpstr>Networking is IPC</vt:lpstr>
      <vt:lpstr>3 Ingredients</vt:lpstr>
      <vt:lpstr>Ingredient details: systems (3), layers (2), processes (2)</vt:lpstr>
      <vt:lpstr>Linking them together</vt:lpstr>
      <vt:lpstr>Showing physical links (PHY)</vt:lpstr>
      <vt:lpstr>We can see the rules to create links</vt:lpstr>
      <vt:lpstr>But remember, networks are not 2-dimensional</vt:lpstr>
      <vt:lpstr>System plane</vt:lpstr>
      <vt:lpstr>Layer plane</vt:lpstr>
      <vt:lpstr>Process plane</vt:lpstr>
      <vt:lpstr>All planes</vt:lpstr>
      <vt:lpstr>3D Systems</vt:lpstr>
      <vt:lpstr>We can see choices and options, choices with options</vt:lpstr>
      <vt:lpstr>The essence of a network is a schema</vt:lpstr>
      <vt:lpstr>The views we have</vt:lpstr>
      <vt:lpstr>What they do show</vt:lpstr>
      <vt:lpstr>Example Network</vt:lpstr>
      <vt:lpstr>Using a simple network for examples</vt:lpstr>
      <vt:lpstr>Every network aspect is drawn on the same grid</vt:lpstr>
      <vt:lpstr>Graphic Elements</vt:lpstr>
      <vt:lpstr>Very small set of graphic elements …</vt:lpstr>
      <vt:lpstr>… useable with many options</vt:lpstr>
      <vt:lpstr>Color schema pairs for layers and processes</vt:lpstr>
      <vt:lpstr>Encoding Graphic Layers</vt:lpstr>
      <vt:lpstr>What are those graphic layers?</vt:lpstr>
      <vt:lpstr>Where and how can I use GLCs?</vt:lpstr>
      <vt:lpstr>SVG layers model choices &amp; options</vt:lpstr>
      <vt:lpstr>How are choices and options modelled?</vt:lpstr>
      <vt:lpstr>What are the additional layers for?</vt:lpstr>
      <vt:lpstr>Show me layers for standard Choices &amp; Options</vt:lpstr>
      <vt:lpstr>Explain choices 1 and 2</vt:lpstr>
      <vt:lpstr>Explain choice 3 and 4</vt:lpstr>
      <vt:lpstr>Explain additional layers (fingerprints)</vt:lpstr>
      <vt:lpstr>Explain additional layers (3D graphics)</vt:lpstr>
      <vt:lpstr>Graphic Layer Code Cheat Sheet</vt:lpstr>
      <vt:lpstr>What did we see: SVG Layers and Graphic Layer Codes?</vt:lpstr>
      <vt:lpstr>Fingerprinting</vt:lpstr>
      <vt:lpstr>Visual or textual representations of ingredients</vt:lpstr>
      <vt:lpstr>What options do we have for fingerprints?</vt:lpstr>
      <vt:lpstr>How does this all fit together?</vt:lpstr>
      <vt:lpstr>Part II: Network Schema</vt:lpstr>
      <vt:lpstr>The Network Schema</vt:lpstr>
      <vt:lpstr>Network Schema</vt:lpstr>
      <vt:lpstr>Start with a rectangular grid</vt:lpstr>
      <vt:lpstr>X Axis for layers and Y Axis for systems</vt:lpstr>
      <vt:lpstr>Cells for processes, group of cells shows systems</vt:lpstr>
      <vt:lpstr>PHY layer per system</vt:lpstr>
      <vt:lpstr>PHY links between systems</vt:lpstr>
      <vt:lpstr>We can name the system</vt:lpstr>
      <vt:lpstr>But the important things are inside the grid</vt:lpstr>
      <vt:lpstr>Border routers have a specialty</vt:lpstr>
      <vt:lpstr>Cells represent processes</vt:lpstr>
      <vt:lpstr>Cell groups represent systems</vt:lpstr>
      <vt:lpstr>Layers in and between systems</vt:lpstr>
      <vt:lpstr>Adding process icons emphasizes system configuration</vt:lpstr>
      <vt:lpstr>Layers as overlay emphasize the network</vt:lpstr>
      <vt:lpstr>Adding process edges to show communication</vt:lpstr>
      <vt:lpstr>Removing processes emphasizes layers (with systems)</vt:lpstr>
      <vt:lpstr>Removing systems emphasizes layers</vt:lpstr>
      <vt:lpstr>Looking at systems again</vt:lpstr>
      <vt:lpstr>We can simplify systems showing only external boundaries</vt:lpstr>
      <vt:lpstr>What can we show for a schema?</vt:lpstr>
      <vt:lpstr>Common combinations</vt:lpstr>
      <vt:lpstr>And the graphic layer codes</vt:lpstr>
      <vt:lpstr>What did we see here?</vt:lpstr>
      <vt:lpstr>Choice 1</vt:lpstr>
      <vt:lpstr>Background 1</vt:lpstr>
      <vt:lpstr>Background 2</vt:lpstr>
      <vt:lpstr>Background 3</vt:lpstr>
      <vt:lpstr>What did we see?</vt:lpstr>
      <vt:lpstr>Choice 1 Graphic Layer Codes</vt:lpstr>
      <vt:lpstr>Background 1</vt:lpstr>
      <vt:lpstr>Background 2</vt:lpstr>
      <vt:lpstr>Background 3</vt:lpstr>
      <vt:lpstr>Choice 2</vt:lpstr>
      <vt:lpstr>Systems 1</vt:lpstr>
      <vt:lpstr>Systems 2</vt:lpstr>
      <vt:lpstr>Systems 3</vt:lpstr>
      <vt:lpstr>Systems 4</vt:lpstr>
      <vt:lpstr>Systems 5</vt:lpstr>
      <vt:lpstr>Systems 6</vt:lpstr>
      <vt:lpstr>Systems 7</vt:lpstr>
      <vt:lpstr>Systems 8</vt:lpstr>
      <vt:lpstr>Systems 9</vt:lpstr>
      <vt:lpstr>Systems 10</vt:lpstr>
      <vt:lpstr>What did we see?</vt:lpstr>
      <vt:lpstr>Choice 2 Graphic Layer Codes</vt:lpstr>
      <vt:lpstr>Systems 1</vt:lpstr>
      <vt:lpstr>Systems 2</vt:lpstr>
      <vt:lpstr>Systems 3</vt:lpstr>
      <vt:lpstr>Systems 4</vt:lpstr>
      <vt:lpstr>Systems 5</vt:lpstr>
      <vt:lpstr>Systems 6</vt:lpstr>
      <vt:lpstr>Systems 7</vt:lpstr>
      <vt:lpstr>Systems 8</vt:lpstr>
      <vt:lpstr>Systems 9</vt:lpstr>
      <vt:lpstr>Systems 10</vt:lpstr>
      <vt:lpstr>Choice 3</vt:lpstr>
      <vt:lpstr>Layers 1</vt:lpstr>
      <vt:lpstr>Layers 2</vt:lpstr>
      <vt:lpstr>Layers 3</vt:lpstr>
      <vt:lpstr>Layers 4</vt:lpstr>
      <vt:lpstr>Layers 5</vt:lpstr>
      <vt:lpstr>Layers 6 </vt:lpstr>
      <vt:lpstr>Layers 7</vt:lpstr>
      <vt:lpstr>Layers 8</vt:lpstr>
      <vt:lpstr>Layers 9</vt:lpstr>
      <vt:lpstr>Layers 10</vt:lpstr>
      <vt:lpstr>Layers 11</vt:lpstr>
      <vt:lpstr>Layers 12</vt:lpstr>
      <vt:lpstr>Layers 13</vt:lpstr>
      <vt:lpstr>What did we see?</vt:lpstr>
      <vt:lpstr>Choice 3 Graphic Layer Codes</vt:lpstr>
      <vt:lpstr>Layers 1</vt:lpstr>
      <vt:lpstr>Layers 2</vt:lpstr>
      <vt:lpstr>Layers 3</vt:lpstr>
      <vt:lpstr>Layers 4</vt:lpstr>
      <vt:lpstr>Layers 5</vt:lpstr>
      <vt:lpstr>Layers 6</vt:lpstr>
      <vt:lpstr>Layers 7</vt:lpstr>
      <vt:lpstr>Layers 8</vt:lpstr>
      <vt:lpstr>Layers 9</vt:lpstr>
      <vt:lpstr>Layers 10</vt:lpstr>
      <vt:lpstr>Layers 11</vt:lpstr>
      <vt:lpstr>Layers 12</vt:lpstr>
      <vt:lpstr>Layers 13</vt:lpstr>
      <vt:lpstr>Choice 4</vt:lpstr>
      <vt:lpstr>Processes 1</vt:lpstr>
      <vt:lpstr>Processes 2</vt:lpstr>
      <vt:lpstr>Processes 3</vt:lpstr>
      <vt:lpstr>Processes 4</vt:lpstr>
      <vt:lpstr>Processes 5</vt:lpstr>
      <vt:lpstr>Processes 6</vt:lpstr>
      <vt:lpstr>Processes 7</vt:lpstr>
      <vt:lpstr>Processes 8</vt:lpstr>
      <vt:lpstr>Processes 9</vt:lpstr>
      <vt:lpstr>Processes 10</vt:lpstr>
      <vt:lpstr>Processes 11</vt:lpstr>
      <vt:lpstr>Processes 12</vt:lpstr>
      <vt:lpstr>What did we see?</vt:lpstr>
      <vt:lpstr>Choice 4 Graphic Layer Codes</vt:lpstr>
      <vt:lpstr>Processes 1</vt:lpstr>
      <vt:lpstr>Processes 2</vt:lpstr>
      <vt:lpstr>Processes 3</vt:lpstr>
      <vt:lpstr>Processes 4</vt:lpstr>
      <vt:lpstr>Processes 5</vt:lpstr>
      <vt:lpstr>Processes 6</vt:lpstr>
      <vt:lpstr>Processes 7</vt:lpstr>
      <vt:lpstr>Processes 8</vt:lpstr>
      <vt:lpstr>Processes 9</vt:lpstr>
      <vt:lpstr>Processes 10</vt:lpstr>
      <vt:lpstr>Processes 11</vt:lpstr>
      <vt:lpstr>Processes 12</vt:lpstr>
      <vt:lpstr>Combination 1</vt:lpstr>
      <vt:lpstr>C1, blue layers, no frames</vt:lpstr>
      <vt:lpstr>C1, blue layers, with frames</vt:lpstr>
      <vt:lpstr>C1, color layers, no frames</vt:lpstr>
      <vt:lpstr>C1, color layers, with frames</vt:lpstr>
      <vt:lpstr>C1, grey layers, no frames</vt:lpstr>
      <vt:lpstr>C1, grey layers, with frames</vt:lpstr>
      <vt:lpstr>C1, color layers, with frames, background mix</vt:lpstr>
      <vt:lpstr>What did we see?</vt:lpstr>
      <vt:lpstr>Combination 1 Graphic Layer Codes</vt:lpstr>
      <vt:lpstr>C1, blue layers, no frames</vt:lpstr>
      <vt:lpstr>C1, blue layers, with frames</vt:lpstr>
      <vt:lpstr>C1, color layers, no frames</vt:lpstr>
      <vt:lpstr>C1, color layers, with frames</vt:lpstr>
      <vt:lpstr>C1, grey layers, no frames</vt:lpstr>
      <vt:lpstr>C1, grey layers, with frames</vt:lpstr>
      <vt:lpstr>C1, color layers, with frames, background mix</vt:lpstr>
      <vt:lpstr>Combination 2</vt:lpstr>
      <vt:lpstr>C2, blue layers, color processes</vt:lpstr>
      <vt:lpstr>C2, blue layers, grey processes</vt:lpstr>
      <vt:lpstr>C2, color layers, blue processes</vt:lpstr>
      <vt:lpstr>C2, color layers, grey processes</vt:lpstr>
      <vt:lpstr>C2, grey layers, blue processes</vt:lpstr>
      <vt:lpstr>C2, grey layers, color processes</vt:lpstr>
      <vt:lpstr>C2, color layers, grey processes, background mix</vt:lpstr>
      <vt:lpstr>What did we see?</vt:lpstr>
      <vt:lpstr>Combination 2 Graphic Layer Codes</vt:lpstr>
      <vt:lpstr>C2, blue layers, color processes</vt:lpstr>
      <vt:lpstr>C2, blue layers, grey processes</vt:lpstr>
      <vt:lpstr>C2, color layers, blue processes</vt:lpstr>
      <vt:lpstr>C2, color layers, grey processes</vt:lpstr>
      <vt:lpstr>C2, grey layers, blue processes</vt:lpstr>
      <vt:lpstr>C2, grey layers, color processes</vt:lpstr>
      <vt:lpstr>C2, color layers, grey processes, background mix</vt:lpstr>
      <vt:lpstr>Combination 3</vt:lpstr>
      <vt:lpstr>C3, blue systems, color processes</vt:lpstr>
      <vt:lpstr>C3, blue systems, grey processes</vt:lpstr>
      <vt:lpstr>C3, color systems, blue processes</vt:lpstr>
      <vt:lpstr>C3, color systems, grey processes</vt:lpstr>
      <vt:lpstr>C3, grey systems, blue processes</vt:lpstr>
      <vt:lpstr>C3, grey systems, color processes</vt:lpstr>
      <vt:lpstr>C3, color systems, grey processes, background mix</vt:lpstr>
      <vt:lpstr>What did we see?</vt:lpstr>
      <vt:lpstr>Combination 3 Graphic Layer Codes</vt:lpstr>
      <vt:lpstr>C3, blue systems, color processes</vt:lpstr>
      <vt:lpstr>C3, blue systems, grey processes</vt:lpstr>
      <vt:lpstr>C3, color systems, blue processes</vt:lpstr>
      <vt:lpstr>C3, color systems, grey processes</vt:lpstr>
      <vt:lpstr>C3, grey systems, blue processes</vt:lpstr>
      <vt:lpstr>C3, grey systems, color processes</vt:lpstr>
      <vt:lpstr>C3, color systems, grey processes, background mix</vt:lpstr>
      <vt:lpstr>Combination 4</vt:lpstr>
      <vt:lpstr>C4, blue systems, color layers, blue processes</vt:lpstr>
      <vt:lpstr>C4, blue systems, color layers, grey processes</vt:lpstr>
      <vt:lpstr>C4, blue systems, grey layers, blue processes</vt:lpstr>
      <vt:lpstr>C4, blue systems, grey layers, color processes</vt:lpstr>
      <vt:lpstr>C4, color systems, blue layers, color processes</vt:lpstr>
      <vt:lpstr>C4, color systems, blue layers, grey processes</vt:lpstr>
      <vt:lpstr>C4, color systems, grey layers, blue processes</vt:lpstr>
      <vt:lpstr>C4, color systems, grey layers, color processes</vt:lpstr>
      <vt:lpstr>C4, grey systems, blue layers, color processes</vt:lpstr>
      <vt:lpstr>C4, grey systems, blue layers, grey processes</vt:lpstr>
      <vt:lpstr>C4, grey systems, color layers, blue processes</vt:lpstr>
      <vt:lpstr>C4, grey systems, color layers, grey processes</vt:lpstr>
      <vt:lpstr>What did we see?</vt:lpstr>
      <vt:lpstr>Combination 4 Graphic Layer Codes</vt:lpstr>
      <vt:lpstr>C4, blue systems, color layers, blue processes</vt:lpstr>
      <vt:lpstr>C4, blue systems, color layers, grey processes</vt:lpstr>
      <vt:lpstr>C4, blue systems, grey layers, blue processes</vt:lpstr>
      <vt:lpstr>C4, blue systems, grey layers, color processes</vt:lpstr>
      <vt:lpstr>C4, color systems, blue layers, color processes</vt:lpstr>
      <vt:lpstr>C4, color systems, blue layers, grey processes</vt:lpstr>
      <vt:lpstr>C4, color systems, grey layers, blue processes</vt:lpstr>
      <vt:lpstr>C4, color systems, grey layers, color processes</vt:lpstr>
      <vt:lpstr>C4, grey systems, blue layers, color processes</vt:lpstr>
      <vt:lpstr>C4, grey systems, blue layers, grey processes</vt:lpstr>
      <vt:lpstr>C4, grey systems, color layers, blue processes</vt:lpstr>
      <vt:lpstr>C4, grey systems, color layers, grey processes</vt:lpstr>
      <vt:lpstr>Visual Fingerprints</vt:lpstr>
      <vt:lpstr>Many candidates to chose from</vt:lpstr>
      <vt:lpstr>Candidates: systems</vt:lpstr>
      <vt:lpstr>Candidates: layers</vt:lpstr>
      <vt:lpstr>Candidates: processes</vt:lpstr>
      <vt:lpstr>PowerPoint Presentation</vt:lpstr>
      <vt:lpstr>PowerPoint Presentation</vt:lpstr>
      <vt:lpstr>PowerPoint Presentation</vt:lpstr>
      <vt:lpstr>Candidates: systems, layers, processes</vt:lpstr>
      <vt:lpstr>More candidates: systems, layers, processes</vt:lpstr>
      <vt:lpstr>Some good candidates for graphic fingerprints</vt:lpstr>
      <vt:lpstr>What did we see?</vt:lpstr>
      <vt:lpstr>Textual Fingerprints: Systems in the grid</vt:lpstr>
      <vt:lpstr>How do we get there?</vt:lpstr>
      <vt:lpstr>Looking at systems and PHY interfaces in the grid</vt:lpstr>
      <vt:lpstr>We can identify (name) cells</vt:lpstr>
      <vt:lpstr>We can fingerprint systems</vt:lpstr>
      <vt:lpstr>Externalize PHY links between systems</vt:lpstr>
      <vt:lpstr>Fingerprint languages</vt:lpstr>
      <vt:lpstr>Example: Cells</vt:lpstr>
      <vt:lpstr>Example: Systems with PHY interfaces</vt:lpstr>
      <vt:lpstr>Example: Systems with PHY links</vt:lpstr>
      <vt:lpstr>Textual Fingerprints: Schema Graphics</vt:lpstr>
      <vt:lpstr>How does it look?</vt:lpstr>
      <vt:lpstr>Example</vt:lpstr>
      <vt:lpstr>Part III: Network Graphs</vt:lpstr>
      <vt:lpstr>System Graph</vt:lpstr>
      <vt:lpstr>Example Network System Graph ##old</vt:lpstr>
      <vt:lpstr>Layer Graph</vt:lpstr>
      <vt:lpstr>Example Network Layer Graph ##old</vt:lpstr>
      <vt:lpstr>Process Graph</vt:lpstr>
      <vt:lpstr>Example Network Process Graph ##old</vt:lpstr>
      <vt:lpstr>PHY Graph</vt:lpstr>
      <vt:lpstr>Example Network PHY Graph ##old</vt:lpstr>
      <vt:lpstr>Part VI: Schemas and Networks</vt:lpstr>
      <vt:lpstr>Encoding Configurations</vt:lpstr>
      <vt:lpstr>How to describe a network configuration?</vt:lpstr>
      <vt:lpstr>Single view: not enough information</vt:lpstr>
      <vt:lpstr>Combinations: hard to get the information</vt:lpstr>
      <vt:lpstr>A network is the sum of all its systems</vt:lpstr>
      <vt:lpstr>Features</vt:lpstr>
      <vt:lpstr>The YAML used in ARCFIRE Experiment 1</vt:lpstr>
      <vt:lpstr>A better approach, also in YAML</vt:lpstr>
      <vt:lpstr>Statistics and Complexity</vt:lpstr>
      <vt:lpstr>Statistics and complexity C</vt:lpstr>
      <vt:lpstr>Single view C (statistics)</vt:lpstr>
      <vt:lpstr>Multi view C (complexity)</vt:lpstr>
      <vt:lpstr>Complexity of RINA schemas</vt:lpstr>
      <vt:lpstr>Complexity of ARCFIRE schemas</vt:lpstr>
      <vt:lpstr>Part V – Systems</vt:lpstr>
      <vt:lpstr>Constellations</vt:lpstr>
      <vt:lpstr>Systems of any height</vt:lpstr>
      <vt:lpstr>Systems of any height</vt:lpstr>
      <vt:lpstr>Systems of any height</vt:lpstr>
      <vt:lpstr>From network to systems</vt:lpstr>
      <vt:lpstr>Starting point: skewed necklace and systems &amp; layers</vt:lpstr>
      <vt:lpstr>Remove grid, system names and layer text</vt:lpstr>
      <vt:lpstr>Simplify PHY (per system only)</vt:lpstr>
      <vt:lpstr>Add and color all cells</vt:lpstr>
      <vt:lpstr>Remove layers</vt:lpstr>
      <vt:lpstr>2 interesting views</vt:lpstr>
      <vt:lpstr>2 different views</vt:lpstr>
      <vt:lpstr>2 different views, refined and focused on the left host</vt:lpstr>
      <vt:lpstr>Let’s look at the 2 different views</vt:lpstr>
      <vt:lpstr>Visual Fingerprints</vt:lpstr>
      <vt:lpstr>First approach: ARCFIRE, 2018 (Top-Down)</vt:lpstr>
      <vt:lpstr>Searching for a different diagram type</vt:lpstr>
      <vt:lpstr>Combination of the 3 best candidates</vt:lpstr>
      <vt:lpstr>Solution: circles and/or n-sided polygons</vt:lpstr>
      <vt:lpstr>Circles and/or n-sided polygons</vt:lpstr>
      <vt:lpstr>PowerPoint Presentation</vt:lpstr>
      <vt:lpstr>The graphic elements for system fingerprints</vt:lpstr>
      <vt:lpstr>Now apply this to our RINA network example</vt:lpstr>
      <vt:lpstr>PowerPoint Presentation</vt:lpstr>
      <vt:lpstr>What did we see?</vt:lpstr>
      <vt:lpstr>Exploring Properties</vt:lpstr>
      <vt:lpstr>Lets explore some more properties</vt:lpstr>
      <vt:lpstr>Let’s have a look</vt:lpstr>
      <vt:lpstr>Some observations</vt:lpstr>
      <vt:lpstr>What did we see?</vt:lpstr>
      <vt:lpstr>Properties: Top-Down</vt:lpstr>
      <vt:lpstr>Top-Down, circles and octagons</vt:lpstr>
      <vt:lpstr>Top-Down, start with lowest interface</vt:lpstr>
      <vt:lpstr>Top-Down, add links</vt:lpstr>
      <vt:lpstr>Top-Down, add the next interface level</vt:lpstr>
      <vt:lpstr>Top-Down, add links</vt:lpstr>
      <vt:lpstr>Top-Down, add lowest DIF</vt:lpstr>
      <vt:lpstr>Top-Down, add links</vt:lpstr>
      <vt:lpstr>Top-Down, add next DIF</vt:lpstr>
      <vt:lpstr>Top-Down, add links</vt:lpstr>
      <vt:lpstr>Top-Down, add next DIF</vt:lpstr>
      <vt:lpstr>Top-Down, add links</vt:lpstr>
      <vt:lpstr>Top-Down, add top DIF</vt:lpstr>
      <vt:lpstr>Top-Down, add links</vt:lpstr>
      <vt:lpstr>Top-Down, add DAF</vt:lpstr>
      <vt:lpstr>Top-Down, add links</vt:lpstr>
      <vt:lpstr>Top-Down, remove interfaces</vt:lpstr>
      <vt:lpstr>Top-Down, remove lowest DIF</vt:lpstr>
      <vt:lpstr>What did we see?</vt:lpstr>
      <vt:lpstr>Properties: Bottom-Up</vt:lpstr>
      <vt:lpstr>Bottom-Up, circles and octagons</vt:lpstr>
      <vt:lpstr>Bottom-Up, start with DAF</vt:lpstr>
      <vt:lpstr>Bottom-Up, add top DIF</vt:lpstr>
      <vt:lpstr>Bottom-Up, add next DIF</vt:lpstr>
      <vt:lpstr>Bottom-Up, add next DIF</vt:lpstr>
      <vt:lpstr>Bottom-Up, add bottom DIF</vt:lpstr>
      <vt:lpstr>Bottom-Up, add top interface</vt:lpstr>
      <vt:lpstr>Bottom-Up, add bottom interface</vt:lpstr>
      <vt:lpstr>Bottom-Up, layer the layers</vt:lpstr>
      <vt:lpstr>What did we see?</vt:lpstr>
      <vt:lpstr>3D</vt:lpstr>
      <vt:lpstr>First approach: ARCFIRE, 2018 (top-down)</vt:lpstr>
      <vt:lpstr>A better approach</vt:lpstr>
      <vt:lpstr>Graphic elements: systems, PHY and links</vt:lpstr>
      <vt:lpstr>This is how a schema looks in 3D</vt:lpstr>
      <vt:lpstr>3D – cubes and cuboids</vt:lpstr>
      <vt:lpstr>3D – cubes and cuboids</vt:lpstr>
      <vt:lpstr>3D – cylinders</vt:lpstr>
      <vt:lpstr>3D – cylinders</vt:lpstr>
      <vt:lpstr>3D – octagonal prisms</vt:lpstr>
      <vt:lpstr>3D – octagonal prisms</vt:lpstr>
      <vt:lpstr>What did we see?</vt:lpstr>
      <vt:lpstr>Part VI: Layers</vt:lpstr>
      <vt:lpstr>Constellations</vt:lpstr>
      <vt:lpstr>DAFs and DIFs, plus whole networks</vt:lpstr>
      <vt:lpstr>DAFs over …</vt:lpstr>
      <vt:lpstr>DIFs over …</vt:lpstr>
      <vt:lpstr>Whole networks</vt:lpstr>
      <vt:lpstr>All possible constellations</vt:lpstr>
      <vt:lpstr>From network to layers</vt:lpstr>
      <vt:lpstr>Starting point: skewed necklace and systems &amp; layers</vt:lpstr>
      <vt:lpstr>Remove grid, system names and layer text</vt:lpstr>
      <vt:lpstr>Add layers to top layout</vt:lpstr>
      <vt:lpstr>Remove cells and systems</vt:lpstr>
      <vt:lpstr>Add processes</vt:lpstr>
      <vt:lpstr>Finally, add layer text (acronyms)</vt:lpstr>
      <vt:lpstr>Visual Fingerprints</vt:lpstr>
      <vt:lpstr>Looking at layers, how to fingerprint them?</vt:lpstr>
      <vt:lpstr>Layers and processes</vt:lpstr>
      <vt:lpstr>Larger layers, rearranged processes</vt:lpstr>
      <vt:lpstr>Transform layers to ellipses</vt:lpstr>
      <vt:lpstr>Combine lower layers</vt:lpstr>
      <vt:lpstr>Combine middle layers</vt:lpstr>
      <vt:lpstr>Combine top layer – final layer fingerprint</vt:lpstr>
      <vt:lpstr>Layer fingerprint: example network</vt:lpstr>
      <vt:lpstr>Automate generation with tools</vt:lpstr>
      <vt:lpstr>What did we see?</vt:lpstr>
      <vt:lpstr>Part VII: Processes</vt:lpstr>
      <vt:lpstr>Constellations</vt:lpstr>
      <vt:lpstr>DAPs and IPCPS plus whole networks</vt:lpstr>
      <vt:lpstr>DAPs, vertical (i.e. in a system)</vt:lpstr>
      <vt:lpstr>DAPs, horizontal (i.e. in a layer)</vt:lpstr>
      <vt:lpstr>IPCPs, vertical (i.e. in a system)</vt:lpstr>
      <vt:lpstr>IPCPs, horizontal (i.e. in a layer)</vt:lpstr>
      <vt:lpstr>Whole networks</vt:lpstr>
      <vt:lpstr>All possible constellations</vt:lpstr>
      <vt:lpstr>From network to processes</vt:lpstr>
      <vt:lpstr>Starting point: skewed necklace and systems &amp; layers</vt:lpstr>
      <vt:lpstr>Remove grid, system names and layer text</vt:lpstr>
      <vt:lpstr>Remove PHY</vt:lpstr>
      <vt:lpstr>Add process ellipses and text</vt:lpstr>
      <vt:lpstr>Remove layer overlays</vt:lpstr>
      <vt:lpstr>Remove all systems and cells</vt:lpstr>
      <vt:lpstr>But, all processes are the same</vt:lpstr>
      <vt:lpstr>So let’s look inside them</vt:lpstr>
      <vt:lpstr>IPC Process</vt:lpstr>
      <vt:lpstr>3 main functions</vt:lpstr>
      <vt:lpstr>In 3 timescales</vt:lpstr>
      <vt:lpstr>Tasks of the transfer function</vt:lpstr>
      <vt:lpstr>State vector separating transfer from control</vt:lpstr>
      <vt:lpstr>Tasks of the control function</vt:lpstr>
      <vt:lpstr>RIB separating control from management</vt:lpstr>
      <vt:lpstr>Tasks of the management function</vt:lpstr>
      <vt:lpstr>A single API to all IPC</vt:lpstr>
      <vt:lpstr>Single API to all processes</vt:lpstr>
      <vt:lpstr>3 timescales, separated by vector and RIB</vt:lpstr>
      <vt:lpstr>Transfer tasks</vt:lpstr>
      <vt:lpstr>Control tasks (optional)</vt:lpstr>
      <vt:lpstr>Management tasks</vt:lpstr>
      <vt:lpstr>IPC Protocols</vt:lpstr>
      <vt:lpstr>3 Time scales, control is optional</vt:lpstr>
      <vt:lpstr>Looks like 4 protocols</vt:lpstr>
      <vt:lpstr>Actually only 2, with EFCP having an optional part in DTCP</vt:lpstr>
      <vt:lpstr>Part VIII: Applications</vt:lpstr>
      <vt:lpstr>Application Model</vt:lpstr>
      <vt:lpstr>Executables</vt:lpstr>
      <vt:lpstr>Application</vt:lpstr>
      <vt:lpstr>Distributed Application</vt:lpstr>
      <vt:lpstr>Unit</vt:lpstr>
      <vt:lpstr>Applications have Infrastructure</vt:lpstr>
      <vt:lpstr>Unit, Infrastructure, Management</vt:lpstr>
      <vt:lpstr>Facility and Application</vt:lpstr>
      <vt:lpstr>Management Application</vt:lpstr>
      <vt:lpstr>The DMS</vt:lpstr>
      <vt:lpstr>Part IX: Mechanisms</vt:lpstr>
      <vt:lpstr>LCN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4973</cp:revision>
  <cp:lastPrinted>2019-04-25T17:17:31Z</cp:lastPrinted>
  <dcterms:created xsi:type="dcterms:W3CDTF">2019-03-15T11:17:06Z</dcterms:created>
  <dcterms:modified xsi:type="dcterms:W3CDTF">2019-05-21T16:00:59Z</dcterms:modified>
</cp:coreProperties>
</file>