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-core-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-core-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cnop-core-3d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cnop</a:t>
            </a:r>
            <a:r>
              <a:rPr lang="en-US" dirty="0"/>
              <a:t>-core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CNOP-Core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cnop-core">
            <a:extLst>
              <a:ext uri="{FF2B5EF4-FFF2-40B4-BE49-F238E27FC236}">
                <a16:creationId xmlns:a16="http://schemas.microsoft.com/office/drawing/2014/main" id="{7C903138-B879-4E93-8059-7BCF0DACD72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58" name="00-frame">
              <a:extLst>
                <a:ext uri="{FF2B5EF4-FFF2-40B4-BE49-F238E27FC236}">
                  <a16:creationId xmlns:a16="http://schemas.microsoft.com/office/drawing/2014/main" id="{57A7DCFA-B6A3-4239-8AAD-B82280437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D8EE283E-FEB0-4C07-B0F1-135083DF5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8CF46CD5-255C-4B87-9B16-3A15B953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3C3817B2-069F-4FAC-8EA8-062F5906D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12-axis-text">
              <a:extLst>
                <a:ext uri="{FF2B5EF4-FFF2-40B4-BE49-F238E27FC236}">
                  <a16:creationId xmlns:a16="http://schemas.microsoft.com/office/drawing/2014/main" id="{EB150922-BEAA-4338-9B74-FC280852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12-system-names">
              <a:extLst>
                <a:ext uri="{FF2B5EF4-FFF2-40B4-BE49-F238E27FC236}">
                  <a16:creationId xmlns:a16="http://schemas.microsoft.com/office/drawing/2014/main" id="{FE54DB46-65E0-4CDC-8576-BEDC810B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20-system-blue">
              <a:extLst>
                <a:ext uri="{FF2B5EF4-FFF2-40B4-BE49-F238E27FC236}">
                  <a16:creationId xmlns:a16="http://schemas.microsoft.com/office/drawing/2014/main" id="{2933FFB2-ECDD-496A-9A99-FFE03DCB5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B7A0FFF8-486C-4806-915C-F013D447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98D7901-E639-49D6-AA1C-40E4F434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E11BEC2E-0996-4D73-B77C-8758151DB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6" name="30-layer-blue">
              <a:extLst>
                <a:ext uri="{FF2B5EF4-FFF2-40B4-BE49-F238E27FC236}">
                  <a16:creationId xmlns:a16="http://schemas.microsoft.com/office/drawing/2014/main" id="{3BD7A31F-16F9-47B4-B2AC-3727735B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22BA4261-8C56-48C6-8998-DE99080E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70A393C7-7AA3-4774-9830-6BA04E9B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560BA7C7-9270-4CC8-9196-EAA1D79CE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0D53BB5-8DC8-46FC-8FA2-F4767445D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C8E0B3D-6519-4A7F-9136-11D22AC3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8C1FC60A-39E0-44CD-8D24-4FFC68EFB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30" name="32-name">
              <a:extLst>
                <a:ext uri="{FF2B5EF4-FFF2-40B4-BE49-F238E27FC236}">
                  <a16:creationId xmlns:a16="http://schemas.microsoft.com/office/drawing/2014/main" id="{85B153A1-D6C2-4B06-80D6-8EEE6D366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7F1C58B1-88C3-4364-8E99-5772F2AF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34" name="40-process-blue">
              <a:extLst>
                <a:ext uri="{FF2B5EF4-FFF2-40B4-BE49-F238E27FC236}">
                  <a16:creationId xmlns:a16="http://schemas.microsoft.com/office/drawing/2014/main" id="{E09DA802-EC40-4BB0-AFE9-20B7815B3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09A81AB4-A45F-48F6-ADFA-DE171B58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441AA160-0C31-4B1F-A6ED-7D3DB507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01D8F609-07E7-4303-BE2D-068D161F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2" name="42-acr-color">
              <a:extLst>
                <a:ext uri="{FF2B5EF4-FFF2-40B4-BE49-F238E27FC236}">
                  <a16:creationId xmlns:a16="http://schemas.microsoft.com/office/drawing/2014/main" id="{AEF462F8-2F78-45DF-B13A-C161291CE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4" name="42-name">
              <a:extLst>
                <a:ext uri="{FF2B5EF4-FFF2-40B4-BE49-F238E27FC236}">
                  <a16:creationId xmlns:a16="http://schemas.microsoft.com/office/drawing/2014/main" id="{6DC009F6-90EC-4377-ABDB-471C29EC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6" name="42-name-color">
              <a:extLst>
                <a:ext uri="{FF2B5EF4-FFF2-40B4-BE49-F238E27FC236}">
                  <a16:creationId xmlns:a16="http://schemas.microsoft.com/office/drawing/2014/main" id="{61F6DA43-1A4F-492D-978D-A8D20B24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92A45C5E-AEA8-4A9D-A357-81B7C05C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0" name="44-edge-layer">
              <a:extLst>
                <a:ext uri="{FF2B5EF4-FFF2-40B4-BE49-F238E27FC236}">
                  <a16:creationId xmlns:a16="http://schemas.microsoft.com/office/drawing/2014/main" id="{CB155188-08AB-45E3-BEAE-331859B65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core-sysfp">
            <a:extLst>
              <a:ext uri="{FF2B5EF4-FFF2-40B4-BE49-F238E27FC236}">
                <a16:creationId xmlns:a16="http://schemas.microsoft.com/office/drawing/2014/main" id="{3A2878CF-BAE6-4072-88B1-4BBF6685861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6977DB57-1503-4DCC-B25A-0E35800E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37808132-933B-4037-BC65-9585C268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AE845C62-ADC3-4869-9EEA-EF482751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7713BCCD-2B16-42AE-9B21-FF2B4F98E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core-layfp">
            <a:extLst>
              <a:ext uri="{FF2B5EF4-FFF2-40B4-BE49-F238E27FC236}">
                <a16:creationId xmlns:a16="http://schemas.microsoft.com/office/drawing/2014/main" id="{FF0AC29D-2F09-4E30-A5C6-7D7001B4B97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87E66505-7184-4AE0-80FC-7A972B0F4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F58BAE54-F001-4F16-BB3C-AB172339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1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04606C68-505D-4A5F-8C5D-49FBE32D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140D73F1-8CC2-4FA7-B6A7-5FF71E2B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E6FB3D8E-A3A1-47FD-9DA6-10A81BF28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C2512B11-0120-4BF4-AE8F-E4863948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0" name="cnop-core-3d">
            <a:extLst>
              <a:ext uri="{FF2B5EF4-FFF2-40B4-BE49-F238E27FC236}">
                <a16:creationId xmlns:a16="http://schemas.microsoft.com/office/drawing/2014/main" id="{1A1AA6F0-3A7F-45A1-B229-BCAAAA23404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75265"/>
            <a:ext cx="12192000" cy="4107469"/>
            <a:chOff x="0" y="1375265"/>
            <a:chExt cx="12192000" cy="4107469"/>
          </a:xfrm>
        </p:grpSpPr>
        <p:pic>
          <p:nvPicPr>
            <p:cNvPr id="39" name="71-3d-cube-phy">
              <a:extLst>
                <a:ext uri="{FF2B5EF4-FFF2-40B4-BE49-F238E27FC236}">
                  <a16:creationId xmlns:a16="http://schemas.microsoft.com/office/drawing/2014/main" id="{BF40B4D6-B28A-4BE5-B7BD-69D0BA48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31" name="72-3d-cube-blue">
              <a:extLst>
                <a:ext uri="{FF2B5EF4-FFF2-40B4-BE49-F238E27FC236}">
                  <a16:creationId xmlns:a16="http://schemas.microsoft.com/office/drawing/2014/main" id="{94D8E1D8-29F1-4F16-8052-B390E86A5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33" name="72-3d-cube-color">
              <a:extLst>
                <a:ext uri="{FF2B5EF4-FFF2-40B4-BE49-F238E27FC236}">
                  <a16:creationId xmlns:a16="http://schemas.microsoft.com/office/drawing/2014/main" id="{8331BC1E-EEEF-4412-ABAA-F9A15CA6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35" name="72-3d-cube-grey">
              <a:extLst>
                <a:ext uri="{FF2B5EF4-FFF2-40B4-BE49-F238E27FC236}">
                  <a16:creationId xmlns:a16="http://schemas.microsoft.com/office/drawing/2014/main" id="{5D9FF9EE-D85F-42A1-ABFF-97746C1B0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75265"/>
              <a:ext cx="12192000" cy="4107469"/>
            </a:xfrm>
            <a:prstGeom prst="rect">
              <a:avLst/>
            </a:prstGeom>
          </p:spPr>
        </p:pic>
        <p:pic>
          <p:nvPicPr>
            <p:cNvPr id="17" name="73-3d-cylinder-phy">
              <a:extLst>
                <a:ext uri="{FF2B5EF4-FFF2-40B4-BE49-F238E27FC236}">
                  <a16:creationId xmlns:a16="http://schemas.microsoft.com/office/drawing/2014/main" id="{BDACF2CF-C566-43DA-ACBE-092A3589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375265"/>
              <a:ext cx="12191996" cy="4107468"/>
            </a:xfrm>
            <a:prstGeom prst="rect">
              <a:avLst/>
            </a:prstGeom>
          </p:spPr>
        </p:pic>
        <p:pic>
          <p:nvPicPr>
            <p:cNvPr id="21" name="74-3d-cylinder-blue">
              <a:extLst>
                <a:ext uri="{FF2B5EF4-FFF2-40B4-BE49-F238E27FC236}">
                  <a16:creationId xmlns:a16="http://schemas.microsoft.com/office/drawing/2014/main" id="{983641AE-BDF0-421F-9E2B-6FDD95047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25" name="74-3d-cylinder-color">
              <a:extLst>
                <a:ext uri="{FF2B5EF4-FFF2-40B4-BE49-F238E27FC236}">
                  <a16:creationId xmlns:a16="http://schemas.microsoft.com/office/drawing/2014/main" id="{2F9CAAB9-5EDB-4002-9EC6-ABA5C97A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29" name="74-3d-cylinder-grey">
              <a:extLst>
                <a:ext uri="{FF2B5EF4-FFF2-40B4-BE49-F238E27FC236}">
                  <a16:creationId xmlns:a16="http://schemas.microsoft.com/office/drawing/2014/main" id="{F2814B0B-719A-438E-AB67-2252CA9F4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37" name="75-3d-prism-phy">
              <a:extLst>
                <a:ext uri="{FF2B5EF4-FFF2-40B4-BE49-F238E27FC236}">
                  <a16:creationId xmlns:a16="http://schemas.microsoft.com/office/drawing/2014/main" id="{FEA7A5CA-AC7A-4237-A409-322A1F146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375265"/>
              <a:ext cx="12191996" cy="4107468"/>
            </a:xfrm>
            <a:prstGeom prst="rect">
              <a:avLst/>
            </a:prstGeom>
          </p:spPr>
        </p:pic>
        <p:pic>
          <p:nvPicPr>
            <p:cNvPr id="5" name="76-3d-prism-blue">
              <a:extLst>
                <a:ext uri="{FF2B5EF4-FFF2-40B4-BE49-F238E27FC236}">
                  <a16:creationId xmlns:a16="http://schemas.microsoft.com/office/drawing/2014/main" id="{0C6C57EB-3247-48AB-8FB3-B753B10C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  <p:pic>
          <p:nvPicPr>
            <p:cNvPr id="9" name="76-3d-prism-color">
              <a:extLst>
                <a:ext uri="{FF2B5EF4-FFF2-40B4-BE49-F238E27FC236}">
                  <a16:creationId xmlns:a16="http://schemas.microsoft.com/office/drawing/2014/main" id="{F79BF247-6753-4067-8D00-B57E821C0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375265"/>
              <a:ext cx="12191996" cy="4107468"/>
            </a:xfrm>
            <a:prstGeom prst="rect">
              <a:avLst/>
            </a:prstGeom>
          </p:spPr>
        </p:pic>
        <p:pic>
          <p:nvPicPr>
            <p:cNvPr id="13" name="76-3d-prism-grey">
              <a:extLst>
                <a:ext uri="{FF2B5EF4-FFF2-40B4-BE49-F238E27FC236}">
                  <a16:creationId xmlns:a16="http://schemas.microsoft.com/office/drawing/2014/main" id="{64459A69-B1E0-4CA7-88EA-7E838A98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75265"/>
              <a:ext cx="12191998" cy="4107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2654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CNOP-Core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1782</cp:revision>
  <cp:lastPrinted>2019-03-22T12:40:58Z</cp:lastPrinted>
  <dcterms:created xsi:type="dcterms:W3CDTF">2019-03-15T11:17:06Z</dcterms:created>
  <dcterms:modified xsi:type="dcterms:W3CDTF">2019-05-17T08:37:48Z</dcterms:modified>
</cp:coreProperties>
</file>