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-dc-</a:t>
            </a:r>
            <a:r>
              <a:rPr lang="en-US" dirty="0" err="1"/>
              <a:t>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-dc-</a:t>
            </a:r>
            <a:r>
              <a:rPr lang="en-US" dirty="0" err="1"/>
              <a:t>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cnop-dc-3d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cnop</a:t>
            </a:r>
            <a:r>
              <a:rPr lang="en-US" dirty="0"/>
              <a:t>-dc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CNOP</a:t>
            </a:r>
            <a:r>
              <a:rPr lang="en-US" sz="4400" noProof="0" dirty="0"/>
              <a:t>-DC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79" name="cnop-dc">
            <a:extLst>
              <a:ext uri="{FF2B5EF4-FFF2-40B4-BE49-F238E27FC236}">
                <a16:creationId xmlns:a16="http://schemas.microsoft.com/office/drawing/2014/main" id="{D02E370D-071D-46E4-9755-D8DC1A7B308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34" name="00-frame">
              <a:extLst>
                <a:ext uri="{FF2B5EF4-FFF2-40B4-BE49-F238E27FC236}">
                  <a16:creationId xmlns:a16="http://schemas.microsoft.com/office/drawing/2014/main" id="{A4C53B6C-C655-4D7A-95C2-E708D02B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6" name="10-grid">
              <a:extLst>
                <a:ext uri="{FF2B5EF4-FFF2-40B4-BE49-F238E27FC236}">
                  <a16:creationId xmlns:a16="http://schemas.microsoft.com/office/drawing/2014/main" id="{3677D2C9-1217-470F-928A-1633A3C85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9" name="11-phy">
              <a:extLst>
                <a:ext uri="{FF2B5EF4-FFF2-40B4-BE49-F238E27FC236}">
                  <a16:creationId xmlns:a16="http://schemas.microsoft.com/office/drawing/2014/main" id="{FC64E1F6-4CCF-46B6-A6E8-E5A793C4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A5223891-1309-4297-B125-6B919F345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4" name="12-axis-text">
              <a:extLst>
                <a:ext uri="{FF2B5EF4-FFF2-40B4-BE49-F238E27FC236}">
                  <a16:creationId xmlns:a16="http://schemas.microsoft.com/office/drawing/2014/main" id="{A03E604B-98FE-4BBA-9165-C7252D7F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7" name="12-system-names">
              <a:extLst>
                <a:ext uri="{FF2B5EF4-FFF2-40B4-BE49-F238E27FC236}">
                  <a16:creationId xmlns:a16="http://schemas.microsoft.com/office/drawing/2014/main" id="{79EA78AA-297C-494B-9F66-6C376E1E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AB8429D8-3D35-4132-BFE1-A72BE941E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54A95BA5-433B-4F05-ADE0-A317730AE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55" name="20-system-grey">
              <a:extLst>
                <a:ext uri="{FF2B5EF4-FFF2-40B4-BE49-F238E27FC236}">
                  <a16:creationId xmlns:a16="http://schemas.microsoft.com/office/drawing/2014/main" id="{6C65ABDC-88F6-4518-BFE2-31D21170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58" name="21-cells">
              <a:extLst>
                <a:ext uri="{FF2B5EF4-FFF2-40B4-BE49-F238E27FC236}">
                  <a16:creationId xmlns:a16="http://schemas.microsoft.com/office/drawing/2014/main" id="{7920A3C5-5FDA-40F5-AFE4-012419955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AAE22DEC-A443-434C-9BED-CD5DBFDF1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94495F3A-49DF-472F-AD8E-7B0DB8192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6" name="30-layer-grey">
              <a:extLst>
                <a:ext uri="{FF2B5EF4-FFF2-40B4-BE49-F238E27FC236}">
                  <a16:creationId xmlns:a16="http://schemas.microsoft.com/office/drawing/2014/main" id="{E00C53F5-BCE2-403F-A766-51540E2C4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8" name="31-frame">
              <a:extLst>
                <a:ext uri="{FF2B5EF4-FFF2-40B4-BE49-F238E27FC236}">
                  <a16:creationId xmlns:a16="http://schemas.microsoft.com/office/drawing/2014/main" id="{D816691F-67E8-4A71-87AC-16FFD5232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71" name="31-frame-color">
              <a:extLst>
                <a:ext uri="{FF2B5EF4-FFF2-40B4-BE49-F238E27FC236}">
                  <a16:creationId xmlns:a16="http://schemas.microsoft.com/office/drawing/2014/main" id="{E7A899D4-0301-4B12-A2D9-001321365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74" name="32-acr">
              <a:extLst>
                <a:ext uri="{FF2B5EF4-FFF2-40B4-BE49-F238E27FC236}">
                  <a16:creationId xmlns:a16="http://schemas.microsoft.com/office/drawing/2014/main" id="{C9BD9E2F-64A8-4C57-BE3F-B512CEE0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76" name="32-acr-color">
              <a:extLst>
                <a:ext uri="{FF2B5EF4-FFF2-40B4-BE49-F238E27FC236}">
                  <a16:creationId xmlns:a16="http://schemas.microsoft.com/office/drawing/2014/main" id="{F65CEAAB-80FC-45E7-97C3-D74B6238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3" name="32-name">
              <a:extLst>
                <a:ext uri="{FF2B5EF4-FFF2-40B4-BE49-F238E27FC236}">
                  <a16:creationId xmlns:a16="http://schemas.microsoft.com/office/drawing/2014/main" id="{72CAF7E5-72F2-4D78-9F90-8ED6710BD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7" name="32-name-color">
              <a:extLst>
                <a:ext uri="{FF2B5EF4-FFF2-40B4-BE49-F238E27FC236}">
                  <a16:creationId xmlns:a16="http://schemas.microsoft.com/office/drawing/2014/main" id="{35AC240C-7E70-449B-97E7-0B473610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10" name="40-process-blue">
              <a:extLst>
                <a:ext uri="{FF2B5EF4-FFF2-40B4-BE49-F238E27FC236}">
                  <a16:creationId xmlns:a16="http://schemas.microsoft.com/office/drawing/2014/main" id="{DEA24B2A-B79A-4846-B142-0A0058516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40-process-color">
              <a:extLst>
                <a:ext uri="{FF2B5EF4-FFF2-40B4-BE49-F238E27FC236}">
                  <a16:creationId xmlns:a16="http://schemas.microsoft.com/office/drawing/2014/main" id="{EBD9FDDC-E521-4C9F-833F-5E7F520A8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7A6524BE-E10D-42B5-BC73-BDE805B8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8" name="42-acr">
              <a:extLst>
                <a:ext uri="{FF2B5EF4-FFF2-40B4-BE49-F238E27FC236}">
                  <a16:creationId xmlns:a16="http://schemas.microsoft.com/office/drawing/2014/main" id="{FF35C556-6A84-4E15-91C9-A8FB0C3E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0" name="42-acr-color">
              <a:extLst>
                <a:ext uri="{FF2B5EF4-FFF2-40B4-BE49-F238E27FC236}">
                  <a16:creationId xmlns:a16="http://schemas.microsoft.com/office/drawing/2014/main" id="{FF8F1120-EF07-45A3-9F24-E670F1194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3" name="42-name">
              <a:extLst>
                <a:ext uri="{FF2B5EF4-FFF2-40B4-BE49-F238E27FC236}">
                  <a16:creationId xmlns:a16="http://schemas.microsoft.com/office/drawing/2014/main" id="{8E4C2DFC-485D-4CA8-B1BB-95FB7B71D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743DEF07-7CB0-4FF0-ACEF-E0B69CFF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28" name="43-edge-system">
              <a:extLst>
                <a:ext uri="{FF2B5EF4-FFF2-40B4-BE49-F238E27FC236}">
                  <a16:creationId xmlns:a16="http://schemas.microsoft.com/office/drawing/2014/main" id="{83219379-CA18-4596-85AE-22DCF6EB1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1" name="44-edge-layer">
              <a:extLst>
                <a:ext uri="{FF2B5EF4-FFF2-40B4-BE49-F238E27FC236}">
                  <a16:creationId xmlns:a16="http://schemas.microsoft.com/office/drawing/2014/main" id="{1D31B797-DC37-4D12-A962-A4E5F2A6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4" name="cnop-dc-sysfp">
            <a:extLst>
              <a:ext uri="{FF2B5EF4-FFF2-40B4-BE49-F238E27FC236}">
                <a16:creationId xmlns:a16="http://schemas.microsoft.com/office/drawing/2014/main" id="{8D743A13-816A-4E12-8E20-805AFBC54F0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2" name="51-sysfp-bu-circle">
              <a:extLst>
                <a:ext uri="{FF2B5EF4-FFF2-40B4-BE49-F238E27FC236}">
                  <a16:creationId xmlns:a16="http://schemas.microsoft.com/office/drawing/2014/main" id="{1E337484-5AC8-46DD-A122-A903C04B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ADB2EFDB-F5D7-460C-A6BE-9A4259182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7" name="52-sysfp-td-circle">
              <a:extLst>
                <a:ext uri="{FF2B5EF4-FFF2-40B4-BE49-F238E27FC236}">
                  <a16:creationId xmlns:a16="http://schemas.microsoft.com/office/drawing/2014/main" id="{DF53D8FE-1090-455C-B466-B262E92B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10" name="52-sysfp-td-octagon">
              <a:extLst>
                <a:ext uri="{FF2B5EF4-FFF2-40B4-BE49-F238E27FC236}">
                  <a16:creationId xmlns:a16="http://schemas.microsoft.com/office/drawing/2014/main" id="{6683D9D3-8C2D-4C73-BFA2-3E4ACD201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20" name="cnop-dc-layfp">
            <a:extLst>
              <a:ext uri="{FF2B5EF4-FFF2-40B4-BE49-F238E27FC236}">
                <a16:creationId xmlns:a16="http://schemas.microsoft.com/office/drawing/2014/main" id="{CE3D39AE-13C9-4014-A426-FFF9EE47880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7" name="61-layfp-blue">
              <a:extLst>
                <a:ext uri="{FF2B5EF4-FFF2-40B4-BE49-F238E27FC236}">
                  <a16:creationId xmlns:a16="http://schemas.microsoft.com/office/drawing/2014/main" id="{1056CB81-16B5-4A69-AA2D-8E8ECEB32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61-layfp-color">
              <a:extLst>
                <a:ext uri="{FF2B5EF4-FFF2-40B4-BE49-F238E27FC236}">
                  <a16:creationId xmlns:a16="http://schemas.microsoft.com/office/drawing/2014/main" id="{99A754AA-C281-459B-87AC-4762F5E7C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61-layfp-grey">
              <a:extLst>
                <a:ext uri="{FF2B5EF4-FFF2-40B4-BE49-F238E27FC236}">
                  <a16:creationId xmlns:a16="http://schemas.microsoft.com/office/drawing/2014/main" id="{8C2990AD-10AA-4EFA-BD5B-50147E7A9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5" name="62-layfp-process-blue">
              <a:extLst>
                <a:ext uri="{FF2B5EF4-FFF2-40B4-BE49-F238E27FC236}">
                  <a16:creationId xmlns:a16="http://schemas.microsoft.com/office/drawing/2014/main" id="{2B131C48-D577-45F8-A1E4-64D2858F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8" name="62-layfp-process-color">
              <a:extLst>
                <a:ext uri="{FF2B5EF4-FFF2-40B4-BE49-F238E27FC236}">
                  <a16:creationId xmlns:a16="http://schemas.microsoft.com/office/drawing/2014/main" id="{30D698D2-603B-40EF-912D-491632885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" name="62-layfp-process-grey">
              <a:extLst>
                <a:ext uri="{FF2B5EF4-FFF2-40B4-BE49-F238E27FC236}">
                  <a16:creationId xmlns:a16="http://schemas.microsoft.com/office/drawing/2014/main" id="{D3BAC596-D244-48A7-9372-BA7C8D86C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cnop-dc-3d">
            <a:extLst>
              <a:ext uri="{FF2B5EF4-FFF2-40B4-BE49-F238E27FC236}">
                <a16:creationId xmlns:a16="http://schemas.microsoft.com/office/drawing/2014/main" id="{4ADB56FF-EA7C-44C4-9AE7-26FA7E0CBA19}"/>
              </a:ext>
            </a:extLst>
          </p:cNvPr>
          <p:cNvGrpSpPr>
            <a:grpSpLocks noChangeAspect="1"/>
          </p:cNvGrpSpPr>
          <p:nvPr/>
        </p:nvGrpSpPr>
        <p:grpSpPr>
          <a:xfrm>
            <a:off x="1" y="1984301"/>
            <a:ext cx="12191998" cy="2889397"/>
            <a:chOff x="1" y="1984301"/>
            <a:chExt cx="12191998" cy="2889397"/>
          </a:xfrm>
        </p:grpSpPr>
        <p:pic>
          <p:nvPicPr>
            <p:cNvPr id="24" name="71-3d-cube-phy">
              <a:extLst>
                <a:ext uri="{FF2B5EF4-FFF2-40B4-BE49-F238E27FC236}">
                  <a16:creationId xmlns:a16="http://schemas.microsoft.com/office/drawing/2014/main" id="{2DD2BB4F-B8F1-49A3-A4F6-162E01992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26" name="72-3d-cube-blue">
              <a:extLst>
                <a:ext uri="{FF2B5EF4-FFF2-40B4-BE49-F238E27FC236}">
                  <a16:creationId xmlns:a16="http://schemas.microsoft.com/office/drawing/2014/main" id="{7A592F27-CCF7-452A-BD25-453F54A34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7"/>
            </a:xfrm>
            <a:prstGeom prst="rect">
              <a:avLst/>
            </a:prstGeom>
          </p:spPr>
        </p:pic>
        <p:pic>
          <p:nvPicPr>
            <p:cNvPr id="3" name="72-3d-cube-color">
              <a:extLst>
                <a:ext uri="{FF2B5EF4-FFF2-40B4-BE49-F238E27FC236}">
                  <a16:creationId xmlns:a16="http://schemas.microsoft.com/office/drawing/2014/main" id="{930C4201-5D57-4179-9B5D-3C7FC3DF2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7"/>
            </a:xfrm>
            <a:prstGeom prst="rect">
              <a:avLst/>
            </a:prstGeom>
          </p:spPr>
        </p:pic>
        <p:pic>
          <p:nvPicPr>
            <p:cNvPr id="6" name="72-3d-cube-grey">
              <a:extLst>
                <a:ext uri="{FF2B5EF4-FFF2-40B4-BE49-F238E27FC236}">
                  <a16:creationId xmlns:a16="http://schemas.microsoft.com/office/drawing/2014/main" id="{79DF4060-9B11-48F2-A236-B7225E6C1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7"/>
            </a:xfrm>
            <a:prstGeom prst="rect">
              <a:avLst/>
            </a:prstGeom>
          </p:spPr>
        </p:pic>
        <p:pic>
          <p:nvPicPr>
            <p:cNvPr id="8" name="73-3d-cylinder-phy">
              <a:extLst>
                <a:ext uri="{FF2B5EF4-FFF2-40B4-BE49-F238E27FC236}">
                  <a16:creationId xmlns:a16="http://schemas.microsoft.com/office/drawing/2014/main" id="{4B6632AF-EAFA-4CAF-B3ED-2E507659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10" name="74-3d-cylinder-blue">
              <a:extLst>
                <a:ext uri="{FF2B5EF4-FFF2-40B4-BE49-F238E27FC236}">
                  <a16:creationId xmlns:a16="http://schemas.microsoft.com/office/drawing/2014/main" id="{4EDF1E57-50DA-4C47-8FB4-AAEECBF61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12" name="74-3d-cylinder-color">
              <a:extLst>
                <a:ext uri="{FF2B5EF4-FFF2-40B4-BE49-F238E27FC236}">
                  <a16:creationId xmlns:a16="http://schemas.microsoft.com/office/drawing/2014/main" id="{572321AF-9B89-464A-ADB9-1481EF51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14" name="74-3d-cylinder-grey">
              <a:extLst>
                <a:ext uri="{FF2B5EF4-FFF2-40B4-BE49-F238E27FC236}">
                  <a16:creationId xmlns:a16="http://schemas.microsoft.com/office/drawing/2014/main" id="{A2006D01-481D-458B-BF96-69534BAEE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ECDD470A-5C1D-4873-AE1D-5D201FDDA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1984301"/>
              <a:ext cx="12191994" cy="2889396"/>
            </a:xfrm>
            <a:prstGeom prst="rect">
              <a:avLst/>
            </a:prstGeom>
          </p:spPr>
        </p:pic>
        <p:pic>
          <p:nvPicPr>
            <p:cNvPr id="18" name="76-3d-prism-blue">
              <a:extLst>
                <a:ext uri="{FF2B5EF4-FFF2-40B4-BE49-F238E27FC236}">
                  <a16:creationId xmlns:a16="http://schemas.microsoft.com/office/drawing/2014/main" id="{EC8160FE-6FC3-4B0F-A5FD-14429CD4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20" name="76-3d-prism-color">
              <a:extLst>
                <a:ext uri="{FF2B5EF4-FFF2-40B4-BE49-F238E27FC236}">
                  <a16:creationId xmlns:a16="http://schemas.microsoft.com/office/drawing/2014/main" id="{696CE282-8872-49FE-A022-36522388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  <p:pic>
          <p:nvPicPr>
            <p:cNvPr id="22" name="76-3d-prism-grey">
              <a:extLst>
                <a:ext uri="{FF2B5EF4-FFF2-40B4-BE49-F238E27FC236}">
                  <a16:creationId xmlns:a16="http://schemas.microsoft.com/office/drawing/2014/main" id="{801997B7-1264-4F43-B597-C72A06B2B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984301"/>
              <a:ext cx="12191998" cy="2889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2624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CNOP-DC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1765</cp:revision>
  <cp:lastPrinted>2019-03-22T12:40:58Z</cp:lastPrinted>
  <dcterms:created xsi:type="dcterms:W3CDTF">2019-03-15T11:17:06Z</dcterms:created>
  <dcterms:modified xsi:type="dcterms:W3CDTF">2019-05-17T08:38:43Z</dcterms:modified>
</cp:coreProperties>
</file>