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cnop-ixp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cnop-ixp-sysfp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cnop-ixp-layfp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cnop-ixp-3d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3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cnop-ixp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/>
            </a:br>
            <a:r>
              <a:rPr lang="en-US" sz="4400"/>
              <a:t>CNOP-IXP</a:t>
            </a:r>
            <a:endParaRPr lang="en-US" sz="4400" noProof="0" dirty="0"/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90" name="cnop-ixp">
            <a:extLst>
              <a:ext uri="{FF2B5EF4-FFF2-40B4-BE49-F238E27FC236}">
                <a16:creationId xmlns:a16="http://schemas.microsoft.com/office/drawing/2014/main" id="{E7F30E05-49CD-404E-A1A2-874520809D6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81" name="00-frame">
              <a:extLst>
                <a:ext uri="{FF2B5EF4-FFF2-40B4-BE49-F238E27FC236}">
                  <a16:creationId xmlns:a16="http://schemas.microsoft.com/office/drawing/2014/main" id="{1016D79A-E7D1-48B2-9953-EDA7D6AF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A6336216-E5B6-40EC-9F97-26E23A13B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5" name="11-phy">
              <a:extLst>
                <a:ext uri="{FF2B5EF4-FFF2-40B4-BE49-F238E27FC236}">
                  <a16:creationId xmlns:a16="http://schemas.microsoft.com/office/drawing/2014/main" id="{1023DA46-47A9-443A-A221-E76DE2454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7" name="11-phy-full">
              <a:extLst>
                <a:ext uri="{FF2B5EF4-FFF2-40B4-BE49-F238E27FC236}">
                  <a16:creationId xmlns:a16="http://schemas.microsoft.com/office/drawing/2014/main" id="{E674A76B-6F9D-4396-9078-E67063367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" name="12-axis-text">
              <a:extLst>
                <a:ext uri="{FF2B5EF4-FFF2-40B4-BE49-F238E27FC236}">
                  <a16:creationId xmlns:a16="http://schemas.microsoft.com/office/drawing/2014/main" id="{3AF5EDCE-BE87-44C6-9B58-20245BBC8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9" name="12-system-names">
              <a:extLst>
                <a:ext uri="{FF2B5EF4-FFF2-40B4-BE49-F238E27FC236}">
                  <a16:creationId xmlns:a16="http://schemas.microsoft.com/office/drawing/2014/main" id="{ED25A421-6D3B-4F64-B3A4-BCA62A01B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3" name="20-system-blue">
              <a:extLst>
                <a:ext uri="{FF2B5EF4-FFF2-40B4-BE49-F238E27FC236}">
                  <a16:creationId xmlns:a16="http://schemas.microsoft.com/office/drawing/2014/main" id="{F874A6FA-A38F-4707-AF3C-012D3768A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2DB404EB-0006-4CCA-8605-477BACAC4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97D01487-C54E-48EF-AF45-0FC2356A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2F6EFCB1-E01D-4480-B03D-5C7F3D75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9" name="30-layer-blue">
              <a:extLst>
                <a:ext uri="{FF2B5EF4-FFF2-40B4-BE49-F238E27FC236}">
                  <a16:creationId xmlns:a16="http://schemas.microsoft.com/office/drawing/2014/main" id="{8B48A931-1E59-487D-9079-46BDC552B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3" name="30-layer-color">
              <a:extLst>
                <a:ext uri="{FF2B5EF4-FFF2-40B4-BE49-F238E27FC236}">
                  <a16:creationId xmlns:a16="http://schemas.microsoft.com/office/drawing/2014/main" id="{68A0D246-E5FB-4328-900D-E0825A10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37" name="30-layer-grey">
              <a:extLst>
                <a:ext uri="{FF2B5EF4-FFF2-40B4-BE49-F238E27FC236}">
                  <a16:creationId xmlns:a16="http://schemas.microsoft.com/office/drawing/2014/main" id="{19F38657-2CD2-428E-8CB1-A3AE1F4AC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50D0308D-2BCA-48F1-8938-82BD4AEBD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5" name="31-frame-color">
              <a:extLst>
                <a:ext uri="{FF2B5EF4-FFF2-40B4-BE49-F238E27FC236}">
                  <a16:creationId xmlns:a16="http://schemas.microsoft.com/office/drawing/2014/main" id="{6765381E-C6B2-4079-9E2A-9876C9DF1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49" name="32-acr">
              <a:extLst>
                <a:ext uri="{FF2B5EF4-FFF2-40B4-BE49-F238E27FC236}">
                  <a16:creationId xmlns:a16="http://schemas.microsoft.com/office/drawing/2014/main" id="{78BF7C28-B28D-475F-A39A-047C5CC8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53" name="32-acr-color">
              <a:extLst>
                <a:ext uri="{FF2B5EF4-FFF2-40B4-BE49-F238E27FC236}">
                  <a16:creationId xmlns:a16="http://schemas.microsoft.com/office/drawing/2014/main" id="{B36EB542-5B90-4BE2-B9C1-3DA6030A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57" name="32-name">
              <a:extLst>
                <a:ext uri="{FF2B5EF4-FFF2-40B4-BE49-F238E27FC236}">
                  <a16:creationId xmlns:a16="http://schemas.microsoft.com/office/drawing/2014/main" id="{AA71566E-4A01-4AA3-9CAA-C99D6DC22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61" name="32-name-color">
              <a:extLst>
                <a:ext uri="{FF2B5EF4-FFF2-40B4-BE49-F238E27FC236}">
                  <a16:creationId xmlns:a16="http://schemas.microsoft.com/office/drawing/2014/main" id="{A5448301-4C38-4D03-A781-03E41DF06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63" name="40-process-blue">
              <a:extLst>
                <a:ext uri="{FF2B5EF4-FFF2-40B4-BE49-F238E27FC236}">
                  <a16:creationId xmlns:a16="http://schemas.microsoft.com/office/drawing/2014/main" id="{1DC454BE-C29E-4F9B-B2DE-4BB7E056A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9F57EF50-AC2D-4BDF-8006-A816FD71E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67" name="40-process-grey">
              <a:extLst>
                <a:ext uri="{FF2B5EF4-FFF2-40B4-BE49-F238E27FC236}">
                  <a16:creationId xmlns:a16="http://schemas.microsoft.com/office/drawing/2014/main" id="{D0C2C227-1054-4EA8-89E9-1ED13437B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9" name="42-acr">
              <a:extLst>
                <a:ext uri="{FF2B5EF4-FFF2-40B4-BE49-F238E27FC236}">
                  <a16:creationId xmlns:a16="http://schemas.microsoft.com/office/drawing/2014/main" id="{008A1495-79E8-44A1-BEF0-7BAC37C80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71" name="42-acr-color">
              <a:extLst>
                <a:ext uri="{FF2B5EF4-FFF2-40B4-BE49-F238E27FC236}">
                  <a16:creationId xmlns:a16="http://schemas.microsoft.com/office/drawing/2014/main" id="{170FE824-43F7-48C9-BFA6-9382B2BAB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73" name="42-name">
              <a:extLst>
                <a:ext uri="{FF2B5EF4-FFF2-40B4-BE49-F238E27FC236}">
                  <a16:creationId xmlns:a16="http://schemas.microsoft.com/office/drawing/2014/main" id="{452D8290-39FB-4761-BDEF-F908B6C7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75" name="42-name-color">
              <a:extLst>
                <a:ext uri="{FF2B5EF4-FFF2-40B4-BE49-F238E27FC236}">
                  <a16:creationId xmlns:a16="http://schemas.microsoft.com/office/drawing/2014/main" id="{D44A395D-3DB6-430B-9AF9-35BD6A0EA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4C611CF3-30E5-4A50-93EA-DA4A0F606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79" name="44-edge-layer">
              <a:extLst>
                <a:ext uri="{FF2B5EF4-FFF2-40B4-BE49-F238E27FC236}">
                  <a16:creationId xmlns:a16="http://schemas.microsoft.com/office/drawing/2014/main" id="{A7E9E7AD-761A-475C-B824-C999608B1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24" name="cnop-ixp-sysfp">
            <a:extLst>
              <a:ext uri="{FF2B5EF4-FFF2-40B4-BE49-F238E27FC236}">
                <a16:creationId xmlns:a16="http://schemas.microsoft.com/office/drawing/2014/main" id="{BB6560DF-F2BE-4711-9F25-FFA9A766BC1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1999" cy="3070694"/>
            <a:chOff x="0" y="1893653"/>
            <a:chExt cx="12191999" cy="3070694"/>
          </a:xfrm>
        </p:grpSpPr>
        <p:pic>
          <p:nvPicPr>
            <p:cNvPr id="23" name="51-sysfp-bu-circle">
              <a:extLst>
                <a:ext uri="{FF2B5EF4-FFF2-40B4-BE49-F238E27FC236}">
                  <a16:creationId xmlns:a16="http://schemas.microsoft.com/office/drawing/2014/main" id="{F5DDD2AC-D23B-4164-98DA-47BB60A8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7" name="51-sysfp-bu-octagon">
              <a:extLst>
                <a:ext uri="{FF2B5EF4-FFF2-40B4-BE49-F238E27FC236}">
                  <a16:creationId xmlns:a16="http://schemas.microsoft.com/office/drawing/2014/main" id="{94CDD93D-34D7-4CFE-B79B-D46BC0F56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9" name="52-sysfp-td-circle">
              <a:extLst>
                <a:ext uri="{FF2B5EF4-FFF2-40B4-BE49-F238E27FC236}">
                  <a16:creationId xmlns:a16="http://schemas.microsoft.com/office/drawing/2014/main" id="{8CC08257-DF2F-4B81-838F-1DD1C7E4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21" name="52-sysfp-td-octagon">
              <a:extLst>
                <a:ext uri="{FF2B5EF4-FFF2-40B4-BE49-F238E27FC236}">
                  <a16:creationId xmlns:a16="http://schemas.microsoft.com/office/drawing/2014/main" id="{ADA0DAC1-61D2-41C1-B15E-51D78C195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cnop-interx-layfp">
            <a:extLst>
              <a:ext uri="{FF2B5EF4-FFF2-40B4-BE49-F238E27FC236}">
                <a16:creationId xmlns:a16="http://schemas.microsoft.com/office/drawing/2014/main" id="{36B0AD14-CDA1-4623-B2EB-638E648F0FE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8" name="61-layfp-blue">
              <a:extLst>
                <a:ext uri="{FF2B5EF4-FFF2-40B4-BE49-F238E27FC236}">
                  <a16:creationId xmlns:a16="http://schemas.microsoft.com/office/drawing/2014/main" id="{8AA14FE7-3A20-4174-A5BD-07ADAFC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" name="61-layfp-color">
              <a:extLst>
                <a:ext uri="{FF2B5EF4-FFF2-40B4-BE49-F238E27FC236}">
                  <a16:creationId xmlns:a16="http://schemas.microsoft.com/office/drawing/2014/main" id="{B7BD37D1-8AFF-423C-B09B-F80461B8E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12" name="61-layfp-grey">
              <a:extLst>
                <a:ext uri="{FF2B5EF4-FFF2-40B4-BE49-F238E27FC236}">
                  <a16:creationId xmlns:a16="http://schemas.microsoft.com/office/drawing/2014/main" id="{A4D959EA-3092-4672-B404-3C0A1D6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4" name="62-layfp-process-blue">
              <a:extLst>
                <a:ext uri="{FF2B5EF4-FFF2-40B4-BE49-F238E27FC236}">
                  <a16:creationId xmlns:a16="http://schemas.microsoft.com/office/drawing/2014/main" id="{9615D22A-1A4E-430D-885B-6969BFBCB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" name="62-layfp-process-color">
              <a:extLst>
                <a:ext uri="{FF2B5EF4-FFF2-40B4-BE49-F238E27FC236}">
                  <a16:creationId xmlns:a16="http://schemas.microsoft.com/office/drawing/2014/main" id="{1EF87354-3F58-410E-A91C-01BB8B93B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6" name="62-layfp-process-grey">
              <a:extLst>
                <a:ext uri="{FF2B5EF4-FFF2-40B4-BE49-F238E27FC236}">
                  <a16:creationId xmlns:a16="http://schemas.microsoft.com/office/drawing/2014/main" id="{309F6BA0-6584-4C58-AD51-7D39B8950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40" name="cnop-ixp-3d">
            <a:extLst>
              <a:ext uri="{FF2B5EF4-FFF2-40B4-BE49-F238E27FC236}">
                <a16:creationId xmlns:a16="http://schemas.microsoft.com/office/drawing/2014/main" id="{25222822-A4C8-4859-95D8-146EFBDF09C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457121"/>
            <a:ext cx="12192000" cy="3943757"/>
            <a:chOff x="0" y="1457121"/>
            <a:chExt cx="12192000" cy="3943757"/>
          </a:xfrm>
        </p:grpSpPr>
        <p:pic>
          <p:nvPicPr>
            <p:cNvPr id="35" name="71-3d-cube-phy">
              <a:extLst>
                <a:ext uri="{FF2B5EF4-FFF2-40B4-BE49-F238E27FC236}">
                  <a16:creationId xmlns:a16="http://schemas.microsoft.com/office/drawing/2014/main" id="{432DCA9F-228F-4428-BDD8-8A82DD55D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37" name="72-3d-cube-blue">
              <a:extLst>
                <a:ext uri="{FF2B5EF4-FFF2-40B4-BE49-F238E27FC236}">
                  <a16:creationId xmlns:a16="http://schemas.microsoft.com/office/drawing/2014/main" id="{99EB272E-CA59-497C-9498-C65DD51D0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39" name="72-3d-cube-color">
              <a:extLst>
                <a:ext uri="{FF2B5EF4-FFF2-40B4-BE49-F238E27FC236}">
                  <a16:creationId xmlns:a16="http://schemas.microsoft.com/office/drawing/2014/main" id="{B77A900D-1048-43B6-8750-A482E7F1D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5" name="72-3d-cube-grey">
              <a:extLst>
                <a:ext uri="{FF2B5EF4-FFF2-40B4-BE49-F238E27FC236}">
                  <a16:creationId xmlns:a16="http://schemas.microsoft.com/office/drawing/2014/main" id="{E82FA22C-0B4D-45E9-9E37-DDBB0DAE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9" name="73-3d-cylinder-phy">
              <a:extLst>
                <a:ext uri="{FF2B5EF4-FFF2-40B4-BE49-F238E27FC236}">
                  <a16:creationId xmlns:a16="http://schemas.microsoft.com/office/drawing/2014/main" id="{6F54D41E-BC47-43D1-99B6-EE28A6570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13" name="74-3d-cylinder-blue">
              <a:extLst>
                <a:ext uri="{FF2B5EF4-FFF2-40B4-BE49-F238E27FC236}">
                  <a16:creationId xmlns:a16="http://schemas.microsoft.com/office/drawing/2014/main" id="{8CAD69C2-82F7-4B6F-8A54-5F6A1749B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17" name="74-3d-cylinder-color">
              <a:extLst>
                <a:ext uri="{FF2B5EF4-FFF2-40B4-BE49-F238E27FC236}">
                  <a16:creationId xmlns:a16="http://schemas.microsoft.com/office/drawing/2014/main" id="{228AFCF1-B41B-441F-BCFB-83D98D001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21" name="74-3d-cylinder-grey">
              <a:extLst>
                <a:ext uri="{FF2B5EF4-FFF2-40B4-BE49-F238E27FC236}">
                  <a16:creationId xmlns:a16="http://schemas.microsoft.com/office/drawing/2014/main" id="{E21E423A-40E9-4714-B291-C2052DA4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25" name="75-3d-prism-phy">
              <a:extLst>
                <a:ext uri="{FF2B5EF4-FFF2-40B4-BE49-F238E27FC236}">
                  <a16:creationId xmlns:a16="http://schemas.microsoft.com/office/drawing/2014/main" id="{64C03082-921E-4540-89DA-CD9932646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28" name="76-3d-prism-blue">
              <a:extLst>
                <a:ext uri="{FF2B5EF4-FFF2-40B4-BE49-F238E27FC236}">
                  <a16:creationId xmlns:a16="http://schemas.microsoft.com/office/drawing/2014/main" id="{99642B21-F9B1-4FFC-B399-46D6AAEA0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31" name="76-3d-prism-color">
              <a:extLst>
                <a:ext uri="{FF2B5EF4-FFF2-40B4-BE49-F238E27FC236}">
                  <a16:creationId xmlns:a16="http://schemas.microsoft.com/office/drawing/2014/main" id="{764FC6D6-932B-4B43-9230-B95AE6FA2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33" name="76-3d-prism-grey">
              <a:extLst>
                <a:ext uri="{FF2B5EF4-FFF2-40B4-BE49-F238E27FC236}">
                  <a16:creationId xmlns:a16="http://schemas.microsoft.com/office/drawing/2014/main" id="{89583E95-4731-418F-8AD4-9307139C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2679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CNOP-IXP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1769</cp:revision>
  <cp:lastPrinted>2019-03-22T12:40:58Z</cp:lastPrinted>
  <dcterms:created xsi:type="dcterms:W3CDTF">2019-03-15T11:17:06Z</dcterms:created>
  <dcterms:modified xsi:type="dcterms:W3CDTF">2019-05-17T08:39:55Z</dcterms:modified>
</cp:coreProperties>
</file>