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cnop-pbb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cnop-pbb-sysfp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cnop-pbb-layfp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cnop-pbb-3d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</a:t>
            </a:r>
            <a:r>
              <a:rPr lang="en-US" dirty="0" err="1"/>
              <a:t>cnop-pbb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CNOP-PBB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116" name="cnop-pbb">
            <a:extLst>
              <a:ext uri="{FF2B5EF4-FFF2-40B4-BE49-F238E27FC236}">
                <a16:creationId xmlns:a16="http://schemas.microsoft.com/office/drawing/2014/main" id="{5835C19B-A476-4B0D-B036-EF5F929668C9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720442"/>
            <a:ext cx="12192000" cy="1417115"/>
            <a:chOff x="0" y="2720442"/>
            <a:chExt cx="12192000" cy="1417115"/>
          </a:xfrm>
        </p:grpSpPr>
        <p:pic>
          <p:nvPicPr>
            <p:cNvPr id="85" name="00-frame">
              <a:extLst>
                <a:ext uri="{FF2B5EF4-FFF2-40B4-BE49-F238E27FC236}">
                  <a16:creationId xmlns:a16="http://schemas.microsoft.com/office/drawing/2014/main" id="{F94E0B15-CFAB-48A5-AAA9-5046D1C50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87" name="10-grid">
              <a:extLst>
                <a:ext uri="{FF2B5EF4-FFF2-40B4-BE49-F238E27FC236}">
                  <a16:creationId xmlns:a16="http://schemas.microsoft.com/office/drawing/2014/main" id="{8A9F4485-3B0A-49F3-B8AD-184FF878F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89" name="11-phy">
              <a:extLst>
                <a:ext uri="{FF2B5EF4-FFF2-40B4-BE49-F238E27FC236}">
                  <a16:creationId xmlns:a16="http://schemas.microsoft.com/office/drawing/2014/main" id="{C58C32C9-55F3-4A93-B6FA-0205839C8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91" name="11-phy-full">
              <a:extLst>
                <a:ext uri="{FF2B5EF4-FFF2-40B4-BE49-F238E27FC236}">
                  <a16:creationId xmlns:a16="http://schemas.microsoft.com/office/drawing/2014/main" id="{1B67B547-728F-42C8-A3AA-129386355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93" name="12-axis-text">
              <a:extLst>
                <a:ext uri="{FF2B5EF4-FFF2-40B4-BE49-F238E27FC236}">
                  <a16:creationId xmlns:a16="http://schemas.microsoft.com/office/drawing/2014/main" id="{A9A8135D-B22C-487F-B5BF-B6824837B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95" name="12-system-names">
              <a:extLst>
                <a:ext uri="{FF2B5EF4-FFF2-40B4-BE49-F238E27FC236}">
                  <a16:creationId xmlns:a16="http://schemas.microsoft.com/office/drawing/2014/main" id="{F30FD157-7F57-44FE-B7E9-42AD4D69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97" name="20-system-blue">
              <a:extLst>
                <a:ext uri="{FF2B5EF4-FFF2-40B4-BE49-F238E27FC236}">
                  <a16:creationId xmlns:a16="http://schemas.microsoft.com/office/drawing/2014/main" id="{8DD5F759-C95F-4734-ABC3-2198B7D2A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99" name="20-system-color">
              <a:extLst>
                <a:ext uri="{FF2B5EF4-FFF2-40B4-BE49-F238E27FC236}">
                  <a16:creationId xmlns:a16="http://schemas.microsoft.com/office/drawing/2014/main" id="{26315A5B-7858-449A-B1D6-7D05C2F2B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01" name="20-system-grey">
              <a:extLst>
                <a:ext uri="{FF2B5EF4-FFF2-40B4-BE49-F238E27FC236}">
                  <a16:creationId xmlns:a16="http://schemas.microsoft.com/office/drawing/2014/main" id="{E0098C9B-FE70-4D6B-BA31-41131BF72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03" name="21-cells">
              <a:extLst>
                <a:ext uri="{FF2B5EF4-FFF2-40B4-BE49-F238E27FC236}">
                  <a16:creationId xmlns:a16="http://schemas.microsoft.com/office/drawing/2014/main" id="{C299BE40-C915-4225-A7D8-3ADF5C8F8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05" name="30-layer-blue">
              <a:extLst>
                <a:ext uri="{FF2B5EF4-FFF2-40B4-BE49-F238E27FC236}">
                  <a16:creationId xmlns:a16="http://schemas.microsoft.com/office/drawing/2014/main" id="{B7AFA3CD-285A-4F83-8550-FBAE78222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07" name="30-layer-color">
              <a:extLst>
                <a:ext uri="{FF2B5EF4-FFF2-40B4-BE49-F238E27FC236}">
                  <a16:creationId xmlns:a16="http://schemas.microsoft.com/office/drawing/2014/main" id="{DF665DC9-6F70-486A-A942-2928427B8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09" name="30-layer-grey">
              <a:extLst>
                <a:ext uri="{FF2B5EF4-FFF2-40B4-BE49-F238E27FC236}">
                  <a16:creationId xmlns:a16="http://schemas.microsoft.com/office/drawing/2014/main" id="{6A31F709-94F1-4509-8A62-B2EABB46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11" name="31-frame">
              <a:extLst>
                <a:ext uri="{FF2B5EF4-FFF2-40B4-BE49-F238E27FC236}">
                  <a16:creationId xmlns:a16="http://schemas.microsoft.com/office/drawing/2014/main" id="{BA788721-F8B1-41F0-BC98-528EEF41F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13" name="31-frame-color">
              <a:extLst>
                <a:ext uri="{FF2B5EF4-FFF2-40B4-BE49-F238E27FC236}">
                  <a16:creationId xmlns:a16="http://schemas.microsoft.com/office/drawing/2014/main" id="{DB990FDC-2BD4-455E-9830-ED81D672A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15" name="32-acr">
              <a:extLst>
                <a:ext uri="{FF2B5EF4-FFF2-40B4-BE49-F238E27FC236}">
                  <a16:creationId xmlns:a16="http://schemas.microsoft.com/office/drawing/2014/main" id="{42D4283D-4FE9-497F-8EEF-944389325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61" name="32-acr-color">
              <a:extLst>
                <a:ext uri="{FF2B5EF4-FFF2-40B4-BE49-F238E27FC236}">
                  <a16:creationId xmlns:a16="http://schemas.microsoft.com/office/drawing/2014/main" id="{0605C2B4-3CCD-49F2-A92D-13B535D1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63" name="32-name">
              <a:extLst>
                <a:ext uri="{FF2B5EF4-FFF2-40B4-BE49-F238E27FC236}">
                  <a16:creationId xmlns:a16="http://schemas.microsoft.com/office/drawing/2014/main" id="{1B056128-2298-4191-827E-F2D666C41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65" name="32-name-color">
              <a:extLst>
                <a:ext uri="{FF2B5EF4-FFF2-40B4-BE49-F238E27FC236}">
                  <a16:creationId xmlns:a16="http://schemas.microsoft.com/office/drawing/2014/main" id="{F931E8BA-73C5-4DAB-8F8B-B29490BED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67" name="40-process-blue">
              <a:extLst>
                <a:ext uri="{FF2B5EF4-FFF2-40B4-BE49-F238E27FC236}">
                  <a16:creationId xmlns:a16="http://schemas.microsoft.com/office/drawing/2014/main" id="{E83395B4-95B7-432E-9E0A-5D4CCAA7A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D252F661-5053-4A6E-AC1F-DE2E3F20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A4E67768-E0AE-4DF9-83FF-71BD1F1F7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73" name="42-acr">
              <a:extLst>
                <a:ext uri="{FF2B5EF4-FFF2-40B4-BE49-F238E27FC236}">
                  <a16:creationId xmlns:a16="http://schemas.microsoft.com/office/drawing/2014/main" id="{E5652612-D95C-48D7-AA9C-833C23FF0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75" name="42-acr-color">
              <a:extLst>
                <a:ext uri="{FF2B5EF4-FFF2-40B4-BE49-F238E27FC236}">
                  <a16:creationId xmlns:a16="http://schemas.microsoft.com/office/drawing/2014/main" id="{E8DC18CA-371E-46FE-B330-EEF0372B0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77" name="42-name">
              <a:extLst>
                <a:ext uri="{FF2B5EF4-FFF2-40B4-BE49-F238E27FC236}">
                  <a16:creationId xmlns:a16="http://schemas.microsoft.com/office/drawing/2014/main" id="{30D1DB55-9854-45A8-8CE9-186C33C81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79" name="42-name-color">
              <a:extLst>
                <a:ext uri="{FF2B5EF4-FFF2-40B4-BE49-F238E27FC236}">
                  <a16:creationId xmlns:a16="http://schemas.microsoft.com/office/drawing/2014/main" id="{A7B6CBA6-7F0C-4FAC-BE17-AEDB9F9AE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81" name="43-edge-system">
              <a:extLst>
                <a:ext uri="{FF2B5EF4-FFF2-40B4-BE49-F238E27FC236}">
                  <a16:creationId xmlns:a16="http://schemas.microsoft.com/office/drawing/2014/main" id="{EE46C911-6272-4618-8BE3-B4A0BB118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83" name="44-edge-layer">
              <a:extLst>
                <a:ext uri="{FF2B5EF4-FFF2-40B4-BE49-F238E27FC236}">
                  <a16:creationId xmlns:a16="http://schemas.microsoft.com/office/drawing/2014/main" id="{F2BD9467-2057-484C-85A9-B9820D45D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20" name="cnop-pbb-sysfp">
            <a:extLst>
              <a:ext uri="{FF2B5EF4-FFF2-40B4-BE49-F238E27FC236}">
                <a16:creationId xmlns:a16="http://schemas.microsoft.com/office/drawing/2014/main" id="{CEC4032F-2250-4FF2-974D-A093FE9646F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720442"/>
            <a:ext cx="12192000" cy="1417115"/>
            <a:chOff x="0" y="2720442"/>
            <a:chExt cx="12192000" cy="1417115"/>
          </a:xfrm>
        </p:grpSpPr>
        <p:pic>
          <p:nvPicPr>
            <p:cNvPr id="17" name="51-sysfp-bu-circle">
              <a:extLst>
                <a:ext uri="{FF2B5EF4-FFF2-40B4-BE49-F238E27FC236}">
                  <a16:creationId xmlns:a16="http://schemas.microsoft.com/office/drawing/2014/main" id="{89124634-9CD9-4ABB-8BB2-05E8B7B0A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9" name="51-sysfp-bu-octagon">
              <a:extLst>
                <a:ext uri="{FF2B5EF4-FFF2-40B4-BE49-F238E27FC236}">
                  <a16:creationId xmlns:a16="http://schemas.microsoft.com/office/drawing/2014/main" id="{7B289861-1BCB-400F-B7C9-E9BC31E93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3" name="52-sysfp-td-circle">
              <a:extLst>
                <a:ext uri="{FF2B5EF4-FFF2-40B4-BE49-F238E27FC236}">
                  <a16:creationId xmlns:a16="http://schemas.microsoft.com/office/drawing/2014/main" id="{A33F8BE3-C9EF-4CC2-859E-D4A8F8A65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5" name="52-sysfp-td-octagon">
              <a:extLst>
                <a:ext uri="{FF2B5EF4-FFF2-40B4-BE49-F238E27FC236}">
                  <a16:creationId xmlns:a16="http://schemas.microsoft.com/office/drawing/2014/main" id="{B62299A6-E358-4BF8-A977-9A0B07611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cnop-pbb-layfp">
            <a:extLst>
              <a:ext uri="{FF2B5EF4-FFF2-40B4-BE49-F238E27FC236}">
                <a16:creationId xmlns:a16="http://schemas.microsoft.com/office/drawing/2014/main" id="{035C2456-DBF2-4FB0-B6A5-45F61790EBD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720442"/>
            <a:ext cx="12192000" cy="1417115"/>
            <a:chOff x="0" y="2720442"/>
            <a:chExt cx="12192000" cy="1417115"/>
          </a:xfrm>
        </p:grpSpPr>
        <p:pic>
          <p:nvPicPr>
            <p:cNvPr id="14" name="61-layfp-blue">
              <a:extLst>
                <a:ext uri="{FF2B5EF4-FFF2-40B4-BE49-F238E27FC236}">
                  <a16:creationId xmlns:a16="http://schemas.microsoft.com/office/drawing/2014/main" id="{BDF63BC0-C746-4EDD-BBDD-5297A861E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3" name="61-layfp-color">
              <a:extLst>
                <a:ext uri="{FF2B5EF4-FFF2-40B4-BE49-F238E27FC236}">
                  <a16:creationId xmlns:a16="http://schemas.microsoft.com/office/drawing/2014/main" id="{3C60AA45-CDC9-4F35-B232-3025ABE5B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6" name="61-layfp-grey">
              <a:extLst>
                <a:ext uri="{FF2B5EF4-FFF2-40B4-BE49-F238E27FC236}">
                  <a16:creationId xmlns:a16="http://schemas.microsoft.com/office/drawing/2014/main" id="{18D3D9E3-D790-4BE7-8DE0-8916B5462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8" name="62-layfp-process-blue">
              <a:extLst>
                <a:ext uri="{FF2B5EF4-FFF2-40B4-BE49-F238E27FC236}">
                  <a16:creationId xmlns:a16="http://schemas.microsoft.com/office/drawing/2014/main" id="{57D21C31-2E89-40D2-893F-01710C72F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0" name="62-layfp-process-color">
              <a:extLst>
                <a:ext uri="{FF2B5EF4-FFF2-40B4-BE49-F238E27FC236}">
                  <a16:creationId xmlns:a16="http://schemas.microsoft.com/office/drawing/2014/main" id="{84FEBF25-561A-4F11-8443-049EAEBFA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  <p:pic>
          <p:nvPicPr>
            <p:cNvPr id="12" name="62-layfp-process-grey">
              <a:extLst>
                <a:ext uri="{FF2B5EF4-FFF2-40B4-BE49-F238E27FC236}">
                  <a16:creationId xmlns:a16="http://schemas.microsoft.com/office/drawing/2014/main" id="{520FC6C2-0054-4DF3-A423-4C426536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20442"/>
              <a:ext cx="12192000" cy="1417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7" name="cnop-pbb-3d">
            <a:extLst>
              <a:ext uri="{FF2B5EF4-FFF2-40B4-BE49-F238E27FC236}">
                <a16:creationId xmlns:a16="http://schemas.microsoft.com/office/drawing/2014/main" id="{23BEE088-ABC6-476D-93A6-BEDC8358806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091954"/>
            <a:ext cx="12192000" cy="2674092"/>
            <a:chOff x="0" y="2091954"/>
            <a:chExt cx="12192000" cy="2674092"/>
          </a:xfrm>
        </p:grpSpPr>
        <p:pic>
          <p:nvPicPr>
            <p:cNvPr id="22" name="71-3d-cube-phy">
              <a:extLst>
                <a:ext uri="{FF2B5EF4-FFF2-40B4-BE49-F238E27FC236}">
                  <a16:creationId xmlns:a16="http://schemas.microsoft.com/office/drawing/2014/main" id="{26038669-6BB8-4F3F-9400-8F225CC49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2"/>
            </a:xfrm>
            <a:prstGeom prst="rect">
              <a:avLst/>
            </a:prstGeom>
          </p:spPr>
        </p:pic>
        <p:pic>
          <p:nvPicPr>
            <p:cNvPr id="24" name="72-3d-cube-blue">
              <a:extLst>
                <a:ext uri="{FF2B5EF4-FFF2-40B4-BE49-F238E27FC236}">
                  <a16:creationId xmlns:a16="http://schemas.microsoft.com/office/drawing/2014/main" id="{4F860285-4B4A-42A9-A578-A9560453B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2"/>
            </a:xfrm>
            <a:prstGeom prst="rect">
              <a:avLst/>
            </a:prstGeom>
          </p:spPr>
        </p:pic>
        <p:pic>
          <p:nvPicPr>
            <p:cNvPr id="26" name="72-3d-cube-color">
              <a:extLst>
                <a:ext uri="{FF2B5EF4-FFF2-40B4-BE49-F238E27FC236}">
                  <a16:creationId xmlns:a16="http://schemas.microsoft.com/office/drawing/2014/main" id="{E52F02C0-758E-406F-B07A-0EEA9D56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2"/>
            </a:xfrm>
            <a:prstGeom prst="rect">
              <a:avLst/>
            </a:prstGeom>
          </p:spPr>
        </p:pic>
        <p:pic>
          <p:nvPicPr>
            <p:cNvPr id="3" name="72-3d-cube-grey">
              <a:extLst>
                <a:ext uri="{FF2B5EF4-FFF2-40B4-BE49-F238E27FC236}">
                  <a16:creationId xmlns:a16="http://schemas.microsoft.com/office/drawing/2014/main" id="{7A856A7E-FB24-4B67-A99C-B2D2088EF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2"/>
            </a:xfrm>
            <a:prstGeom prst="rect">
              <a:avLst/>
            </a:prstGeom>
          </p:spPr>
        </p:pic>
        <p:pic>
          <p:nvPicPr>
            <p:cNvPr id="6" name="73-3d-cylinder-phy">
              <a:extLst>
                <a:ext uri="{FF2B5EF4-FFF2-40B4-BE49-F238E27FC236}">
                  <a16:creationId xmlns:a16="http://schemas.microsoft.com/office/drawing/2014/main" id="{81AC55D3-8756-4CAE-B130-B0180140D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1"/>
            </a:xfrm>
            <a:prstGeom prst="rect">
              <a:avLst/>
            </a:prstGeom>
          </p:spPr>
        </p:pic>
        <p:pic>
          <p:nvPicPr>
            <p:cNvPr id="8" name="74-3d-cylinder-blue">
              <a:extLst>
                <a:ext uri="{FF2B5EF4-FFF2-40B4-BE49-F238E27FC236}">
                  <a16:creationId xmlns:a16="http://schemas.microsoft.com/office/drawing/2014/main" id="{AB8095E3-E7E1-4BE3-83C0-E8AEA32AB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1"/>
            </a:xfrm>
            <a:prstGeom prst="rect">
              <a:avLst/>
            </a:prstGeom>
          </p:spPr>
        </p:pic>
        <p:pic>
          <p:nvPicPr>
            <p:cNvPr id="10" name="74-3d-cylinder-color">
              <a:extLst>
                <a:ext uri="{FF2B5EF4-FFF2-40B4-BE49-F238E27FC236}">
                  <a16:creationId xmlns:a16="http://schemas.microsoft.com/office/drawing/2014/main" id="{544E9D63-0F55-47D0-B670-DFFFCCEC2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1"/>
            </a:xfrm>
            <a:prstGeom prst="rect">
              <a:avLst/>
            </a:prstGeom>
          </p:spPr>
        </p:pic>
        <p:pic>
          <p:nvPicPr>
            <p:cNvPr id="12" name="74-3d-cylinder-grey">
              <a:extLst>
                <a:ext uri="{FF2B5EF4-FFF2-40B4-BE49-F238E27FC236}">
                  <a16:creationId xmlns:a16="http://schemas.microsoft.com/office/drawing/2014/main" id="{726C8E16-CF06-4203-80F6-507B579B9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1"/>
            </a:xfrm>
            <a:prstGeom prst="rect">
              <a:avLst/>
            </a:prstGeom>
          </p:spPr>
        </p:pic>
        <p:pic>
          <p:nvPicPr>
            <p:cNvPr id="14" name="75-3d-prism-phy">
              <a:extLst>
                <a:ext uri="{FF2B5EF4-FFF2-40B4-BE49-F238E27FC236}">
                  <a16:creationId xmlns:a16="http://schemas.microsoft.com/office/drawing/2014/main" id="{3039BC33-E961-4D4E-B69C-46800EF23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1"/>
            </a:xfrm>
            <a:prstGeom prst="rect">
              <a:avLst/>
            </a:prstGeom>
          </p:spPr>
        </p:pic>
        <p:pic>
          <p:nvPicPr>
            <p:cNvPr id="16" name="76-3d-prism-blue">
              <a:extLst>
                <a:ext uri="{FF2B5EF4-FFF2-40B4-BE49-F238E27FC236}">
                  <a16:creationId xmlns:a16="http://schemas.microsoft.com/office/drawing/2014/main" id="{22563C70-54E5-4530-A2EC-08526F47C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1"/>
            </a:xfrm>
            <a:prstGeom prst="rect">
              <a:avLst/>
            </a:prstGeom>
          </p:spPr>
        </p:pic>
        <p:pic>
          <p:nvPicPr>
            <p:cNvPr id="18" name="76-3d-prism-color">
              <a:extLst>
                <a:ext uri="{FF2B5EF4-FFF2-40B4-BE49-F238E27FC236}">
                  <a16:creationId xmlns:a16="http://schemas.microsoft.com/office/drawing/2014/main" id="{58EFB1F9-D5AB-48F0-A1CF-998FCAA8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1"/>
            </a:xfrm>
            <a:prstGeom prst="rect">
              <a:avLst/>
            </a:prstGeom>
          </p:spPr>
        </p:pic>
        <p:pic>
          <p:nvPicPr>
            <p:cNvPr id="20" name="76-3d-prism-grey">
              <a:extLst>
                <a:ext uri="{FF2B5EF4-FFF2-40B4-BE49-F238E27FC236}">
                  <a16:creationId xmlns:a16="http://schemas.microsoft.com/office/drawing/2014/main" id="{0E1C0EB9-E490-4DCA-A453-A4E0C5E08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1954"/>
              <a:ext cx="12192000" cy="2674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2715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CNOP-PBB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1801</cp:revision>
  <cp:lastPrinted>2019-03-22T12:40:58Z</cp:lastPrinted>
  <dcterms:created xsi:type="dcterms:W3CDTF">2019-03-15T11:17:06Z</dcterms:created>
  <dcterms:modified xsi:type="dcterms:W3CDTF">2019-05-17T08:42:49Z</dcterms:modified>
</cp:coreProperties>
</file>