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</a:t>
            </a:r>
            <a:r>
              <a:rPr lang="en-US" dirty="0"/>
              <a:t>-residential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</a:t>
            </a:r>
            <a:r>
              <a:rPr lang="en-US" dirty="0"/>
              <a:t>-residential-</a:t>
            </a:r>
            <a:r>
              <a:rPr lang="en-US" dirty="0" err="1"/>
              <a:t>sysfp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</a:t>
            </a:r>
            <a:r>
              <a:rPr lang="en-US" dirty="0"/>
              <a:t>-residential-</a:t>
            </a:r>
            <a:r>
              <a:rPr lang="en-US" dirty="0" err="1"/>
              <a:t>layfp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cnop-residential-3d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</a:t>
            </a:r>
            <a:r>
              <a:rPr lang="en-US"/>
              <a:t>cnop-residential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CNOP-Residential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61" name="cnop-residential">
            <a:extLst>
              <a:ext uri="{FF2B5EF4-FFF2-40B4-BE49-F238E27FC236}">
                <a16:creationId xmlns:a16="http://schemas.microsoft.com/office/drawing/2014/main" id="{D1F81504-ECA5-433B-A339-51EFE3960CA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50" name="00-frame">
              <a:extLst>
                <a:ext uri="{FF2B5EF4-FFF2-40B4-BE49-F238E27FC236}">
                  <a16:creationId xmlns:a16="http://schemas.microsoft.com/office/drawing/2014/main" id="{98635381-225D-41EA-B767-E90260BB2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003408B2-46C4-4E4F-8D38-5715F8DCB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4" name="11-phy">
              <a:extLst>
                <a:ext uri="{FF2B5EF4-FFF2-40B4-BE49-F238E27FC236}">
                  <a16:creationId xmlns:a16="http://schemas.microsoft.com/office/drawing/2014/main" id="{68B62F9D-74A0-4B0C-BFE1-AB67D2B06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6" name="11-phy-full">
              <a:extLst>
                <a:ext uri="{FF2B5EF4-FFF2-40B4-BE49-F238E27FC236}">
                  <a16:creationId xmlns:a16="http://schemas.microsoft.com/office/drawing/2014/main" id="{F52CAB7A-E99D-4C38-A179-3B4C6D3D8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8" name="12-axis-text">
              <a:extLst>
                <a:ext uri="{FF2B5EF4-FFF2-40B4-BE49-F238E27FC236}">
                  <a16:creationId xmlns:a16="http://schemas.microsoft.com/office/drawing/2014/main" id="{8F84FAEB-80BA-4413-98D7-9431F845A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" name="12-system-names">
              <a:extLst>
                <a:ext uri="{FF2B5EF4-FFF2-40B4-BE49-F238E27FC236}">
                  <a16:creationId xmlns:a16="http://schemas.microsoft.com/office/drawing/2014/main" id="{F99AC36F-EBEE-4398-B764-E7C765621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" name="20-system-blue">
              <a:extLst>
                <a:ext uri="{FF2B5EF4-FFF2-40B4-BE49-F238E27FC236}">
                  <a16:creationId xmlns:a16="http://schemas.microsoft.com/office/drawing/2014/main" id="{DFCC691E-BE4D-4F8D-AF78-55ED82A79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8" name="20-system-color">
              <a:extLst>
                <a:ext uri="{FF2B5EF4-FFF2-40B4-BE49-F238E27FC236}">
                  <a16:creationId xmlns:a16="http://schemas.microsoft.com/office/drawing/2014/main" id="{DCBD0C61-2F8B-4BF6-8A66-F2B8C6F2C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" name="20-system-grey">
              <a:extLst>
                <a:ext uri="{FF2B5EF4-FFF2-40B4-BE49-F238E27FC236}">
                  <a16:creationId xmlns:a16="http://schemas.microsoft.com/office/drawing/2014/main" id="{D3383683-F888-4434-AF2D-FFE406DB6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2" name="21-cells">
              <a:extLst>
                <a:ext uri="{FF2B5EF4-FFF2-40B4-BE49-F238E27FC236}">
                  <a16:creationId xmlns:a16="http://schemas.microsoft.com/office/drawing/2014/main" id="{545EA715-7999-4B88-996E-17BDDBC56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4" name="30-layer-blue">
              <a:extLst>
                <a:ext uri="{FF2B5EF4-FFF2-40B4-BE49-F238E27FC236}">
                  <a16:creationId xmlns:a16="http://schemas.microsoft.com/office/drawing/2014/main" id="{329BD5EF-F345-467D-AA21-A430CC9A8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DDA841C7-57E8-48FC-A35C-788B18EA1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BAA2DFAC-CC85-4E7E-8104-CADA0729E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0" name="31-frame">
              <a:extLst>
                <a:ext uri="{FF2B5EF4-FFF2-40B4-BE49-F238E27FC236}">
                  <a16:creationId xmlns:a16="http://schemas.microsoft.com/office/drawing/2014/main" id="{73E22540-9CF4-4F96-80DD-C943E8FC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C5768677-1A3F-4144-BCD6-574CDCA80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4" name="32-acr">
              <a:extLst>
                <a:ext uri="{FF2B5EF4-FFF2-40B4-BE49-F238E27FC236}">
                  <a16:creationId xmlns:a16="http://schemas.microsoft.com/office/drawing/2014/main" id="{95439002-BDC3-4B76-AC7B-D944977A7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6" name="32-acr-color">
              <a:extLst>
                <a:ext uri="{FF2B5EF4-FFF2-40B4-BE49-F238E27FC236}">
                  <a16:creationId xmlns:a16="http://schemas.microsoft.com/office/drawing/2014/main" id="{8AF7FAB3-2844-455E-8A1B-3391145BF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8" name="32-name">
              <a:extLst>
                <a:ext uri="{FF2B5EF4-FFF2-40B4-BE49-F238E27FC236}">
                  <a16:creationId xmlns:a16="http://schemas.microsoft.com/office/drawing/2014/main" id="{5A07575D-8C2D-427D-8D4B-7668BDE36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0" name="32-name-color">
              <a:extLst>
                <a:ext uri="{FF2B5EF4-FFF2-40B4-BE49-F238E27FC236}">
                  <a16:creationId xmlns:a16="http://schemas.microsoft.com/office/drawing/2014/main" id="{2547F73A-FA96-49AD-A98E-E92367974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2" name="40-process-blue">
              <a:extLst>
                <a:ext uri="{FF2B5EF4-FFF2-40B4-BE49-F238E27FC236}">
                  <a16:creationId xmlns:a16="http://schemas.microsoft.com/office/drawing/2014/main" id="{8EEB7EF4-94A1-4A01-A389-58E681E6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AC89B38D-3DA9-4F6B-9E2A-98984A343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68E6608E-BD6D-46A2-BB0D-D4C399C0F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8" name="42-acr">
              <a:extLst>
                <a:ext uri="{FF2B5EF4-FFF2-40B4-BE49-F238E27FC236}">
                  <a16:creationId xmlns:a16="http://schemas.microsoft.com/office/drawing/2014/main" id="{E8283AF5-84C3-4CA2-A1D0-6276CC79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4C3858FD-6682-4E7D-8F44-B83757F70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D75E7349-6B59-46C8-A7AF-7A6BEE84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4" name="42-name-color">
              <a:extLst>
                <a:ext uri="{FF2B5EF4-FFF2-40B4-BE49-F238E27FC236}">
                  <a16:creationId xmlns:a16="http://schemas.microsoft.com/office/drawing/2014/main" id="{2006EA49-1D0E-4FA5-B12C-2806F94FD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6" name="43-edge-system">
              <a:extLst>
                <a:ext uri="{FF2B5EF4-FFF2-40B4-BE49-F238E27FC236}">
                  <a16:creationId xmlns:a16="http://schemas.microsoft.com/office/drawing/2014/main" id="{448EBCDB-F980-4048-AB50-C5ED002DE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FB4F7D17-09FD-477C-BFC3-E84B487EE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cnop-residential-sysfp">
            <a:extLst>
              <a:ext uri="{FF2B5EF4-FFF2-40B4-BE49-F238E27FC236}">
                <a16:creationId xmlns:a16="http://schemas.microsoft.com/office/drawing/2014/main" id="{EF12E14A-FD2E-4787-B4A0-CF3EBF40DBE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4" name="51-sysfp-bu-circle">
              <a:extLst>
                <a:ext uri="{FF2B5EF4-FFF2-40B4-BE49-F238E27FC236}">
                  <a16:creationId xmlns:a16="http://schemas.microsoft.com/office/drawing/2014/main" id="{82786762-B6EF-4862-959C-9006531AA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" name="51-sysfp-bu-octagon">
              <a:extLst>
                <a:ext uri="{FF2B5EF4-FFF2-40B4-BE49-F238E27FC236}">
                  <a16:creationId xmlns:a16="http://schemas.microsoft.com/office/drawing/2014/main" id="{9EEF444B-C558-4DFE-987C-DBAA013AA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8" name="52-sysfp-td-circle">
              <a:extLst>
                <a:ext uri="{FF2B5EF4-FFF2-40B4-BE49-F238E27FC236}">
                  <a16:creationId xmlns:a16="http://schemas.microsoft.com/office/drawing/2014/main" id="{019793C8-D291-489F-8E39-029512836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" name="52-sysfp-td-octagon">
              <a:extLst>
                <a:ext uri="{FF2B5EF4-FFF2-40B4-BE49-F238E27FC236}">
                  <a16:creationId xmlns:a16="http://schemas.microsoft.com/office/drawing/2014/main" id="{2FFC077A-CDD4-4A77-B838-CBAA9257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cnop-residential-layfp">
            <a:extLst>
              <a:ext uri="{FF2B5EF4-FFF2-40B4-BE49-F238E27FC236}">
                <a16:creationId xmlns:a16="http://schemas.microsoft.com/office/drawing/2014/main" id="{BE801689-5895-4387-8140-E67F7821BAC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12" name="61-layfp-blue">
              <a:extLst>
                <a:ext uri="{FF2B5EF4-FFF2-40B4-BE49-F238E27FC236}">
                  <a16:creationId xmlns:a16="http://schemas.microsoft.com/office/drawing/2014/main" id="{439BEF82-9F33-4018-A253-4DA3B3851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4" name="61-layfp-color">
              <a:extLst>
                <a:ext uri="{FF2B5EF4-FFF2-40B4-BE49-F238E27FC236}">
                  <a16:creationId xmlns:a16="http://schemas.microsoft.com/office/drawing/2014/main" id="{3D35B10E-266D-40AA-98DA-C1F671E72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" name="61-layfp-grey">
              <a:extLst>
                <a:ext uri="{FF2B5EF4-FFF2-40B4-BE49-F238E27FC236}">
                  <a16:creationId xmlns:a16="http://schemas.microsoft.com/office/drawing/2014/main" id="{C99415E8-F013-4D5E-BAE4-8613F4119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" name="62-layfp-process-blue">
              <a:extLst>
                <a:ext uri="{FF2B5EF4-FFF2-40B4-BE49-F238E27FC236}">
                  <a16:creationId xmlns:a16="http://schemas.microsoft.com/office/drawing/2014/main" id="{D0575D1A-59A3-46D2-B72D-D32EEB3F1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8" name="62-layfp-process-color">
              <a:extLst>
                <a:ext uri="{FF2B5EF4-FFF2-40B4-BE49-F238E27FC236}">
                  <a16:creationId xmlns:a16="http://schemas.microsoft.com/office/drawing/2014/main" id="{030B71DB-8174-4F4D-BB6D-9DC3BF63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" name="62-layfp-process-grey">
              <a:extLst>
                <a:ext uri="{FF2B5EF4-FFF2-40B4-BE49-F238E27FC236}">
                  <a16:creationId xmlns:a16="http://schemas.microsoft.com/office/drawing/2014/main" id="{420C2D0A-E72C-417D-8F74-2E3DB3096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28" name="cnop-residential-3d">
            <a:extLst>
              <a:ext uri="{FF2B5EF4-FFF2-40B4-BE49-F238E27FC236}">
                <a16:creationId xmlns:a16="http://schemas.microsoft.com/office/drawing/2014/main" id="{641D6195-EBCC-40C2-9A8C-778C07CE6CB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83343"/>
            <a:ext cx="12192000" cy="3091314"/>
            <a:chOff x="0" y="1883343"/>
            <a:chExt cx="12192000" cy="3091314"/>
          </a:xfrm>
        </p:grpSpPr>
        <p:pic>
          <p:nvPicPr>
            <p:cNvPr id="18" name="71-3d-cube-phy">
              <a:extLst>
                <a:ext uri="{FF2B5EF4-FFF2-40B4-BE49-F238E27FC236}">
                  <a16:creationId xmlns:a16="http://schemas.microsoft.com/office/drawing/2014/main" id="{065F0563-D415-44E0-AF5B-91F466E03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  <p:pic>
          <p:nvPicPr>
            <p:cNvPr id="20" name="72-3d-cube-blue">
              <a:extLst>
                <a:ext uri="{FF2B5EF4-FFF2-40B4-BE49-F238E27FC236}">
                  <a16:creationId xmlns:a16="http://schemas.microsoft.com/office/drawing/2014/main" id="{25042A8E-75F8-4D03-81CF-5B352B30A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  <p:pic>
          <p:nvPicPr>
            <p:cNvPr id="22" name="72-3d-cube-color">
              <a:extLst>
                <a:ext uri="{FF2B5EF4-FFF2-40B4-BE49-F238E27FC236}">
                  <a16:creationId xmlns:a16="http://schemas.microsoft.com/office/drawing/2014/main" id="{34743CA4-0B89-452E-84CF-4A3B65F4A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  <p:pic>
          <p:nvPicPr>
            <p:cNvPr id="24" name="72-3d-cube-grey">
              <a:extLst>
                <a:ext uri="{FF2B5EF4-FFF2-40B4-BE49-F238E27FC236}">
                  <a16:creationId xmlns:a16="http://schemas.microsoft.com/office/drawing/2014/main" id="{CE8F42F1-EE2F-4788-8DAE-0022E890C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  <p:pic>
          <p:nvPicPr>
            <p:cNvPr id="26" name="73-3d-cylinder-phy">
              <a:extLst>
                <a:ext uri="{FF2B5EF4-FFF2-40B4-BE49-F238E27FC236}">
                  <a16:creationId xmlns:a16="http://schemas.microsoft.com/office/drawing/2014/main" id="{E5B4F96D-92BB-4A5F-AAC2-D10447C33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  <p:pic>
          <p:nvPicPr>
            <p:cNvPr id="3" name="74-3d-cylinder-blue">
              <a:extLst>
                <a:ext uri="{FF2B5EF4-FFF2-40B4-BE49-F238E27FC236}">
                  <a16:creationId xmlns:a16="http://schemas.microsoft.com/office/drawing/2014/main" id="{F19B6BE0-1E79-40CE-A0D6-6CE440F3E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  <p:pic>
          <p:nvPicPr>
            <p:cNvPr id="6" name="74-3d-cylinder-color">
              <a:extLst>
                <a:ext uri="{FF2B5EF4-FFF2-40B4-BE49-F238E27FC236}">
                  <a16:creationId xmlns:a16="http://schemas.microsoft.com/office/drawing/2014/main" id="{55EE62BC-7361-47BC-AEAC-94F165A2B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  <p:pic>
          <p:nvPicPr>
            <p:cNvPr id="8" name="74-3d-cylinder-grey">
              <a:extLst>
                <a:ext uri="{FF2B5EF4-FFF2-40B4-BE49-F238E27FC236}">
                  <a16:creationId xmlns:a16="http://schemas.microsoft.com/office/drawing/2014/main" id="{BEB42D9B-F682-4D9E-8591-0CF3FF02E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  <p:pic>
          <p:nvPicPr>
            <p:cNvPr id="10" name="75-3d-prism-phy">
              <a:extLst>
                <a:ext uri="{FF2B5EF4-FFF2-40B4-BE49-F238E27FC236}">
                  <a16:creationId xmlns:a16="http://schemas.microsoft.com/office/drawing/2014/main" id="{FD3061F6-535B-46F2-8780-107958A59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  <p:pic>
          <p:nvPicPr>
            <p:cNvPr id="12" name="76-3d-prism-blue">
              <a:extLst>
                <a:ext uri="{FF2B5EF4-FFF2-40B4-BE49-F238E27FC236}">
                  <a16:creationId xmlns:a16="http://schemas.microsoft.com/office/drawing/2014/main" id="{88341D1A-FDB8-4357-A7F3-FB91EFEAD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  <p:pic>
          <p:nvPicPr>
            <p:cNvPr id="14" name="76-3d-prism-color">
              <a:extLst>
                <a:ext uri="{FF2B5EF4-FFF2-40B4-BE49-F238E27FC236}">
                  <a16:creationId xmlns:a16="http://schemas.microsoft.com/office/drawing/2014/main" id="{3ADD4EA7-FF2C-4379-96E0-7F80E3DE5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  <p:pic>
          <p:nvPicPr>
            <p:cNvPr id="16" name="76-3d-prism-grey">
              <a:extLst>
                <a:ext uri="{FF2B5EF4-FFF2-40B4-BE49-F238E27FC236}">
                  <a16:creationId xmlns:a16="http://schemas.microsoft.com/office/drawing/2014/main" id="{CBDD8B3E-BD9C-4F4E-A2E3-11FA92545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3343"/>
              <a:ext cx="12192000" cy="3091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2745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CNOP-Residential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1799</cp:revision>
  <cp:lastPrinted>2019-03-22T12:40:58Z</cp:lastPrinted>
  <dcterms:created xsi:type="dcterms:W3CDTF">2019-03-15T11:17:06Z</dcterms:created>
  <dcterms:modified xsi:type="dcterms:W3CDTF">2019-05-17T08:43:31Z</dcterms:modified>
</cp:coreProperties>
</file>