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cnop-wifi2-sysfp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cnop-wifi2-layfp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cnop-wifi2-3d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cnop-wifi2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CNOP-WiFi2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wifi2">
            <a:extLst>
              <a:ext uri="{FF2B5EF4-FFF2-40B4-BE49-F238E27FC236}">
                <a16:creationId xmlns:a16="http://schemas.microsoft.com/office/drawing/2014/main" id="{AF8A19AA-6CCD-4734-A074-A83A147771A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1D5F9E71-1AE5-40E2-80AB-9CDBB155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6A9E82F8-4F9F-411D-B7ED-F1D9166C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122C8BE9-10A4-402A-81FC-8F65182B3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B8B377C6-69F9-4308-8C09-B140BA31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E907B7C4-495A-4CCE-B0CE-9ECEF2E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7D4A3522-9293-472C-90B1-FC440BE2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65156C2A-6FC1-4FF1-882E-EBDBFB0A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D9B1618E-FF29-47ED-8C57-C96457C30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9419177D-F0DB-4EB2-AE96-D5F0F5BA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38BA7C6E-FC97-4D89-8927-EE942FD3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390B7DE8-1E3A-41E7-9B55-6FC0BF339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818E0A5B-C3E6-4878-8F95-A8E68DD86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554F254F-1883-40ED-8660-CB7DEE7A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34307B6D-199B-4ABF-BF79-1260FC1F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D5EF213-707A-49AD-85B9-C23091431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E44F2FDA-2EE7-4DB6-9C59-17259245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0C2A24D4-F576-4D6E-8D16-3A74D7AF3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F932A967-EE98-4963-9095-63583E23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9F799D6C-F432-47AF-8618-16B4C87D0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F0091746-1056-49AE-8C98-F1219D239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23DAD357-8586-4889-BE7B-D75DD220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999FC685-FD1F-4187-BB4F-B5DAAAB54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96A8C21-53E5-420B-B1CA-05E40F3A6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E7F58756-5061-4CFF-9163-F1F29EA7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9666826-196E-48AE-8DC6-30A989A39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36BA9E35-9AD3-46C5-91CD-3DB58A6B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2A7CAE29-C28E-4F25-96D2-515B31DE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8547C72A-9986-46E3-A2C4-C90A0194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wifi2-sysfp">
            <a:extLst>
              <a:ext uri="{FF2B5EF4-FFF2-40B4-BE49-F238E27FC236}">
                <a16:creationId xmlns:a16="http://schemas.microsoft.com/office/drawing/2014/main" id="{E4B59DDE-CF77-4AC2-B419-2DEF5CE133D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9C1CFE84-1E5C-4804-9B32-FA55ACE3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F71037DF-EA2E-4DF0-9C56-8492B9F5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A1455F05-DE5F-4652-A280-4C09D021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D273A44C-9325-4B24-97EE-17DC6B1C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wifi2-layfp">
            <a:extLst>
              <a:ext uri="{FF2B5EF4-FFF2-40B4-BE49-F238E27FC236}">
                <a16:creationId xmlns:a16="http://schemas.microsoft.com/office/drawing/2014/main" id="{5AE8A635-05B1-4D48-B785-7BD93B8D2B8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88EE4276-9D38-4F2D-B90E-4DF941BE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95F125BD-47D2-40F0-9E36-003454A6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4E1CEA3A-B9B9-4DCF-9908-B02C662D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51E6339A-75F5-4EE1-A822-67616C69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67D03142-1A03-44FD-8F74-57D456B37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E5B3A28A-4FB4-448F-AA6C-249DDC21C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wifi2-3d">
            <a:extLst>
              <a:ext uri="{FF2B5EF4-FFF2-40B4-BE49-F238E27FC236}">
                <a16:creationId xmlns:a16="http://schemas.microsoft.com/office/drawing/2014/main" id="{EBBC39CE-B2AB-44BE-B166-021618F3E4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91329"/>
            <a:ext cx="12192000" cy="3475340"/>
            <a:chOff x="0" y="1691329"/>
            <a:chExt cx="12192000" cy="3475340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6A842715-4233-4F5B-99C1-3993D43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8816E8B8-788F-46C5-ABA7-83D9428F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F0C1605E-7E55-4BD6-9B37-4B72D0A2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61DBAD8A-F0A1-45F6-963C-662B68643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98372DFF-CFAA-4533-91A3-6A8FE5196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E7B0300A-9ACB-494B-9F04-07D4748B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CD38B543-B6ED-49A8-8A08-7E1957558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8A826D8E-A059-4B73-8C33-7AF49E48E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FC37AEA0-632A-4C55-9A01-977CA824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9733454F-4C14-4B3B-A001-6FFDCFC4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6D122AE8-83AA-4D28-BB09-8A943211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DBD5096D-63DB-4D78-8C15-935EE341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2663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CNOP-WiFi2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1785</cp:revision>
  <cp:lastPrinted>2019-03-22T12:40:58Z</cp:lastPrinted>
  <dcterms:created xsi:type="dcterms:W3CDTF">2019-03-15T11:17:06Z</dcterms:created>
  <dcterms:modified xsi:type="dcterms:W3CDTF">2019-05-17T08:47:52Z</dcterms:modified>
</cp:coreProperties>
</file>