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29" r:id="rId2"/>
    <p:sldId id="330" r:id="rId3"/>
    <p:sldId id="334" r:id="rId4"/>
    <p:sldId id="333" r:id="rId5"/>
    <p:sldId id="331" r:id="rId6"/>
    <p:sldId id="33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A90"/>
    <a:srgbClr val="304668"/>
    <a:srgbClr val="EBE2D4"/>
    <a:srgbClr val="B89878"/>
    <a:srgbClr val="C0C0C0"/>
    <a:srgbClr val="CFB997"/>
    <a:srgbClr val="B89866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3669" autoAdjust="0"/>
  </p:normalViewPr>
  <p:slideViewPr>
    <p:cSldViewPr showGuides="1">
      <p:cViewPr varScale="1">
        <p:scale>
          <a:sx n="96" d="100"/>
          <a:sy n="96" d="100"/>
        </p:scale>
        <p:origin x="102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00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géant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54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géant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0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géant-sysfp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11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géant-layfp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55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géant-3d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3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260600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519828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8609" y="0"/>
            <a:ext cx="12191989" cy="938545"/>
          </a:xfrm>
          <a:prstGeom prst="rect">
            <a:avLst/>
          </a:prstGeom>
          <a:solidFill>
            <a:srgbClr val="304668"/>
          </a:solidFill>
          <a:ln>
            <a:solidFill>
              <a:srgbClr val="304668"/>
            </a:solidFill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54" r:id="rId14"/>
    <p:sldLayoutId id="2147483679" r:id="rId15"/>
    <p:sldLayoutId id="2147483655" r:id="rId16"/>
    <p:sldLayoutId id="2147483668" r:id="rId17"/>
    <p:sldLayoutId id="2147483669" r:id="rId18"/>
    <p:sldLayoutId id="2147483660" r:id="rId19"/>
    <p:sldLayoutId id="2147483670" r:id="rId20"/>
    <p:sldLayoutId id="2147483662" r:id="rId21"/>
    <p:sldLayoutId id="2147483661" r:id="rId22"/>
    <p:sldLayoutId id="2147483663" r:id="rId23"/>
    <p:sldLayoutId id="2147483664" r:id="rId24"/>
    <p:sldLayoutId id="2147483666" r:id="rId25"/>
    <p:sldLayoutId id="2147483667" r:id="rId26"/>
    <p:sldLayoutId id="2147483658" r:id="rId27"/>
    <p:sldLayoutId id="2147483659" r:id="rId28"/>
    <p:sldLayoutId id="2147483672" r:id="rId29"/>
    <p:sldLayoutId id="2147483673" r:id="rId30"/>
    <p:sldLayoutId id="2147483680" r:id="rId31"/>
    <p:sldLayoutId id="2147483683" r:id="rId32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EMF groups for the network </a:t>
            </a:r>
            <a:r>
              <a:rPr lang="en-US" dirty="0" err="1"/>
              <a:t>géant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PPT Graphics</a:t>
            </a:r>
            <a:br>
              <a:rPr lang="en-US" dirty="0"/>
            </a:br>
            <a:br>
              <a:rPr lang="en-US" dirty="0"/>
            </a:br>
            <a:r>
              <a:rPr lang="en-US" sz="4400" dirty="0"/>
              <a:t>GÉANT</a:t>
            </a:r>
            <a:endParaRPr lang="en-US" sz="4400" noProof="0" dirty="0"/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grpSp>
        <p:nvGrpSpPr>
          <p:cNvPr id="43" name="eu-géant-design">
            <a:extLst>
              <a:ext uri="{FF2B5EF4-FFF2-40B4-BE49-F238E27FC236}">
                <a16:creationId xmlns:a16="http://schemas.microsoft.com/office/drawing/2014/main" id="{F39F06A0-E0A9-42AD-BD37-5F4345EEE826}"/>
              </a:ext>
            </a:extLst>
          </p:cNvPr>
          <p:cNvGrpSpPr>
            <a:grpSpLocks noChangeAspect="1"/>
          </p:cNvGrpSpPr>
          <p:nvPr/>
        </p:nvGrpSpPr>
        <p:grpSpPr>
          <a:xfrm>
            <a:off x="10800" y="7200"/>
            <a:ext cx="12192000" cy="6851240"/>
            <a:chOff x="0" y="3380"/>
            <a:chExt cx="12192000" cy="6851240"/>
          </a:xfrm>
        </p:grpSpPr>
        <p:pic>
          <p:nvPicPr>
            <p:cNvPr id="17" name="01-map">
              <a:extLst>
                <a:ext uri="{FF2B5EF4-FFF2-40B4-BE49-F238E27FC236}">
                  <a16:creationId xmlns:a16="http://schemas.microsoft.com/office/drawing/2014/main" id="{90A7AFF0-A349-4F0D-90D6-6B6C81D7D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80"/>
              <a:ext cx="12192000" cy="6851240"/>
            </a:xfrm>
            <a:prstGeom prst="rect">
              <a:avLst/>
            </a:prstGeom>
          </p:spPr>
        </p:pic>
        <p:pic>
          <p:nvPicPr>
            <p:cNvPr id="21" name="02-links ptp">
              <a:extLst>
                <a:ext uri="{FF2B5EF4-FFF2-40B4-BE49-F238E27FC236}">
                  <a16:creationId xmlns:a16="http://schemas.microsoft.com/office/drawing/2014/main" id="{8E2294BD-E346-4571-AAA2-A716AA9BE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80"/>
              <a:ext cx="12192000" cy="6851240"/>
            </a:xfrm>
            <a:prstGeom prst="rect">
              <a:avLst/>
            </a:prstGeom>
          </p:spPr>
        </p:pic>
        <p:pic>
          <p:nvPicPr>
            <p:cNvPr id="25" name="03-link ptp grey">
              <a:extLst>
                <a:ext uri="{FF2B5EF4-FFF2-40B4-BE49-F238E27FC236}">
                  <a16:creationId xmlns:a16="http://schemas.microsoft.com/office/drawing/2014/main" id="{A1BABEF2-19F0-48F3-9A20-C4F024FFB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80"/>
              <a:ext cx="12192000" cy="6851240"/>
            </a:xfrm>
            <a:prstGeom prst="rect">
              <a:avLst/>
            </a:prstGeom>
          </p:spPr>
        </p:pic>
        <p:pic>
          <p:nvPicPr>
            <p:cNvPr id="29" name="04-link-ex1">
              <a:extLst>
                <a:ext uri="{FF2B5EF4-FFF2-40B4-BE49-F238E27FC236}">
                  <a16:creationId xmlns:a16="http://schemas.microsoft.com/office/drawing/2014/main" id="{2F2E5545-2542-41AF-AA2E-24683B901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80"/>
              <a:ext cx="12192000" cy="6851240"/>
            </a:xfrm>
            <a:prstGeom prst="rect">
              <a:avLst/>
            </a:prstGeom>
          </p:spPr>
        </p:pic>
        <p:pic>
          <p:nvPicPr>
            <p:cNvPr id="33" name="05-links flows">
              <a:extLst>
                <a:ext uri="{FF2B5EF4-FFF2-40B4-BE49-F238E27FC236}">
                  <a16:creationId xmlns:a16="http://schemas.microsoft.com/office/drawing/2014/main" id="{464CC194-DE95-4B09-A50F-0A5575CDD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80"/>
              <a:ext cx="12192000" cy="6851240"/>
            </a:xfrm>
            <a:prstGeom prst="rect">
              <a:avLst/>
            </a:prstGeom>
          </p:spPr>
        </p:pic>
        <p:pic>
          <p:nvPicPr>
            <p:cNvPr id="37" name="10-nodes">
              <a:extLst>
                <a:ext uri="{FF2B5EF4-FFF2-40B4-BE49-F238E27FC236}">
                  <a16:creationId xmlns:a16="http://schemas.microsoft.com/office/drawing/2014/main" id="{E888FF35-85B2-475D-BC25-81F1776BE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80"/>
              <a:ext cx="12192000" cy="6851240"/>
            </a:xfrm>
            <a:prstGeom prst="rect">
              <a:avLst/>
            </a:prstGeom>
          </p:spPr>
        </p:pic>
        <p:pic>
          <p:nvPicPr>
            <p:cNvPr id="41" name="11-nodes grey">
              <a:extLst>
                <a:ext uri="{FF2B5EF4-FFF2-40B4-BE49-F238E27FC236}">
                  <a16:creationId xmlns:a16="http://schemas.microsoft.com/office/drawing/2014/main" id="{7C1F2531-9D7D-4DD5-8AA3-10240FBDF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80"/>
              <a:ext cx="12192000" cy="6851240"/>
            </a:xfrm>
            <a:prstGeom prst="rect">
              <a:avLst/>
            </a:prstGeom>
          </p:spPr>
        </p:pic>
        <p:pic>
          <p:nvPicPr>
            <p:cNvPr id="5" name="12-nodes example">
              <a:extLst>
                <a:ext uri="{FF2B5EF4-FFF2-40B4-BE49-F238E27FC236}">
                  <a16:creationId xmlns:a16="http://schemas.microsoft.com/office/drawing/2014/main" id="{F59A416F-6CCF-4AF2-A4D6-38DF89F5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80"/>
              <a:ext cx="12192000" cy="6851240"/>
            </a:xfrm>
            <a:prstGeom prst="rect">
              <a:avLst/>
            </a:prstGeom>
          </p:spPr>
        </p:pic>
        <p:pic>
          <p:nvPicPr>
            <p:cNvPr id="9" name="13-nodes flows">
              <a:extLst>
                <a:ext uri="{FF2B5EF4-FFF2-40B4-BE49-F238E27FC236}">
                  <a16:creationId xmlns:a16="http://schemas.microsoft.com/office/drawing/2014/main" id="{C59D7D77-FB3C-4FC9-870E-215948166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80"/>
              <a:ext cx="12192000" cy="6851240"/>
            </a:xfrm>
            <a:prstGeom prst="rect">
              <a:avLst/>
            </a:prstGeom>
          </p:spPr>
        </p:pic>
        <p:pic>
          <p:nvPicPr>
            <p:cNvPr id="13" name="14-nodes-text">
              <a:extLst>
                <a:ext uri="{FF2B5EF4-FFF2-40B4-BE49-F238E27FC236}">
                  <a16:creationId xmlns:a16="http://schemas.microsoft.com/office/drawing/2014/main" id="{C4051879-354D-4565-A6E3-367EB3026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80"/>
              <a:ext cx="12192000" cy="6851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1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Schema</a:t>
            </a:r>
          </a:p>
        </p:txBody>
      </p:sp>
    </p:spTree>
    <p:extLst>
      <p:ext uri="{BB962C8B-B14F-4D97-AF65-F5344CB8AC3E}">
        <p14:creationId xmlns:p14="http://schemas.microsoft.com/office/powerpoint/2010/main" val="332330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ABB-3584-452C-B8FA-826369C0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Fingerprints</a:t>
            </a:r>
          </a:p>
        </p:txBody>
      </p:sp>
    </p:spTree>
    <p:extLst>
      <p:ext uri="{BB962C8B-B14F-4D97-AF65-F5344CB8AC3E}">
        <p14:creationId xmlns:p14="http://schemas.microsoft.com/office/powerpoint/2010/main" val="84283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Fingerprint</a:t>
            </a:r>
          </a:p>
        </p:txBody>
      </p:sp>
    </p:spTree>
    <p:extLst>
      <p:ext uri="{BB962C8B-B14F-4D97-AF65-F5344CB8AC3E}">
        <p14:creationId xmlns:p14="http://schemas.microsoft.com/office/powerpoint/2010/main" val="3438288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</a:t>
            </a:r>
          </a:p>
        </p:txBody>
      </p:sp>
    </p:spTree>
    <p:extLst>
      <p:ext uri="{BB962C8B-B14F-4D97-AF65-F5344CB8AC3E}">
        <p14:creationId xmlns:p14="http://schemas.microsoft.com/office/powerpoint/2010/main" val="302168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2539</TotalTime>
  <Words>26</Words>
  <Application>Microsoft Office PowerPoint</Application>
  <PresentationFormat>Widescreen</PresentationFormat>
  <Paragraphs>17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Bell MT</vt:lpstr>
      <vt:lpstr>Calibri</vt:lpstr>
      <vt:lpstr>Consolas</vt:lpstr>
      <vt:lpstr>Garamond</vt:lpstr>
      <vt:lpstr>Office Theme</vt:lpstr>
      <vt:lpstr>PPT Graphics  GÉANT</vt:lpstr>
      <vt:lpstr>Design</vt:lpstr>
      <vt:lpstr>Network Schema</vt:lpstr>
      <vt:lpstr>System Fingerprints</vt:lpstr>
      <vt:lpstr>Layer Fingerprint</vt:lpstr>
      <vt:lpstr>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1738</cp:revision>
  <cp:lastPrinted>2019-03-22T12:40:58Z</cp:lastPrinted>
  <dcterms:created xsi:type="dcterms:W3CDTF">2019-03-15T11:17:06Z</dcterms:created>
  <dcterms:modified xsi:type="dcterms:W3CDTF">2019-05-17T10:09:02Z</dcterms:modified>
</cp:coreProperties>
</file>