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cnop-lte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4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cnop-lte-sysfp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cnop-lte-layfp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cnop-lte-3d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cnop-lte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/>
            </a:br>
            <a:r>
              <a:rPr lang="en-US" sz="4400"/>
              <a:t>CNOP-LTE</a:t>
            </a:r>
            <a:endParaRPr lang="en-US" sz="4400" noProof="0" dirty="0"/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60" name="cnop-lte">
            <a:extLst>
              <a:ext uri="{FF2B5EF4-FFF2-40B4-BE49-F238E27FC236}">
                <a16:creationId xmlns:a16="http://schemas.microsoft.com/office/drawing/2014/main" id="{A9662434-80BC-4AFB-89CF-D01D7B8046D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3" name="00-frame">
              <a:extLst>
                <a:ext uri="{FF2B5EF4-FFF2-40B4-BE49-F238E27FC236}">
                  <a16:creationId xmlns:a16="http://schemas.microsoft.com/office/drawing/2014/main" id="{0D49A479-2C15-493E-A692-B27BE716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10-grid">
              <a:extLst>
                <a:ext uri="{FF2B5EF4-FFF2-40B4-BE49-F238E27FC236}">
                  <a16:creationId xmlns:a16="http://schemas.microsoft.com/office/drawing/2014/main" id="{6DE18A9B-ED29-4BF4-8F9F-660B20013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11-phy">
              <a:extLst>
                <a:ext uri="{FF2B5EF4-FFF2-40B4-BE49-F238E27FC236}">
                  <a16:creationId xmlns:a16="http://schemas.microsoft.com/office/drawing/2014/main" id="{61AA151F-67F4-4593-87DD-638E9CEE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11-phy-full">
              <a:extLst>
                <a:ext uri="{FF2B5EF4-FFF2-40B4-BE49-F238E27FC236}">
                  <a16:creationId xmlns:a16="http://schemas.microsoft.com/office/drawing/2014/main" id="{5EB74E09-14EF-4F18-8775-2FFD3A3F8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2" name="12-axis-text">
              <a:extLst>
                <a:ext uri="{FF2B5EF4-FFF2-40B4-BE49-F238E27FC236}">
                  <a16:creationId xmlns:a16="http://schemas.microsoft.com/office/drawing/2014/main" id="{9A8A9CD4-E814-437D-975F-39BD3AC4F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12-system-names">
              <a:extLst>
                <a:ext uri="{FF2B5EF4-FFF2-40B4-BE49-F238E27FC236}">
                  <a16:creationId xmlns:a16="http://schemas.microsoft.com/office/drawing/2014/main" id="{D9234EE5-B826-47CB-B56E-C0F50C08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6" name="20-system-blue">
              <a:extLst>
                <a:ext uri="{FF2B5EF4-FFF2-40B4-BE49-F238E27FC236}">
                  <a16:creationId xmlns:a16="http://schemas.microsoft.com/office/drawing/2014/main" id="{AC6F1D57-A367-4B17-BE1C-EFD5BCEAD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8" name="20-system-color">
              <a:extLst>
                <a:ext uri="{FF2B5EF4-FFF2-40B4-BE49-F238E27FC236}">
                  <a16:creationId xmlns:a16="http://schemas.microsoft.com/office/drawing/2014/main" id="{C72872D6-BA42-44F7-945D-EC052489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0" name="20-system-grey">
              <a:extLst>
                <a:ext uri="{FF2B5EF4-FFF2-40B4-BE49-F238E27FC236}">
                  <a16:creationId xmlns:a16="http://schemas.microsoft.com/office/drawing/2014/main" id="{89FE2F99-D138-492E-97B7-D0D86D048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2" name="21-cells">
              <a:extLst>
                <a:ext uri="{FF2B5EF4-FFF2-40B4-BE49-F238E27FC236}">
                  <a16:creationId xmlns:a16="http://schemas.microsoft.com/office/drawing/2014/main" id="{7961F687-99D8-43DF-9FB1-F399BAD6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4" name="30-layer-blue">
              <a:extLst>
                <a:ext uri="{FF2B5EF4-FFF2-40B4-BE49-F238E27FC236}">
                  <a16:creationId xmlns:a16="http://schemas.microsoft.com/office/drawing/2014/main" id="{19DC2B1F-A2C0-4D6E-814D-28B139E4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6" name="30-layer-color">
              <a:extLst>
                <a:ext uri="{FF2B5EF4-FFF2-40B4-BE49-F238E27FC236}">
                  <a16:creationId xmlns:a16="http://schemas.microsoft.com/office/drawing/2014/main" id="{E9BA0618-4B0E-47CE-A0CD-C5458D57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28" name="30-layer-grey">
              <a:extLst>
                <a:ext uri="{FF2B5EF4-FFF2-40B4-BE49-F238E27FC236}">
                  <a16:creationId xmlns:a16="http://schemas.microsoft.com/office/drawing/2014/main" id="{D17A17B9-1156-41E9-8341-AF10EE23B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0" name="31-frame">
              <a:extLst>
                <a:ext uri="{FF2B5EF4-FFF2-40B4-BE49-F238E27FC236}">
                  <a16:creationId xmlns:a16="http://schemas.microsoft.com/office/drawing/2014/main" id="{A24577CA-3198-4B26-8482-F7A2A98C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2" name="31-frame-color">
              <a:extLst>
                <a:ext uri="{FF2B5EF4-FFF2-40B4-BE49-F238E27FC236}">
                  <a16:creationId xmlns:a16="http://schemas.microsoft.com/office/drawing/2014/main" id="{E953D225-3F75-4B9C-95E9-E00DFF4BD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4" name="32-acr">
              <a:extLst>
                <a:ext uri="{FF2B5EF4-FFF2-40B4-BE49-F238E27FC236}">
                  <a16:creationId xmlns:a16="http://schemas.microsoft.com/office/drawing/2014/main" id="{FFEE4F5F-C000-47D0-848E-CA396CB8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6" name="32-acr-color">
              <a:extLst>
                <a:ext uri="{FF2B5EF4-FFF2-40B4-BE49-F238E27FC236}">
                  <a16:creationId xmlns:a16="http://schemas.microsoft.com/office/drawing/2014/main" id="{A881BE6F-A2DC-4552-8B9F-99CAB714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4"/>
            </a:xfrm>
            <a:prstGeom prst="rect">
              <a:avLst/>
            </a:prstGeom>
          </p:spPr>
        </p:pic>
        <p:pic>
          <p:nvPicPr>
            <p:cNvPr id="38" name="32-name">
              <a:extLst>
                <a:ext uri="{FF2B5EF4-FFF2-40B4-BE49-F238E27FC236}">
                  <a16:creationId xmlns:a16="http://schemas.microsoft.com/office/drawing/2014/main" id="{6B9ED52A-FDB0-4359-8ADD-5A4B45A1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0" name="32-name-color">
              <a:extLst>
                <a:ext uri="{FF2B5EF4-FFF2-40B4-BE49-F238E27FC236}">
                  <a16:creationId xmlns:a16="http://schemas.microsoft.com/office/drawing/2014/main" id="{45DB4D20-B00D-4B5D-BCCF-437873BE7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1999" cy="3070693"/>
            </a:xfrm>
            <a:prstGeom prst="rect">
              <a:avLst/>
            </a:prstGeom>
          </p:spPr>
        </p:pic>
        <p:pic>
          <p:nvPicPr>
            <p:cNvPr id="42" name="40-process-blue">
              <a:extLst>
                <a:ext uri="{FF2B5EF4-FFF2-40B4-BE49-F238E27FC236}">
                  <a16:creationId xmlns:a16="http://schemas.microsoft.com/office/drawing/2014/main" id="{78010CA5-25E6-48BF-99DF-35DA95D51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4" name="40-process-color">
              <a:extLst>
                <a:ext uri="{FF2B5EF4-FFF2-40B4-BE49-F238E27FC236}">
                  <a16:creationId xmlns:a16="http://schemas.microsoft.com/office/drawing/2014/main" id="{F225B2BD-AC95-45BC-B089-19C6CFF0D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6" name="40-process-grey">
              <a:extLst>
                <a:ext uri="{FF2B5EF4-FFF2-40B4-BE49-F238E27FC236}">
                  <a16:creationId xmlns:a16="http://schemas.microsoft.com/office/drawing/2014/main" id="{24953D85-B88A-4F42-A981-8EDF9579C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48" name="42-acr">
              <a:extLst>
                <a:ext uri="{FF2B5EF4-FFF2-40B4-BE49-F238E27FC236}">
                  <a16:creationId xmlns:a16="http://schemas.microsoft.com/office/drawing/2014/main" id="{B7568226-E612-4CC1-8A11-CA49F259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0" name="42-acr-color">
              <a:extLst>
                <a:ext uri="{FF2B5EF4-FFF2-40B4-BE49-F238E27FC236}">
                  <a16:creationId xmlns:a16="http://schemas.microsoft.com/office/drawing/2014/main" id="{3C3F3239-4C61-4FB4-B117-F0007346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2" name="42-name">
              <a:extLst>
                <a:ext uri="{FF2B5EF4-FFF2-40B4-BE49-F238E27FC236}">
                  <a16:creationId xmlns:a16="http://schemas.microsoft.com/office/drawing/2014/main" id="{F9FF81AC-7D52-4388-93F0-7DE73ACF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4" name="42-name-color">
              <a:extLst>
                <a:ext uri="{FF2B5EF4-FFF2-40B4-BE49-F238E27FC236}">
                  <a16:creationId xmlns:a16="http://schemas.microsoft.com/office/drawing/2014/main" id="{A09BDD4E-1383-4C62-9730-D1746C29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6" name="43-edge-system">
              <a:extLst>
                <a:ext uri="{FF2B5EF4-FFF2-40B4-BE49-F238E27FC236}">
                  <a16:creationId xmlns:a16="http://schemas.microsoft.com/office/drawing/2014/main" id="{8F691829-B217-4FE4-ACFF-2164AA4D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58" name="44-edge-layer">
              <a:extLst>
                <a:ext uri="{FF2B5EF4-FFF2-40B4-BE49-F238E27FC236}">
                  <a16:creationId xmlns:a16="http://schemas.microsoft.com/office/drawing/2014/main" id="{7E78B051-8E5B-4F48-BB43-E2FE9E7D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cnop-lte-sysfp">
            <a:extLst>
              <a:ext uri="{FF2B5EF4-FFF2-40B4-BE49-F238E27FC236}">
                <a16:creationId xmlns:a16="http://schemas.microsoft.com/office/drawing/2014/main" id="{4759F01D-ABD3-415B-A969-5DF7033F1E3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4" name="51-sysfp-bu-circle">
              <a:extLst>
                <a:ext uri="{FF2B5EF4-FFF2-40B4-BE49-F238E27FC236}">
                  <a16:creationId xmlns:a16="http://schemas.microsoft.com/office/drawing/2014/main" id="{B3E19A14-FCAE-4D60-8725-00D539DE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51-sysfp-bu-octagon">
              <a:extLst>
                <a:ext uri="{FF2B5EF4-FFF2-40B4-BE49-F238E27FC236}">
                  <a16:creationId xmlns:a16="http://schemas.microsoft.com/office/drawing/2014/main" id="{0898D865-1FE2-4323-8696-EAA98B07B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52-sysfp-td-circle">
              <a:extLst>
                <a:ext uri="{FF2B5EF4-FFF2-40B4-BE49-F238E27FC236}">
                  <a16:creationId xmlns:a16="http://schemas.microsoft.com/office/drawing/2014/main" id="{5987E94A-EA94-49E0-8B5F-AEF8BFB2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52-sysfp-td-octagon">
              <a:extLst>
                <a:ext uri="{FF2B5EF4-FFF2-40B4-BE49-F238E27FC236}">
                  <a16:creationId xmlns:a16="http://schemas.microsoft.com/office/drawing/2014/main" id="{BB47A352-A95E-40E1-9603-DA20F83CC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cnop-lte-layfp">
            <a:extLst>
              <a:ext uri="{FF2B5EF4-FFF2-40B4-BE49-F238E27FC236}">
                <a16:creationId xmlns:a16="http://schemas.microsoft.com/office/drawing/2014/main" id="{571C9051-F907-488B-B127-A7063264E1C0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93653"/>
            <a:ext cx="12192000" cy="3070694"/>
            <a:chOff x="0" y="1893653"/>
            <a:chExt cx="12192000" cy="3070694"/>
          </a:xfrm>
        </p:grpSpPr>
        <p:pic>
          <p:nvPicPr>
            <p:cNvPr id="12" name="61-layfp-blue">
              <a:extLst>
                <a:ext uri="{FF2B5EF4-FFF2-40B4-BE49-F238E27FC236}">
                  <a16:creationId xmlns:a16="http://schemas.microsoft.com/office/drawing/2014/main" id="{7C87A79B-A96D-4C15-9FAD-526FF469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4" name="61-layfp-color">
              <a:extLst>
                <a:ext uri="{FF2B5EF4-FFF2-40B4-BE49-F238E27FC236}">
                  <a16:creationId xmlns:a16="http://schemas.microsoft.com/office/drawing/2014/main" id="{5074AFD9-06B9-4192-8782-2602F47C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3" name="61-layfp-grey">
              <a:extLst>
                <a:ext uri="{FF2B5EF4-FFF2-40B4-BE49-F238E27FC236}">
                  <a16:creationId xmlns:a16="http://schemas.microsoft.com/office/drawing/2014/main" id="{2A648CA6-8D26-413B-A804-62DAF4C5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6" name="62-layfp-process-blue">
              <a:extLst>
                <a:ext uri="{FF2B5EF4-FFF2-40B4-BE49-F238E27FC236}">
                  <a16:creationId xmlns:a16="http://schemas.microsoft.com/office/drawing/2014/main" id="{0C3A659B-7E95-40FE-BA35-E61384AD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8" name="62-layfp-process-color">
              <a:extLst>
                <a:ext uri="{FF2B5EF4-FFF2-40B4-BE49-F238E27FC236}">
                  <a16:creationId xmlns:a16="http://schemas.microsoft.com/office/drawing/2014/main" id="{9D01BB21-1C7D-48C0-AAB2-863A1189C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  <p:pic>
          <p:nvPicPr>
            <p:cNvPr id="10" name="62-layfp-process-grey">
              <a:extLst>
                <a:ext uri="{FF2B5EF4-FFF2-40B4-BE49-F238E27FC236}">
                  <a16:creationId xmlns:a16="http://schemas.microsoft.com/office/drawing/2014/main" id="{C167276A-6C4C-456B-AB4A-3BB0EB8C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93653"/>
              <a:ext cx="12192000" cy="3070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cnop-lte-3d">
            <a:extLst>
              <a:ext uri="{FF2B5EF4-FFF2-40B4-BE49-F238E27FC236}">
                <a16:creationId xmlns:a16="http://schemas.microsoft.com/office/drawing/2014/main" id="{FBDD0274-AD17-4EB3-AB3B-44FDDC4E279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6426"/>
            <a:ext cx="12192000" cy="6505147"/>
            <a:chOff x="0" y="176426"/>
            <a:chExt cx="12192000" cy="6505147"/>
          </a:xfrm>
        </p:grpSpPr>
        <p:pic>
          <p:nvPicPr>
            <p:cNvPr id="26" name="71-3d-cube-phy">
              <a:extLst>
                <a:ext uri="{FF2B5EF4-FFF2-40B4-BE49-F238E27FC236}">
                  <a16:creationId xmlns:a16="http://schemas.microsoft.com/office/drawing/2014/main" id="{8CEDE92D-6CD4-40E3-87FB-BBD306758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28" name="72-3d-cube-blue">
              <a:extLst>
                <a:ext uri="{FF2B5EF4-FFF2-40B4-BE49-F238E27FC236}">
                  <a16:creationId xmlns:a16="http://schemas.microsoft.com/office/drawing/2014/main" id="{1C7CCAB8-2EDA-47E6-AEC2-9E36C00E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2" name="72-3d-cube-color">
              <a:extLst>
                <a:ext uri="{FF2B5EF4-FFF2-40B4-BE49-F238E27FC236}">
                  <a16:creationId xmlns:a16="http://schemas.microsoft.com/office/drawing/2014/main" id="{7ED73860-DDC9-4A5F-88CD-A540604BE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6" name="72-3d-cube-grey">
              <a:extLst>
                <a:ext uri="{FF2B5EF4-FFF2-40B4-BE49-F238E27FC236}">
                  <a16:creationId xmlns:a16="http://schemas.microsoft.com/office/drawing/2014/main" id="{CCA0F189-C20C-41D1-ADE6-700FA6FC6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2000" cy="6505147"/>
            </a:xfrm>
            <a:prstGeom prst="rect">
              <a:avLst/>
            </a:prstGeom>
          </p:spPr>
        </p:pic>
        <p:pic>
          <p:nvPicPr>
            <p:cNvPr id="3" name="73-3d-cylinder-phy">
              <a:extLst>
                <a:ext uri="{FF2B5EF4-FFF2-40B4-BE49-F238E27FC236}">
                  <a16:creationId xmlns:a16="http://schemas.microsoft.com/office/drawing/2014/main" id="{53AAAB03-0292-4074-81CA-AB23B03E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7" name="74-3d-cylinder-blue">
              <a:extLst>
                <a:ext uri="{FF2B5EF4-FFF2-40B4-BE49-F238E27FC236}">
                  <a16:creationId xmlns:a16="http://schemas.microsoft.com/office/drawing/2014/main" id="{90653487-6F72-45E1-8EA8-FC7A3B29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0" name="74-3d-cylinder-color">
              <a:extLst>
                <a:ext uri="{FF2B5EF4-FFF2-40B4-BE49-F238E27FC236}">
                  <a16:creationId xmlns:a16="http://schemas.microsoft.com/office/drawing/2014/main" id="{4E192B7A-A809-462C-9D51-259D71D15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2" name="74-3d-cylinder-grey">
              <a:extLst>
                <a:ext uri="{FF2B5EF4-FFF2-40B4-BE49-F238E27FC236}">
                  <a16:creationId xmlns:a16="http://schemas.microsoft.com/office/drawing/2014/main" id="{DA729C85-1E8D-4E8A-BD65-AC41F5B83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6"/>
            </a:xfrm>
            <a:prstGeom prst="rect">
              <a:avLst/>
            </a:prstGeom>
          </p:spPr>
        </p:pic>
        <p:pic>
          <p:nvPicPr>
            <p:cNvPr id="15" name="75-3d-prism-phy">
              <a:extLst>
                <a:ext uri="{FF2B5EF4-FFF2-40B4-BE49-F238E27FC236}">
                  <a16:creationId xmlns:a16="http://schemas.microsoft.com/office/drawing/2014/main" id="{31DD9ECF-6BB1-4D26-BB14-6BDA0187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A46D7004-D25C-4BE0-A90B-B9E2B9580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BEC0E097-4CD4-4EE0-BCC2-012CBFD5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7"/>
            </a:xfrm>
            <a:prstGeom prst="rect">
              <a:avLst/>
            </a:prstGeom>
          </p:spPr>
        </p:pic>
        <p:pic>
          <p:nvPicPr>
            <p:cNvPr id="23" name="76-3d-prism-grey">
              <a:extLst>
                <a:ext uri="{FF2B5EF4-FFF2-40B4-BE49-F238E27FC236}">
                  <a16:creationId xmlns:a16="http://schemas.microsoft.com/office/drawing/2014/main" id="{FF560560-7EE0-4F03-8237-ABB83883A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6426"/>
              <a:ext cx="12191999" cy="6505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2601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CNOP-LTE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1770</cp:revision>
  <cp:lastPrinted>2019-03-22T12:40:58Z</cp:lastPrinted>
  <dcterms:created xsi:type="dcterms:W3CDTF">2019-03-15T11:17:06Z</dcterms:created>
  <dcterms:modified xsi:type="dcterms:W3CDTF">2019-05-17T08:40:44Z</dcterms:modified>
</cp:coreProperties>
</file>