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cnop-together1-sysfp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cnop-together1-layfp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cnop-together1-3d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cnop-together1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CNOP-Together1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cnop-together1">
            <a:extLst>
              <a:ext uri="{FF2B5EF4-FFF2-40B4-BE49-F238E27FC236}">
                <a16:creationId xmlns:a16="http://schemas.microsoft.com/office/drawing/2014/main" id="{3A58FF81-49A3-4C11-A6EE-4A66830A7489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50" name="00-frame">
              <a:extLst>
                <a:ext uri="{FF2B5EF4-FFF2-40B4-BE49-F238E27FC236}">
                  <a16:creationId xmlns:a16="http://schemas.microsoft.com/office/drawing/2014/main" id="{BE005609-780C-4B4C-A962-67B538EDD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0FD6FB71-8F4F-447C-9542-25CF8CBBD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980B9265-4C66-4C8D-BD7A-64063F9F0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6" name="11-phy-full">
              <a:extLst>
                <a:ext uri="{FF2B5EF4-FFF2-40B4-BE49-F238E27FC236}">
                  <a16:creationId xmlns:a16="http://schemas.microsoft.com/office/drawing/2014/main" id="{3614952C-6ABD-4156-B0CF-8A19DBBE4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8" name="12-axis-text">
              <a:extLst>
                <a:ext uri="{FF2B5EF4-FFF2-40B4-BE49-F238E27FC236}">
                  <a16:creationId xmlns:a16="http://schemas.microsoft.com/office/drawing/2014/main" id="{B66048A0-1BC0-4DF6-9A26-E9EF6CCB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12-system-names">
              <a:extLst>
                <a:ext uri="{FF2B5EF4-FFF2-40B4-BE49-F238E27FC236}">
                  <a16:creationId xmlns:a16="http://schemas.microsoft.com/office/drawing/2014/main" id="{D0F591C9-171B-4EBC-AA96-6F9298CEA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20-system-blue">
              <a:extLst>
                <a:ext uri="{FF2B5EF4-FFF2-40B4-BE49-F238E27FC236}">
                  <a16:creationId xmlns:a16="http://schemas.microsoft.com/office/drawing/2014/main" id="{CA04D324-C0CF-4F61-8A69-3E79ECE83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20-system-color">
              <a:extLst>
                <a:ext uri="{FF2B5EF4-FFF2-40B4-BE49-F238E27FC236}">
                  <a16:creationId xmlns:a16="http://schemas.microsoft.com/office/drawing/2014/main" id="{AEBD5958-7755-4AB0-96DA-1CFD372E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368F467E-3F5D-4243-A9DC-1C0394832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2" name="21-cells">
              <a:extLst>
                <a:ext uri="{FF2B5EF4-FFF2-40B4-BE49-F238E27FC236}">
                  <a16:creationId xmlns:a16="http://schemas.microsoft.com/office/drawing/2014/main" id="{A75E4A1A-4C2F-4087-862A-D7873B0FA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4" name="30-layer-blue">
              <a:extLst>
                <a:ext uri="{FF2B5EF4-FFF2-40B4-BE49-F238E27FC236}">
                  <a16:creationId xmlns:a16="http://schemas.microsoft.com/office/drawing/2014/main" id="{F529D6D6-154F-437A-83B6-1ED8B6D52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C2B93FEC-9849-4D09-861C-B56F5AB73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2C221244-2A75-4A00-976F-63F8AEDBF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74CE3395-7742-492E-997C-1CC32626E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8EA8B860-8117-4D32-B014-38AC870D8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4" name="32-acr">
              <a:extLst>
                <a:ext uri="{FF2B5EF4-FFF2-40B4-BE49-F238E27FC236}">
                  <a16:creationId xmlns:a16="http://schemas.microsoft.com/office/drawing/2014/main" id="{4226D8FC-D026-431D-AEFB-B11BA8960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6" name="32-acr-color">
              <a:extLst>
                <a:ext uri="{FF2B5EF4-FFF2-40B4-BE49-F238E27FC236}">
                  <a16:creationId xmlns:a16="http://schemas.microsoft.com/office/drawing/2014/main" id="{59FE25DB-FC86-42EE-AFBF-95BBFD29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40"/>
            </a:xfrm>
            <a:prstGeom prst="rect">
              <a:avLst/>
            </a:prstGeom>
          </p:spPr>
        </p:pic>
        <p:pic>
          <p:nvPicPr>
            <p:cNvPr id="28" name="32-name">
              <a:extLst>
                <a:ext uri="{FF2B5EF4-FFF2-40B4-BE49-F238E27FC236}">
                  <a16:creationId xmlns:a16="http://schemas.microsoft.com/office/drawing/2014/main" id="{DD8DB90B-D0A2-4402-89D4-3F20E1DA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40"/>
            </a:xfrm>
            <a:prstGeom prst="rect">
              <a:avLst/>
            </a:prstGeom>
          </p:spPr>
        </p:pic>
        <p:pic>
          <p:nvPicPr>
            <p:cNvPr id="30" name="32-name-color">
              <a:extLst>
                <a:ext uri="{FF2B5EF4-FFF2-40B4-BE49-F238E27FC236}">
                  <a16:creationId xmlns:a16="http://schemas.microsoft.com/office/drawing/2014/main" id="{5FBFBAF6-FEF5-461C-BCE3-F9052FB92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39"/>
            </a:xfrm>
            <a:prstGeom prst="rect">
              <a:avLst/>
            </a:prstGeom>
          </p:spPr>
        </p:pic>
        <p:pic>
          <p:nvPicPr>
            <p:cNvPr id="32" name="40-process-blue">
              <a:extLst>
                <a:ext uri="{FF2B5EF4-FFF2-40B4-BE49-F238E27FC236}">
                  <a16:creationId xmlns:a16="http://schemas.microsoft.com/office/drawing/2014/main" id="{8A145409-D563-4EF0-BFC9-188A6E9CD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350E474C-B05D-4FCD-B177-1EC1AA08B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91E8CAB0-123E-4F6B-8D13-ADCA80A56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8" name="42-acr">
              <a:extLst>
                <a:ext uri="{FF2B5EF4-FFF2-40B4-BE49-F238E27FC236}">
                  <a16:creationId xmlns:a16="http://schemas.microsoft.com/office/drawing/2014/main" id="{808FD5BA-B8FE-47FE-847E-D85382167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BF76BBE5-9AA4-4C76-B123-1AD4E9CE0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5584D378-ABCF-4FDB-86A6-831D6118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4" name="42-name-color">
              <a:extLst>
                <a:ext uri="{FF2B5EF4-FFF2-40B4-BE49-F238E27FC236}">
                  <a16:creationId xmlns:a16="http://schemas.microsoft.com/office/drawing/2014/main" id="{219DF748-2825-47D5-825E-1D17EC62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6" name="43-edge-system">
              <a:extLst>
                <a:ext uri="{FF2B5EF4-FFF2-40B4-BE49-F238E27FC236}">
                  <a16:creationId xmlns:a16="http://schemas.microsoft.com/office/drawing/2014/main" id="{B0E37ECD-156B-47DB-A040-AF0889D61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2877B14A-65DA-434E-B308-FAD53EFEE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cnop-together1-sysfp">
            <a:extLst>
              <a:ext uri="{FF2B5EF4-FFF2-40B4-BE49-F238E27FC236}">
                <a16:creationId xmlns:a16="http://schemas.microsoft.com/office/drawing/2014/main" id="{D7AFAE22-0BEB-4797-8D9B-EDDD307988E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10" name="51-sysfp-bu-circle">
              <a:extLst>
                <a:ext uri="{FF2B5EF4-FFF2-40B4-BE49-F238E27FC236}">
                  <a16:creationId xmlns:a16="http://schemas.microsoft.com/office/drawing/2014/main" id="{99C18DB8-D5E4-4DBD-91BF-93752EB9C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" name="51-sysfp-bu-octagon">
              <a:extLst>
                <a:ext uri="{FF2B5EF4-FFF2-40B4-BE49-F238E27FC236}">
                  <a16:creationId xmlns:a16="http://schemas.microsoft.com/office/drawing/2014/main" id="{438ACEA2-A979-436C-A562-B5FA42EF6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52-sysfp-td-circle">
              <a:extLst>
                <a:ext uri="{FF2B5EF4-FFF2-40B4-BE49-F238E27FC236}">
                  <a16:creationId xmlns:a16="http://schemas.microsoft.com/office/drawing/2014/main" id="{4D42DEE2-2D70-4645-B599-3E7B03B04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52-sysfp-td-octagon">
              <a:extLst>
                <a:ext uri="{FF2B5EF4-FFF2-40B4-BE49-F238E27FC236}">
                  <a16:creationId xmlns:a16="http://schemas.microsoft.com/office/drawing/2014/main" id="{A72CF2F4-6A7B-405F-ADD9-ADB7841C4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cnop-together1-layfp">
            <a:extLst>
              <a:ext uri="{FF2B5EF4-FFF2-40B4-BE49-F238E27FC236}">
                <a16:creationId xmlns:a16="http://schemas.microsoft.com/office/drawing/2014/main" id="{963B21C1-68C4-436A-9545-D2ECAF1BFA7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10" name="61-layfp-blue">
              <a:extLst>
                <a:ext uri="{FF2B5EF4-FFF2-40B4-BE49-F238E27FC236}">
                  <a16:creationId xmlns:a16="http://schemas.microsoft.com/office/drawing/2014/main" id="{D5112DE6-0698-4270-B17F-06C356FF4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2" name="61-layfp-color">
              <a:extLst>
                <a:ext uri="{FF2B5EF4-FFF2-40B4-BE49-F238E27FC236}">
                  <a16:creationId xmlns:a16="http://schemas.microsoft.com/office/drawing/2014/main" id="{B310DB80-246E-4461-9DF1-388C16924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4" name="61-layfp-grey">
              <a:extLst>
                <a:ext uri="{FF2B5EF4-FFF2-40B4-BE49-F238E27FC236}">
                  <a16:creationId xmlns:a16="http://schemas.microsoft.com/office/drawing/2014/main" id="{8E3C6450-E596-41B4-BAC7-2FDD12686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62-layfp-process-blue">
              <a:extLst>
                <a:ext uri="{FF2B5EF4-FFF2-40B4-BE49-F238E27FC236}">
                  <a16:creationId xmlns:a16="http://schemas.microsoft.com/office/drawing/2014/main" id="{AE3D9816-28DD-4DD1-A61F-F749FF3EE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62-layfp-process-color">
              <a:extLst>
                <a:ext uri="{FF2B5EF4-FFF2-40B4-BE49-F238E27FC236}">
                  <a16:creationId xmlns:a16="http://schemas.microsoft.com/office/drawing/2014/main" id="{1094A856-623C-42BB-A97E-E1571E0AB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62-layfp-process-grey">
              <a:extLst>
                <a:ext uri="{FF2B5EF4-FFF2-40B4-BE49-F238E27FC236}">
                  <a16:creationId xmlns:a16="http://schemas.microsoft.com/office/drawing/2014/main" id="{C8E34460-E43B-492A-8888-A3BE9EA2A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cnop-together1-3d">
            <a:extLst>
              <a:ext uri="{FF2B5EF4-FFF2-40B4-BE49-F238E27FC236}">
                <a16:creationId xmlns:a16="http://schemas.microsoft.com/office/drawing/2014/main" id="{3B91899D-74E4-44B4-9C4E-F2ED80A1B5D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475425"/>
            <a:ext cx="12192000" cy="3907150"/>
            <a:chOff x="0" y="1475425"/>
            <a:chExt cx="12192000" cy="3907150"/>
          </a:xfrm>
        </p:grpSpPr>
        <p:pic>
          <p:nvPicPr>
            <p:cNvPr id="16" name="71-3d-cube-phy">
              <a:extLst>
                <a:ext uri="{FF2B5EF4-FFF2-40B4-BE49-F238E27FC236}">
                  <a16:creationId xmlns:a16="http://schemas.microsoft.com/office/drawing/2014/main" id="{447D0D23-6694-4167-B819-199F38A4A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18" name="72-3d-cube-blue">
              <a:extLst>
                <a:ext uri="{FF2B5EF4-FFF2-40B4-BE49-F238E27FC236}">
                  <a16:creationId xmlns:a16="http://schemas.microsoft.com/office/drawing/2014/main" id="{B542C973-985B-4F9B-AA76-DD2380357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1999" cy="3907150"/>
            </a:xfrm>
            <a:prstGeom prst="rect">
              <a:avLst/>
            </a:prstGeom>
          </p:spPr>
        </p:pic>
        <p:pic>
          <p:nvPicPr>
            <p:cNvPr id="20" name="72-3d-cube-color">
              <a:extLst>
                <a:ext uri="{FF2B5EF4-FFF2-40B4-BE49-F238E27FC236}">
                  <a16:creationId xmlns:a16="http://schemas.microsoft.com/office/drawing/2014/main" id="{0F1B258F-8F6A-4DBE-81F4-6DFB8D5FE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22" name="72-3d-cube-grey">
              <a:extLst>
                <a:ext uri="{FF2B5EF4-FFF2-40B4-BE49-F238E27FC236}">
                  <a16:creationId xmlns:a16="http://schemas.microsoft.com/office/drawing/2014/main" id="{CE31D7E2-8984-4A18-AAB6-C6FB50A1D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24" name="73-3d-cylinder-phy">
              <a:extLst>
                <a:ext uri="{FF2B5EF4-FFF2-40B4-BE49-F238E27FC236}">
                  <a16:creationId xmlns:a16="http://schemas.microsoft.com/office/drawing/2014/main" id="{631F4663-9B3F-430C-A48D-0488E5932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26" name="74-3d-cylinder-blue">
              <a:extLst>
                <a:ext uri="{FF2B5EF4-FFF2-40B4-BE49-F238E27FC236}">
                  <a16:creationId xmlns:a16="http://schemas.microsoft.com/office/drawing/2014/main" id="{A09ADDDF-E1E5-405D-80D7-65EC6E4B5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3" name="74-3d-cylinder-color">
              <a:extLst>
                <a:ext uri="{FF2B5EF4-FFF2-40B4-BE49-F238E27FC236}">
                  <a16:creationId xmlns:a16="http://schemas.microsoft.com/office/drawing/2014/main" id="{9801FDB2-681A-414B-93C0-ABFE50E5F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6" name="74-3d-cylinder-grey">
              <a:extLst>
                <a:ext uri="{FF2B5EF4-FFF2-40B4-BE49-F238E27FC236}">
                  <a16:creationId xmlns:a16="http://schemas.microsoft.com/office/drawing/2014/main" id="{634807B1-30AB-4CBB-B2FA-028F64D3E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8" name="75-3d-prism-phy">
              <a:extLst>
                <a:ext uri="{FF2B5EF4-FFF2-40B4-BE49-F238E27FC236}">
                  <a16:creationId xmlns:a16="http://schemas.microsoft.com/office/drawing/2014/main" id="{2A1BE9A0-FC7D-4EA4-86E3-9867CFFF2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10" name="76-3d-prism-blue">
              <a:extLst>
                <a:ext uri="{FF2B5EF4-FFF2-40B4-BE49-F238E27FC236}">
                  <a16:creationId xmlns:a16="http://schemas.microsoft.com/office/drawing/2014/main" id="{B971C412-B2F9-4F69-86EF-9AB11AEE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12" name="76-3d-prism-color">
              <a:extLst>
                <a:ext uri="{FF2B5EF4-FFF2-40B4-BE49-F238E27FC236}">
                  <a16:creationId xmlns:a16="http://schemas.microsoft.com/office/drawing/2014/main" id="{E5D23F2B-D5B9-4AFF-897D-3D687A854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14" name="76-3d-prism-grey">
              <a:extLst>
                <a:ext uri="{FF2B5EF4-FFF2-40B4-BE49-F238E27FC236}">
                  <a16:creationId xmlns:a16="http://schemas.microsoft.com/office/drawing/2014/main" id="{3E968AB8-ED02-4B74-8D40-29C57A310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2679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CNOP-Together1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1802</cp:revision>
  <cp:lastPrinted>2019-03-22T12:40:58Z</cp:lastPrinted>
  <dcterms:created xsi:type="dcterms:W3CDTF">2019-03-15T11:17:06Z</dcterms:created>
  <dcterms:modified xsi:type="dcterms:W3CDTF">2019-05-17T08:44:13Z</dcterms:modified>
</cp:coreProperties>
</file>