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cnop-together2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cnop-together2-sysfp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cnop-together2-layfp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cnop-together2-3d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cnop-together2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CNOP-Together2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60" name="cnop-together2">
            <a:extLst>
              <a:ext uri="{FF2B5EF4-FFF2-40B4-BE49-F238E27FC236}">
                <a16:creationId xmlns:a16="http://schemas.microsoft.com/office/drawing/2014/main" id="{8C696192-FD26-432B-875C-5A1D36EFB7C1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453980"/>
            <a:ext cx="12192000" cy="1950040"/>
            <a:chOff x="0" y="2453980"/>
            <a:chExt cx="12192000" cy="1950040"/>
          </a:xfrm>
        </p:grpSpPr>
        <p:pic>
          <p:nvPicPr>
            <p:cNvPr id="50" name="00-frame">
              <a:extLst>
                <a:ext uri="{FF2B5EF4-FFF2-40B4-BE49-F238E27FC236}">
                  <a16:creationId xmlns:a16="http://schemas.microsoft.com/office/drawing/2014/main" id="{B45DDAE9-80B0-41EC-A7D1-463C10F52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EBE81019-82D9-48D4-B8D6-321714B95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4" name="11-phy">
              <a:extLst>
                <a:ext uri="{FF2B5EF4-FFF2-40B4-BE49-F238E27FC236}">
                  <a16:creationId xmlns:a16="http://schemas.microsoft.com/office/drawing/2014/main" id="{733942FF-B918-49CB-9795-B78BD3970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6" name="11-phy-full">
              <a:extLst>
                <a:ext uri="{FF2B5EF4-FFF2-40B4-BE49-F238E27FC236}">
                  <a16:creationId xmlns:a16="http://schemas.microsoft.com/office/drawing/2014/main" id="{AA44AC63-5884-4053-B8E2-D1DB2E8E7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8" name="12-axis-text">
              <a:extLst>
                <a:ext uri="{FF2B5EF4-FFF2-40B4-BE49-F238E27FC236}">
                  <a16:creationId xmlns:a16="http://schemas.microsoft.com/office/drawing/2014/main" id="{6399B9C1-BD45-4B32-9B7F-5E3DC9E08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" name="12-system-names">
              <a:extLst>
                <a:ext uri="{FF2B5EF4-FFF2-40B4-BE49-F238E27FC236}">
                  <a16:creationId xmlns:a16="http://schemas.microsoft.com/office/drawing/2014/main" id="{35CB142D-BE1B-4DC2-9B2B-E8495BFC0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6" name="20-system-blue">
              <a:extLst>
                <a:ext uri="{FF2B5EF4-FFF2-40B4-BE49-F238E27FC236}">
                  <a16:creationId xmlns:a16="http://schemas.microsoft.com/office/drawing/2014/main" id="{86D5AF94-29D9-47F4-AAB0-8A63D3B42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8" name="20-system-color">
              <a:extLst>
                <a:ext uri="{FF2B5EF4-FFF2-40B4-BE49-F238E27FC236}">
                  <a16:creationId xmlns:a16="http://schemas.microsoft.com/office/drawing/2014/main" id="{406F0B6A-4298-4ED4-A106-DBA3300D9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0" name="20-system-grey">
              <a:extLst>
                <a:ext uri="{FF2B5EF4-FFF2-40B4-BE49-F238E27FC236}">
                  <a16:creationId xmlns:a16="http://schemas.microsoft.com/office/drawing/2014/main" id="{3E9665AF-D272-42A0-A98F-8B769045F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2" name="21-cells">
              <a:extLst>
                <a:ext uri="{FF2B5EF4-FFF2-40B4-BE49-F238E27FC236}">
                  <a16:creationId xmlns:a16="http://schemas.microsoft.com/office/drawing/2014/main" id="{6973DF78-16C0-4468-B77B-DB4058B87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4" name="30-layer-blue">
              <a:extLst>
                <a:ext uri="{FF2B5EF4-FFF2-40B4-BE49-F238E27FC236}">
                  <a16:creationId xmlns:a16="http://schemas.microsoft.com/office/drawing/2014/main" id="{59AA87D6-C676-43C4-A399-AD85FB99A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80CA9FED-B7A3-4498-A9D0-DE3F22AAE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557E999B-F5C0-4040-86D6-ABFE5D0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0" name="31-frame">
              <a:extLst>
                <a:ext uri="{FF2B5EF4-FFF2-40B4-BE49-F238E27FC236}">
                  <a16:creationId xmlns:a16="http://schemas.microsoft.com/office/drawing/2014/main" id="{24AC21E6-C340-4B4B-BCA3-73D0B3A9C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A75495CD-D22D-4567-84F7-19C26E73C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4" name="32-acr">
              <a:extLst>
                <a:ext uri="{FF2B5EF4-FFF2-40B4-BE49-F238E27FC236}">
                  <a16:creationId xmlns:a16="http://schemas.microsoft.com/office/drawing/2014/main" id="{4849D8CE-5081-4B18-881B-82E8AA573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6" name="32-acr-color">
              <a:extLst>
                <a:ext uri="{FF2B5EF4-FFF2-40B4-BE49-F238E27FC236}">
                  <a16:creationId xmlns:a16="http://schemas.microsoft.com/office/drawing/2014/main" id="{9FFFE286-AED0-4C56-B08A-BC95F7218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453980"/>
              <a:ext cx="12191997" cy="1950040"/>
            </a:xfrm>
            <a:prstGeom prst="rect">
              <a:avLst/>
            </a:prstGeom>
          </p:spPr>
        </p:pic>
        <p:pic>
          <p:nvPicPr>
            <p:cNvPr id="28" name="32-name">
              <a:extLst>
                <a:ext uri="{FF2B5EF4-FFF2-40B4-BE49-F238E27FC236}">
                  <a16:creationId xmlns:a16="http://schemas.microsoft.com/office/drawing/2014/main" id="{E459206B-5092-4A1E-83E7-675811CD8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453980"/>
              <a:ext cx="12191997" cy="1950040"/>
            </a:xfrm>
            <a:prstGeom prst="rect">
              <a:avLst/>
            </a:prstGeom>
          </p:spPr>
        </p:pic>
        <p:pic>
          <p:nvPicPr>
            <p:cNvPr id="30" name="32-name-color">
              <a:extLst>
                <a:ext uri="{FF2B5EF4-FFF2-40B4-BE49-F238E27FC236}">
                  <a16:creationId xmlns:a16="http://schemas.microsoft.com/office/drawing/2014/main" id="{B152B5CB-0C7A-4192-A3BA-C0B5B30E3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453980"/>
              <a:ext cx="12191997" cy="1950039"/>
            </a:xfrm>
            <a:prstGeom prst="rect">
              <a:avLst/>
            </a:prstGeom>
          </p:spPr>
        </p:pic>
        <p:pic>
          <p:nvPicPr>
            <p:cNvPr id="32" name="40-process-blue">
              <a:extLst>
                <a:ext uri="{FF2B5EF4-FFF2-40B4-BE49-F238E27FC236}">
                  <a16:creationId xmlns:a16="http://schemas.microsoft.com/office/drawing/2014/main" id="{455EF03E-8ABE-4256-9D7F-06B556D75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69332856-5871-472F-97D3-094C5CF30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6E34BB15-99B7-4699-BCE8-87F5FB755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8" name="42-acr">
              <a:extLst>
                <a:ext uri="{FF2B5EF4-FFF2-40B4-BE49-F238E27FC236}">
                  <a16:creationId xmlns:a16="http://schemas.microsoft.com/office/drawing/2014/main" id="{8A11D9A7-7D9F-4E07-A689-0C2808B4A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0" name="42-acr-color">
              <a:extLst>
                <a:ext uri="{FF2B5EF4-FFF2-40B4-BE49-F238E27FC236}">
                  <a16:creationId xmlns:a16="http://schemas.microsoft.com/office/drawing/2014/main" id="{A9E06E60-970A-4BA8-86E9-CA0E3760A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2F6FFA2C-3CB9-4001-BF5D-DC40A0A6B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4" name="42-name-color">
              <a:extLst>
                <a:ext uri="{FF2B5EF4-FFF2-40B4-BE49-F238E27FC236}">
                  <a16:creationId xmlns:a16="http://schemas.microsoft.com/office/drawing/2014/main" id="{76D4E2E5-3101-420F-AD88-AE40CCF96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6" name="43-edge-system">
              <a:extLst>
                <a:ext uri="{FF2B5EF4-FFF2-40B4-BE49-F238E27FC236}">
                  <a16:creationId xmlns:a16="http://schemas.microsoft.com/office/drawing/2014/main" id="{05C4455F-855C-4626-8E78-DE27CA903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87059B04-FEAC-46DB-863F-4A8DE8525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cnop-together2-sysfp">
            <a:extLst>
              <a:ext uri="{FF2B5EF4-FFF2-40B4-BE49-F238E27FC236}">
                <a16:creationId xmlns:a16="http://schemas.microsoft.com/office/drawing/2014/main" id="{1A722B66-942E-4E33-BB81-D79ECDC1995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453980"/>
            <a:ext cx="12192000" cy="1950040"/>
            <a:chOff x="0" y="2453980"/>
            <a:chExt cx="12192000" cy="1950040"/>
          </a:xfrm>
        </p:grpSpPr>
        <p:pic>
          <p:nvPicPr>
            <p:cNvPr id="8" name="51-sysfp-bu-circle">
              <a:extLst>
                <a:ext uri="{FF2B5EF4-FFF2-40B4-BE49-F238E27FC236}">
                  <a16:creationId xmlns:a16="http://schemas.microsoft.com/office/drawing/2014/main" id="{D4995E25-40FA-403D-AE15-7E9BE7318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0" name="51-sysfp-bu-octagon">
              <a:extLst>
                <a:ext uri="{FF2B5EF4-FFF2-40B4-BE49-F238E27FC236}">
                  <a16:creationId xmlns:a16="http://schemas.microsoft.com/office/drawing/2014/main" id="{70F6CCD2-EEEC-4429-910D-C87B2F2E3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453980"/>
              <a:ext cx="12191997" cy="1950040"/>
            </a:xfrm>
            <a:prstGeom prst="rect">
              <a:avLst/>
            </a:prstGeom>
          </p:spPr>
        </p:pic>
        <p:pic>
          <p:nvPicPr>
            <p:cNvPr id="4" name="52-sysfp-td-circle">
              <a:extLst>
                <a:ext uri="{FF2B5EF4-FFF2-40B4-BE49-F238E27FC236}">
                  <a16:creationId xmlns:a16="http://schemas.microsoft.com/office/drawing/2014/main" id="{0DA84C99-C979-485B-917B-D14C3D5F6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453980"/>
              <a:ext cx="12191997" cy="1950040"/>
            </a:xfrm>
            <a:prstGeom prst="rect">
              <a:avLst/>
            </a:prstGeom>
          </p:spPr>
        </p:pic>
        <p:pic>
          <p:nvPicPr>
            <p:cNvPr id="6" name="52-sysfp-td-octagon">
              <a:extLst>
                <a:ext uri="{FF2B5EF4-FFF2-40B4-BE49-F238E27FC236}">
                  <a16:creationId xmlns:a16="http://schemas.microsoft.com/office/drawing/2014/main" id="{1F704F94-3D63-47F6-B469-88FC502D4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cnop-together2-layfp">
            <a:extLst>
              <a:ext uri="{FF2B5EF4-FFF2-40B4-BE49-F238E27FC236}">
                <a16:creationId xmlns:a16="http://schemas.microsoft.com/office/drawing/2014/main" id="{3E6482CE-1F2F-4B91-AA76-3195D8393CFB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453980"/>
            <a:ext cx="12192000" cy="1950040"/>
            <a:chOff x="0" y="2453980"/>
            <a:chExt cx="12192000" cy="1950040"/>
          </a:xfrm>
        </p:grpSpPr>
        <p:pic>
          <p:nvPicPr>
            <p:cNvPr id="12" name="61-layfp-blue">
              <a:extLst>
                <a:ext uri="{FF2B5EF4-FFF2-40B4-BE49-F238E27FC236}">
                  <a16:creationId xmlns:a16="http://schemas.microsoft.com/office/drawing/2014/main" id="{CE78D9DE-9DA1-4B4E-A14B-0469D429A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4" name="61-layfp-color">
              <a:extLst>
                <a:ext uri="{FF2B5EF4-FFF2-40B4-BE49-F238E27FC236}">
                  <a16:creationId xmlns:a16="http://schemas.microsoft.com/office/drawing/2014/main" id="{056EAD0C-2FD5-4AB4-ACB0-238AF6877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" name="61-layfp-grey">
              <a:extLst>
                <a:ext uri="{FF2B5EF4-FFF2-40B4-BE49-F238E27FC236}">
                  <a16:creationId xmlns:a16="http://schemas.microsoft.com/office/drawing/2014/main" id="{9A18D7A5-C97D-48F0-9C75-B1B9E8A21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6" name="62-layfp-process-blue">
              <a:extLst>
                <a:ext uri="{FF2B5EF4-FFF2-40B4-BE49-F238E27FC236}">
                  <a16:creationId xmlns:a16="http://schemas.microsoft.com/office/drawing/2014/main" id="{26D84C31-E06E-47E9-9BFE-462FEC34C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8" name="62-layfp-process-color">
              <a:extLst>
                <a:ext uri="{FF2B5EF4-FFF2-40B4-BE49-F238E27FC236}">
                  <a16:creationId xmlns:a16="http://schemas.microsoft.com/office/drawing/2014/main" id="{ADC2CD53-BA5F-4C20-9012-49A05B9C8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0" name="62-layfp-process-grey">
              <a:extLst>
                <a:ext uri="{FF2B5EF4-FFF2-40B4-BE49-F238E27FC236}">
                  <a16:creationId xmlns:a16="http://schemas.microsoft.com/office/drawing/2014/main" id="{A4DA9EF0-7846-43EF-957C-2EC9B34B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27" name="cnop-together2-3d">
            <a:extLst>
              <a:ext uri="{FF2B5EF4-FFF2-40B4-BE49-F238E27FC236}">
                <a16:creationId xmlns:a16="http://schemas.microsoft.com/office/drawing/2014/main" id="{A2E2D041-4532-4A7B-A647-781303F5E794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558109"/>
            <a:ext cx="12192000" cy="3741781"/>
            <a:chOff x="0" y="1558109"/>
            <a:chExt cx="12192000" cy="3741781"/>
          </a:xfrm>
        </p:grpSpPr>
        <p:pic>
          <p:nvPicPr>
            <p:cNvPr id="18" name="71-3d-cube-phy">
              <a:extLst>
                <a:ext uri="{FF2B5EF4-FFF2-40B4-BE49-F238E27FC236}">
                  <a16:creationId xmlns:a16="http://schemas.microsoft.com/office/drawing/2014/main" id="{6F1B2D22-3D7E-4AEE-9855-9DF74752C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8109"/>
              <a:ext cx="12192000" cy="3741781"/>
            </a:xfrm>
            <a:prstGeom prst="rect">
              <a:avLst/>
            </a:prstGeom>
          </p:spPr>
        </p:pic>
        <p:pic>
          <p:nvPicPr>
            <p:cNvPr id="20" name="72-3d-cube-blue">
              <a:extLst>
                <a:ext uri="{FF2B5EF4-FFF2-40B4-BE49-F238E27FC236}">
                  <a16:creationId xmlns:a16="http://schemas.microsoft.com/office/drawing/2014/main" id="{4FF62F4B-A788-4718-B9C0-246AF7011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8109"/>
              <a:ext cx="12192000" cy="3741781"/>
            </a:xfrm>
            <a:prstGeom prst="rect">
              <a:avLst/>
            </a:prstGeom>
          </p:spPr>
        </p:pic>
        <p:pic>
          <p:nvPicPr>
            <p:cNvPr id="22" name="72-3d-cube-color">
              <a:extLst>
                <a:ext uri="{FF2B5EF4-FFF2-40B4-BE49-F238E27FC236}">
                  <a16:creationId xmlns:a16="http://schemas.microsoft.com/office/drawing/2014/main" id="{05AF7482-2354-4C75-B271-18760A7F2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8109"/>
              <a:ext cx="12192000" cy="3741781"/>
            </a:xfrm>
            <a:prstGeom prst="rect">
              <a:avLst/>
            </a:prstGeom>
          </p:spPr>
        </p:pic>
        <p:pic>
          <p:nvPicPr>
            <p:cNvPr id="24" name="72-3d-cube-grey">
              <a:extLst>
                <a:ext uri="{FF2B5EF4-FFF2-40B4-BE49-F238E27FC236}">
                  <a16:creationId xmlns:a16="http://schemas.microsoft.com/office/drawing/2014/main" id="{406C4E6F-94F9-416D-9A45-1217A61CA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8109"/>
              <a:ext cx="12192000" cy="3741781"/>
            </a:xfrm>
            <a:prstGeom prst="rect">
              <a:avLst/>
            </a:prstGeom>
          </p:spPr>
        </p:pic>
        <p:pic>
          <p:nvPicPr>
            <p:cNvPr id="26" name="73-3d-cylinder-phy">
              <a:extLst>
                <a:ext uri="{FF2B5EF4-FFF2-40B4-BE49-F238E27FC236}">
                  <a16:creationId xmlns:a16="http://schemas.microsoft.com/office/drawing/2014/main" id="{91BD0105-E9DF-4C36-A249-CA91297B4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8109"/>
              <a:ext cx="12192000" cy="3741781"/>
            </a:xfrm>
            <a:prstGeom prst="rect">
              <a:avLst/>
            </a:prstGeom>
          </p:spPr>
        </p:pic>
        <p:pic>
          <p:nvPicPr>
            <p:cNvPr id="3" name="74-3d-cylinder-blue">
              <a:extLst>
                <a:ext uri="{FF2B5EF4-FFF2-40B4-BE49-F238E27FC236}">
                  <a16:creationId xmlns:a16="http://schemas.microsoft.com/office/drawing/2014/main" id="{6EA475D1-EB5F-49AF-A385-D02D45258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8109"/>
              <a:ext cx="12192000" cy="3741781"/>
            </a:xfrm>
            <a:prstGeom prst="rect">
              <a:avLst/>
            </a:prstGeom>
          </p:spPr>
        </p:pic>
        <p:pic>
          <p:nvPicPr>
            <p:cNvPr id="6" name="74-3d-cylinder-color">
              <a:extLst>
                <a:ext uri="{FF2B5EF4-FFF2-40B4-BE49-F238E27FC236}">
                  <a16:creationId xmlns:a16="http://schemas.microsoft.com/office/drawing/2014/main" id="{0A24EE7E-C48C-48DC-BFBC-320CCFFBD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8109"/>
              <a:ext cx="12192000" cy="3741781"/>
            </a:xfrm>
            <a:prstGeom prst="rect">
              <a:avLst/>
            </a:prstGeom>
          </p:spPr>
        </p:pic>
        <p:pic>
          <p:nvPicPr>
            <p:cNvPr id="8" name="74-3d-cylinder-grey">
              <a:extLst>
                <a:ext uri="{FF2B5EF4-FFF2-40B4-BE49-F238E27FC236}">
                  <a16:creationId xmlns:a16="http://schemas.microsoft.com/office/drawing/2014/main" id="{D06A4B83-CF75-4050-B245-B4ABA7260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8109"/>
              <a:ext cx="12192000" cy="3741781"/>
            </a:xfrm>
            <a:prstGeom prst="rect">
              <a:avLst/>
            </a:prstGeom>
          </p:spPr>
        </p:pic>
        <p:pic>
          <p:nvPicPr>
            <p:cNvPr id="10" name="75-3d-prism-phy">
              <a:extLst>
                <a:ext uri="{FF2B5EF4-FFF2-40B4-BE49-F238E27FC236}">
                  <a16:creationId xmlns:a16="http://schemas.microsoft.com/office/drawing/2014/main" id="{11C41477-C2D4-4A89-9C7F-16672C710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8109"/>
              <a:ext cx="12192000" cy="3741781"/>
            </a:xfrm>
            <a:prstGeom prst="rect">
              <a:avLst/>
            </a:prstGeom>
          </p:spPr>
        </p:pic>
        <p:pic>
          <p:nvPicPr>
            <p:cNvPr id="12" name="76-3d-prism-blue">
              <a:extLst>
                <a:ext uri="{FF2B5EF4-FFF2-40B4-BE49-F238E27FC236}">
                  <a16:creationId xmlns:a16="http://schemas.microsoft.com/office/drawing/2014/main" id="{520FF021-2613-4E93-B211-5FAE2086C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8109"/>
              <a:ext cx="12192000" cy="3741781"/>
            </a:xfrm>
            <a:prstGeom prst="rect">
              <a:avLst/>
            </a:prstGeom>
          </p:spPr>
        </p:pic>
        <p:pic>
          <p:nvPicPr>
            <p:cNvPr id="14" name="76-3d-prism-color">
              <a:extLst>
                <a:ext uri="{FF2B5EF4-FFF2-40B4-BE49-F238E27FC236}">
                  <a16:creationId xmlns:a16="http://schemas.microsoft.com/office/drawing/2014/main" id="{B72DD760-C619-48AE-ADBF-F42A5A0DE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8109"/>
              <a:ext cx="12192000" cy="3741781"/>
            </a:xfrm>
            <a:prstGeom prst="rect">
              <a:avLst/>
            </a:prstGeom>
          </p:spPr>
        </p:pic>
        <p:pic>
          <p:nvPicPr>
            <p:cNvPr id="16" name="76-3d-prism-grey">
              <a:extLst>
                <a:ext uri="{FF2B5EF4-FFF2-40B4-BE49-F238E27FC236}">
                  <a16:creationId xmlns:a16="http://schemas.microsoft.com/office/drawing/2014/main" id="{BC1CBB79-44DA-4655-8415-480226A66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8109"/>
              <a:ext cx="12192000" cy="3741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2670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CNOP-Together2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1802</cp:revision>
  <cp:lastPrinted>2019-03-22T12:40:58Z</cp:lastPrinted>
  <dcterms:created xsi:type="dcterms:W3CDTF">2019-03-15T11:17:06Z</dcterms:created>
  <dcterms:modified xsi:type="dcterms:W3CDTF">2019-05-17T08:44:56Z</dcterms:modified>
</cp:coreProperties>
</file>