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30" r:id="rId3"/>
    <p:sldId id="333" r:id="rId4"/>
    <p:sldId id="331" r:id="rId5"/>
    <p:sldId id="332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cnop-together3-sysfp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cnop-together3-layfp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cnop-together3-3d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cnop-together3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CNOP-Together3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cnop-together3">
            <a:extLst>
              <a:ext uri="{FF2B5EF4-FFF2-40B4-BE49-F238E27FC236}">
                <a16:creationId xmlns:a16="http://schemas.microsoft.com/office/drawing/2014/main" id="{F98A4875-B183-4BC7-AEE8-4AAF17DED98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46" name="00-frame">
              <a:extLst>
                <a:ext uri="{FF2B5EF4-FFF2-40B4-BE49-F238E27FC236}">
                  <a16:creationId xmlns:a16="http://schemas.microsoft.com/office/drawing/2014/main" id="{466E7104-58EE-4295-8EBA-53F12BA12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E305B6F8-78A6-47A1-9203-87D28D5E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0" name="11-phy">
              <a:extLst>
                <a:ext uri="{FF2B5EF4-FFF2-40B4-BE49-F238E27FC236}">
                  <a16:creationId xmlns:a16="http://schemas.microsoft.com/office/drawing/2014/main" id="{FE6CBC52-07BB-466C-B609-64B2A4BE4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2" name="11-phy-full">
              <a:extLst>
                <a:ext uri="{FF2B5EF4-FFF2-40B4-BE49-F238E27FC236}">
                  <a16:creationId xmlns:a16="http://schemas.microsoft.com/office/drawing/2014/main" id="{4B668595-E964-4D34-8E19-C736AFDCB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4" name="12-axis-text">
              <a:extLst>
                <a:ext uri="{FF2B5EF4-FFF2-40B4-BE49-F238E27FC236}">
                  <a16:creationId xmlns:a16="http://schemas.microsoft.com/office/drawing/2014/main" id="{9C07F83F-E2C9-4B40-B6B1-5E99EF735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47AAB3A8-172A-47AE-B5DE-566530A3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EA7D4280-FE0D-4F91-B984-6F2AF806B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92F47893-F8D7-426B-AB69-665D8E92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20-system-grey">
              <a:extLst>
                <a:ext uri="{FF2B5EF4-FFF2-40B4-BE49-F238E27FC236}">
                  <a16:creationId xmlns:a16="http://schemas.microsoft.com/office/drawing/2014/main" id="{0577917A-0B79-4CD7-A154-4F680E578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9F6E109B-50F2-435C-92DD-006AE493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30-layer-blue">
              <a:extLst>
                <a:ext uri="{FF2B5EF4-FFF2-40B4-BE49-F238E27FC236}">
                  <a16:creationId xmlns:a16="http://schemas.microsoft.com/office/drawing/2014/main" id="{C0B0A46A-3183-456C-923D-C9BB8C1A0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2FC2F48F-3D2F-4DD2-9362-883E55590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30-layer-grey">
              <a:extLst>
                <a:ext uri="{FF2B5EF4-FFF2-40B4-BE49-F238E27FC236}">
                  <a16:creationId xmlns:a16="http://schemas.microsoft.com/office/drawing/2014/main" id="{941DA5A3-2E06-45D3-B88F-94E5D04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40F4D1CE-F289-4E09-827F-C8CECA645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8" name="31-frame-color">
              <a:extLst>
                <a:ext uri="{FF2B5EF4-FFF2-40B4-BE49-F238E27FC236}">
                  <a16:creationId xmlns:a16="http://schemas.microsoft.com/office/drawing/2014/main" id="{73D316AD-48D1-4DDE-BDCB-351331F8E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AAC54EC-CE00-48E9-9EFB-4D39162FF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2" name="32-acr-color">
              <a:extLst>
                <a:ext uri="{FF2B5EF4-FFF2-40B4-BE49-F238E27FC236}">
                  <a16:creationId xmlns:a16="http://schemas.microsoft.com/office/drawing/2014/main" id="{C731F8B0-34A0-4A26-B761-AE5D47B1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C3AECA4-2B16-4E6A-8F5E-6831D6E5B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6" name="32-name-color">
              <a:extLst>
                <a:ext uri="{FF2B5EF4-FFF2-40B4-BE49-F238E27FC236}">
                  <a16:creationId xmlns:a16="http://schemas.microsoft.com/office/drawing/2014/main" id="{AC2A527B-32AB-4041-AC49-BABC3648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8" name="40-process-blue">
              <a:extLst>
                <a:ext uri="{FF2B5EF4-FFF2-40B4-BE49-F238E27FC236}">
                  <a16:creationId xmlns:a16="http://schemas.microsoft.com/office/drawing/2014/main" id="{BD62C8A1-F70D-4D8F-B202-8E3AAF91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24843DAD-3726-4118-A2DC-ACF96E55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62382B06-F308-4361-82E8-BE80EA6B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4" name="42-acr">
              <a:extLst>
                <a:ext uri="{FF2B5EF4-FFF2-40B4-BE49-F238E27FC236}">
                  <a16:creationId xmlns:a16="http://schemas.microsoft.com/office/drawing/2014/main" id="{B08F6596-6C77-4CEB-9A40-8913D6E49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6" name="42-acr-color">
              <a:extLst>
                <a:ext uri="{FF2B5EF4-FFF2-40B4-BE49-F238E27FC236}">
                  <a16:creationId xmlns:a16="http://schemas.microsoft.com/office/drawing/2014/main" id="{D7D133E8-6E4F-4BEB-9DC4-D6A4E2F4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8" name="42-name">
              <a:extLst>
                <a:ext uri="{FF2B5EF4-FFF2-40B4-BE49-F238E27FC236}">
                  <a16:creationId xmlns:a16="http://schemas.microsoft.com/office/drawing/2014/main" id="{B22EDFA8-4A12-40A7-A7E5-A9DD4E8B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0" name="42-name-color">
              <a:extLst>
                <a:ext uri="{FF2B5EF4-FFF2-40B4-BE49-F238E27FC236}">
                  <a16:creationId xmlns:a16="http://schemas.microsoft.com/office/drawing/2014/main" id="{9456C0EE-2F5A-4714-BF2A-C5499D5E7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2" name="43-edge-system">
              <a:extLst>
                <a:ext uri="{FF2B5EF4-FFF2-40B4-BE49-F238E27FC236}">
                  <a16:creationId xmlns:a16="http://schemas.microsoft.com/office/drawing/2014/main" id="{66591D82-F822-4C9A-86E6-09F23B70F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4" name="44-edge-layer">
              <a:extLst>
                <a:ext uri="{FF2B5EF4-FFF2-40B4-BE49-F238E27FC236}">
                  <a16:creationId xmlns:a16="http://schemas.microsoft.com/office/drawing/2014/main" id="{3E3C4814-BA0C-4610-B62C-03B33721E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together3-sysfp">
            <a:extLst>
              <a:ext uri="{FF2B5EF4-FFF2-40B4-BE49-F238E27FC236}">
                <a16:creationId xmlns:a16="http://schemas.microsoft.com/office/drawing/2014/main" id="{6D64D669-CF21-461C-81F9-A5480E942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D4F1FBF2-2FBD-4197-B0B6-3FD7CDC7E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85E42023-B74E-4926-BBBC-BBAA4CC92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2335D722-6B9F-4521-AD74-C7A84AF5E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7E9526E0-20FC-40F3-95E5-7ADCC8E08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together3-layfp">
            <a:extLst>
              <a:ext uri="{FF2B5EF4-FFF2-40B4-BE49-F238E27FC236}">
                <a16:creationId xmlns:a16="http://schemas.microsoft.com/office/drawing/2014/main" id="{98DBCCAD-B070-4A66-A846-32C4A0AE0B7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4" name="61-layfp-blue">
              <a:extLst>
                <a:ext uri="{FF2B5EF4-FFF2-40B4-BE49-F238E27FC236}">
                  <a16:creationId xmlns:a16="http://schemas.microsoft.com/office/drawing/2014/main" id="{2ADE30E9-AF66-4CF8-904A-1BF4F74FD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61-layfp-color">
              <a:extLst>
                <a:ext uri="{FF2B5EF4-FFF2-40B4-BE49-F238E27FC236}">
                  <a16:creationId xmlns:a16="http://schemas.microsoft.com/office/drawing/2014/main" id="{324891A8-897B-4620-9BD7-294EDE2F0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61-layfp-grey">
              <a:extLst>
                <a:ext uri="{FF2B5EF4-FFF2-40B4-BE49-F238E27FC236}">
                  <a16:creationId xmlns:a16="http://schemas.microsoft.com/office/drawing/2014/main" id="{15B5B13D-D1A5-49B2-B502-DFF1544D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62-layfp-process-blue">
              <a:extLst>
                <a:ext uri="{FF2B5EF4-FFF2-40B4-BE49-F238E27FC236}">
                  <a16:creationId xmlns:a16="http://schemas.microsoft.com/office/drawing/2014/main" id="{FB6039E5-1950-47B4-A1B2-EF136E6B9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62-layfp-process-color">
              <a:extLst>
                <a:ext uri="{FF2B5EF4-FFF2-40B4-BE49-F238E27FC236}">
                  <a16:creationId xmlns:a16="http://schemas.microsoft.com/office/drawing/2014/main" id="{2E2ACEB6-5087-47F4-B3C7-FEAC6DD5C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62-layfp-process-grey">
              <a:extLst>
                <a:ext uri="{FF2B5EF4-FFF2-40B4-BE49-F238E27FC236}">
                  <a16:creationId xmlns:a16="http://schemas.microsoft.com/office/drawing/2014/main" id="{22534EDD-8C52-4199-B72D-253CB5B2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cnop-together3-3d">
            <a:extLst>
              <a:ext uri="{FF2B5EF4-FFF2-40B4-BE49-F238E27FC236}">
                <a16:creationId xmlns:a16="http://schemas.microsoft.com/office/drawing/2014/main" id="{9B2BE0B4-3A82-44F9-8B49-42D6700FD97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559911"/>
            <a:ext cx="12192000" cy="3738177"/>
            <a:chOff x="0" y="1559911"/>
            <a:chExt cx="12192000" cy="3738177"/>
          </a:xfrm>
        </p:grpSpPr>
        <p:pic>
          <p:nvPicPr>
            <p:cNvPr id="24" name="71-3d-cube-phy">
              <a:extLst>
                <a:ext uri="{FF2B5EF4-FFF2-40B4-BE49-F238E27FC236}">
                  <a16:creationId xmlns:a16="http://schemas.microsoft.com/office/drawing/2014/main" id="{DABE3148-A643-4372-BB62-341F3CD58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26" name="72-3d-cube-blue">
              <a:extLst>
                <a:ext uri="{FF2B5EF4-FFF2-40B4-BE49-F238E27FC236}">
                  <a16:creationId xmlns:a16="http://schemas.microsoft.com/office/drawing/2014/main" id="{F83F5EB6-5A89-4358-A856-F1D802F56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3" name="72-3d-cube-color">
              <a:extLst>
                <a:ext uri="{FF2B5EF4-FFF2-40B4-BE49-F238E27FC236}">
                  <a16:creationId xmlns:a16="http://schemas.microsoft.com/office/drawing/2014/main" id="{2C5D4218-EA8B-41AE-B50B-7FB0BFFB9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6" name="72-3d-cube-grey">
              <a:extLst>
                <a:ext uri="{FF2B5EF4-FFF2-40B4-BE49-F238E27FC236}">
                  <a16:creationId xmlns:a16="http://schemas.microsoft.com/office/drawing/2014/main" id="{BC12BA6A-2306-429F-B415-7EF3ED07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8" name="73-3d-cylinder-phy">
              <a:extLst>
                <a:ext uri="{FF2B5EF4-FFF2-40B4-BE49-F238E27FC236}">
                  <a16:creationId xmlns:a16="http://schemas.microsoft.com/office/drawing/2014/main" id="{513380A2-B62F-4B86-8623-815A8B2F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0" name="74-3d-cylinder-blue">
              <a:extLst>
                <a:ext uri="{FF2B5EF4-FFF2-40B4-BE49-F238E27FC236}">
                  <a16:creationId xmlns:a16="http://schemas.microsoft.com/office/drawing/2014/main" id="{8A99151C-5286-4D17-8EBA-5B921B6AC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2" name="74-3d-cylinder-color">
              <a:extLst>
                <a:ext uri="{FF2B5EF4-FFF2-40B4-BE49-F238E27FC236}">
                  <a16:creationId xmlns:a16="http://schemas.microsoft.com/office/drawing/2014/main" id="{D90F2AC2-04D6-40B9-8793-57D0E06B1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4" name="74-3d-cylinder-grey">
              <a:extLst>
                <a:ext uri="{FF2B5EF4-FFF2-40B4-BE49-F238E27FC236}">
                  <a16:creationId xmlns:a16="http://schemas.microsoft.com/office/drawing/2014/main" id="{9FC52C1A-F196-4CE7-8AC1-093E8A57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50C6A744-DCBA-4AE6-9D73-20AA0D218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8" name="76-3d-prism-blue">
              <a:extLst>
                <a:ext uri="{FF2B5EF4-FFF2-40B4-BE49-F238E27FC236}">
                  <a16:creationId xmlns:a16="http://schemas.microsoft.com/office/drawing/2014/main" id="{447022C1-9A4A-47C8-AFC4-F34278196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20" name="76-3d-prism-color">
              <a:extLst>
                <a:ext uri="{FF2B5EF4-FFF2-40B4-BE49-F238E27FC236}">
                  <a16:creationId xmlns:a16="http://schemas.microsoft.com/office/drawing/2014/main" id="{6F1EA91F-B24E-4F86-8C04-002F09FFB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22" name="76-3d-prism-grey">
              <a:extLst>
                <a:ext uri="{FF2B5EF4-FFF2-40B4-BE49-F238E27FC236}">
                  <a16:creationId xmlns:a16="http://schemas.microsoft.com/office/drawing/2014/main" id="{66D02E39-ACDA-4232-946C-DFCB6CF6E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FD1-E95A-4B30-802A-AA3E054B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81-design-top">
            <a:extLst>
              <a:ext uri="{FF2B5EF4-FFF2-40B4-BE49-F238E27FC236}">
                <a16:creationId xmlns:a16="http://schemas.microsoft.com/office/drawing/2014/main" id="{1526A5C7-9F6B-43A2-8636-4291A6F42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699"/>
            <a:ext cx="12192000" cy="1747950"/>
          </a:xfrm>
          <a:prstGeom prst="rect">
            <a:avLst/>
          </a:prstGeom>
        </p:spPr>
      </p:pic>
      <p:pic>
        <p:nvPicPr>
          <p:cNvPr id="6" name="82-design-bottom">
            <a:extLst>
              <a:ext uri="{FF2B5EF4-FFF2-40B4-BE49-F238E27FC236}">
                <a16:creationId xmlns:a16="http://schemas.microsoft.com/office/drawing/2014/main" id="{58FE69F0-1458-4708-A3FF-E20225BD3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12192000" cy="9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9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2766</TotalTime>
  <Words>24</Words>
  <Application>Microsoft Office PowerPoint</Application>
  <PresentationFormat>Widescreen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Consolas</vt:lpstr>
      <vt:lpstr>Garamond</vt:lpstr>
      <vt:lpstr>Office Theme</vt:lpstr>
      <vt:lpstr>PPT Graphics  CNOP-Together3</vt:lpstr>
      <vt:lpstr>Network Schema</vt:lpstr>
      <vt:lpstr>System Fingerprints</vt:lpstr>
      <vt:lpstr>Layer Fingerprint</vt:lpstr>
      <vt:lpstr>3D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1821</cp:revision>
  <cp:lastPrinted>2019-03-22T12:40:58Z</cp:lastPrinted>
  <dcterms:created xsi:type="dcterms:W3CDTF">2019-03-15T11:17:06Z</dcterms:created>
  <dcterms:modified xsi:type="dcterms:W3CDTF">2019-05-17T08:45:55Z</dcterms:modified>
</cp:coreProperties>
</file>