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9" r:id="rId2"/>
    <p:sldId id="330" r:id="rId3"/>
    <p:sldId id="333" r:id="rId4"/>
    <p:sldId id="331" r:id="rId5"/>
    <p:sldId id="332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af-d22-copper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af-d22-copper-sysfp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af-d22-copper-layfp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af-d22-copper-3d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af-d22-copper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AF-D22-Copper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af-d22-copper">
            <a:extLst>
              <a:ext uri="{FF2B5EF4-FFF2-40B4-BE49-F238E27FC236}">
                <a16:creationId xmlns:a16="http://schemas.microsoft.com/office/drawing/2014/main" id="{68280AA4-A69F-480C-A754-47C59468F30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B25114B7-D051-4F93-9B44-C37C073AE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B11537F1-074F-4965-8A15-D5F7CF23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6" name="11-phy">
              <a:extLst>
                <a:ext uri="{FF2B5EF4-FFF2-40B4-BE49-F238E27FC236}">
                  <a16:creationId xmlns:a16="http://schemas.microsoft.com/office/drawing/2014/main" id="{9B052E33-2BE5-4414-AE7B-3F62D2E17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8" name="11-phy-full">
              <a:extLst>
                <a:ext uri="{FF2B5EF4-FFF2-40B4-BE49-F238E27FC236}">
                  <a16:creationId xmlns:a16="http://schemas.microsoft.com/office/drawing/2014/main" id="{F60D4FE5-7DE0-4937-A052-157AA0D8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" name="12-axis-text">
              <a:extLst>
                <a:ext uri="{FF2B5EF4-FFF2-40B4-BE49-F238E27FC236}">
                  <a16:creationId xmlns:a16="http://schemas.microsoft.com/office/drawing/2014/main" id="{0F7578DE-EFE1-4938-9C01-6DB1288F9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6" name="12-system-names">
              <a:extLst>
                <a:ext uri="{FF2B5EF4-FFF2-40B4-BE49-F238E27FC236}">
                  <a16:creationId xmlns:a16="http://schemas.microsoft.com/office/drawing/2014/main" id="{2EF2066C-0C89-4D22-AEE3-0816D403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20-system-blue">
              <a:extLst>
                <a:ext uri="{FF2B5EF4-FFF2-40B4-BE49-F238E27FC236}">
                  <a16:creationId xmlns:a16="http://schemas.microsoft.com/office/drawing/2014/main" id="{EB820FF1-2F2C-4B23-BFF8-875FE1467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5047249F-1613-4C30-9132-A89943F98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10D69B7A-A9A1-4E3A-9D7A-691370F4E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EA6EBE28-9B0D-426E-931B-D31AC7DA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6" name="30-layer-blue">
              <a:extLst>
                <a:ext uri="{FF2B5EF4-FFF2-40B4-BE49-F238E27FC236}">
                  <a16:creationId xmlns:a16="http://schemas.microsoft.com/office/drawing/2014/main" id="{2B8303A4-9F7A-40DB-9543-8F7E4E3F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122659B6-4609-4D69-ABA7-D959E1693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83E8C7B1-2A0D-48E7-AE1D-15D99BE1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1857217C-AF60-424B-99AC-65CEFE22F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902DB30E-CE9D-4F4A-85C5-67B1BEEA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A7202EE6-876E-4830-8F92-8254ECCF3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35620008-635E-4DA6-B6CF-CE2F8EF7B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0" name="32-name">
              <a:extLst>
                <a:ext uri="{FF2B5EF4-FFF2-40B4-BE49-F238E27FC236}">
                  <a16:creationId xmlns:a16="http://schemas.microsoft.com/office/drawing/2014/main" id="{7F5AC505-D142-41BF-85A6-569CFD92C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E4D80B52-B340-4A6C-B5CD-ECE351F6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4" name="40-process-blue">
              <a:extLst>
                <a:ext uri="{FF2B5EF4-FFF2-40B4-BE49-F238E27FC236}">
                  <a16:creationId xmlns:a16="http://schemas.microsoft.com/office/drawing/2014/main" id="{5D7DBE2C-5D06-4E0E-BEE5-76607157B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D082AFC9-CE6B-4709-A5C6-009D196D4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DB29A7AE-E32E-4509-B646-9B942208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15581A51-FAFA-40A3-9830-D4EFADDA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2" name="42-acr-color">
              <a:extLst>
                <a:ext uri="{FF2B5EF4-FFF2-40B4-BE49-F238E27FC236}">
                  <a16:creationId xmlns:a16="http://schemas.microsoft.com/office/drawing/2014/main" id="{93C3B05E-8288-4B96-98E5-9C38437B6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4" name="42-name">
              <a:extLst>
                <a:ext uri="{FF2B5EF4-FFF2-40B4-BE49-F238E27FC236}">
                  <a16:creationId xmlns:a16="http://schemas.microsoft.com/office/drawing/2014/main" id="{D52BA832-1D4C-45D3-BDA0-7D36A1F8D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6" name="42-name-color">
              <a:extLst>
                <a:ext uri="{FF2B5EF4-FFF2-40B4-BE49-F238E27FC236}">
                  <a16:creationId xmlns:a16="http://schemas.microsoft.com/office/drawing/2014/main" id="{8158F560-1AAE-4407-B144-CCB81E73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8B6410D0-6ED6-4F72-AC03-3CF8BE96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0" name="44-edge-layer">
              <a:extLst>
                <a:ext uri="{FF2B5EF4-FFF2-40B4-BE49-F238E27FC236}">
                  <a16:creationId xmlns:a16="http://schemas.microsoft.com/office/drawing/2014/main" id="{E4BBA602-A2BD-455A-86B1-9565DFE48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af-d22-copper-sysfp">
            <a:extLst>
              <a:ext uri="{FF2B5EF4-FFF2-40B4-BE49-F238E27FC236}">
                <a16:creationId xmlns:a16="http://schemas.microsoft.com/office/drawing/2014/main" id="{CE72E3A9-A232-4759-B0FB-CB4C141A4B1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6EA1005C-7D68-49E4-8E71-3BB55993D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F8D7C327-E4D9-4189-BF17-532A1E324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B7A71B7A-0D6A-4E16-8B41-87E3953B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75D34925-F722-4C91-B411-8410C33F3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copper-layfp">
            <a:extLst>
              <a:ext uri="{FF2B5EF4-FFF2-40B4-BE49-F238E27FC236}">
                <a16:creationId xmlns:a16="http://schemas.microsoft.com/office/drawing/2014/main" id="{24DC0A98-C168-4A53-AAF3-D746B09273F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6" name="61-layfp-blue">
              <a:extLst>
                <a:ext uri="{FF2B5EF4-FFF2-40B4-BE49-F238E27FC236}">
                  <a16:creationId xmlns:a16="http://schemas.microsoft.com/office/drawing/2014/main" id="{8AC18739-F436-4627-A2DE-94C1BE11D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61-layfp-color">
              <a:extLst>
                <a:ext uri="{FF2B5EF4-FFF2-40B4-BE49-F238E27FC236}">
                  <a16:creationId xmlns:a16="http://schemas.microsoft.com/office/drawing/2014/main" id="{1A6D8085-4A22-432F-BDB2-F8DADD20F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0" name="61-layfp-grey">
              <a:extLst>
                <a:ext uri="{FF2B5EF4-FFF2-40B4-BE49-F238E27FC236}">
                  <a16:creationId xmlns:a16="http://schemas.microsoft.com/office/drawing/2014/main" id="{13AE167B-A946-4786-B787-66A287E26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2" name="62-layfp-process-blue">
              <a:extLst>
                <a:ext uri="{FF2B5EF4-FFF2-40B4-BE49-F238E27FC236}">
                  <a16:creationId xmlns:a16="http://schemas.microsoft.com/office/drawing/2014/main" id="{9A1F64BE-8DAA-4C1A-AB36-1D63658F3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4" name="62-layfp-process-color">
              <a:extLst>
                <a:ext uri="{FF2B5EF4-FFF2-40B4-BE49-F238E27FC236}">
                  <a16:creationId xmlns:a16="http://schemas.microsoft.com/office/drawing/2014/main" id="{13500704-5189-41E0-8A24-8D25EA107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" name="62-layfp-process-grey">
              <a:extLst>
                <a:ext uri="{FF2B5EF4-FFF2-40B4-BE49-F238E27FC236}">
                  <a16:creationId xmlns:a16="http://schemas.microsoft.com/office/drawing/2014/main" id="{52E41C42-B23F-4DA4-B82F-979790E3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83" name="af-d22-copper-3d">
            <a:extLst>
              <a:ext uri="{FF2B5EF4-FFF2-40B4-BE49-F238E27FC236}">
                <a16:creationId xmlns:a16="http://schemas.microsoft.com/office/drawing/2014/main" id="{F0AD117D-1934-494C-B17D-03AAFD1B8F5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16868"/>
            <a:ext cx="12192000" cy="4624264"/>
            <a:chOff x="0" y="1116868"/>
            <a:chExt cx="12192000" cy="4624264"/>
          </a:xfrm>
        </p:grpSpPr>
        <p:pic>
          <p:nvPicPr>
            <p:cNvPr id="81" name="71-3d-cube-phy">
              <a:extLst>
                <a:ext uri="{FF2B5EF4-FFF2-40B4-BE49-F238E27FC236}">
                  <a16:creationId xmlns:a16="http://schemas.microsoft.com/office/drawing/2014/main" id="{0C07149A-3FF1-4858-8C50-B8C9A2D79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59" name="72-3d-cube-blue">
              <a:extLst>
                <a:ext uri="{FF2B5EF4-FFF2-40B4-BE49-F238E27FC236}">
                  <a16:creationId xmlns:a16="http://schemas.microsoft.com/office/drawing/2014/main" id="{13581A2B-39BD-406F-845B-0C7FB813F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61" name="72-3d-cube-color">
              <a:extLst>
                <a:ext uri="{FF2B5EF4-FFF2-40B4-BE49-F238E27FC236}">
                  <a16:creationId xmlns:a16="http://schemas.microsoft.com/office/drawing/2014/main" id="{AC4EA1C6-705F-44BF-80F8-CFF3D777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63" name="72-3d-cube-grey">
              <a:extLst>
                <a:ext uri="{FF2B5EF4-FFF2-40B4-BE49-F238E27FC236}">
                  <a16:creationId xmlns:a16="http://schemas.microsoft.com/office/drawing/2014/main" id="{6AE2FBAF-14D5-4FCD-A6E6-0A5A33914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65" name="73-3d-cylinder-phy">
              <a:extLst>
                <a:ext uri="{FF2B5EF4-FFF2-40B4-BE49-F238E27FC236}">
                  <a16:creationId xmlns:a16="http://schemas.microsoft.com/office/drawing/2014/main" id="{F8CAF62C-1D00-4CA6-A5C9-3BFE0209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67" name="74-3d-cylinder-blue">
              <a:extLst>
                <a:ext uri="{FF2B5EF4-FFF2-40B4-BE49-F238E27FC236}">
                  <a16:creationId xmlns:a16="http://schemas.microsoft.com/office/drawing/2014/main" id="{FF75C2FB-7799-4BDF-A00F-711DE45FD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  <p:pic>
          <p:nvPicPr>
            <p:cNvPr id="69" name="74-3d-cylinder-color">
              <a:extLst>
                <a:ext uri="{FF2B5EF4-FFF2-40B4-BE49-F238E27FC236}">
                  <a16:creationId xmlns:a16="http://schemas.microsoft.com/office/drawing/2014/main" id="{DD324808-8918-40BA-A920-8202B5C0C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  <p:pic>
          <p:nvPicPr>
            <p:cNvPr id="71" name="74-3d-cylinder-grey">
              <a:extLst>
                <a:ext uri="{FF2B5EF4-FFF2-40B4-BE49-F238E27FC236}">
                  <a16:creationId xmlns:a16="http://schemas.microsoft.com/office/drawing/2014/main" id="{965B80E6-73BF-41C5-ABB7-028B5D861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  <p:pic>
          <p:nvPicPr>
            <p:cNvPr id="73" name="75-3d-prism-phy">
              <a:extLst>
                <a:ext uri="{FF2B5EF4-FFF2-40B4-BE49-F238E27FC236}">
                  <a16:creationId xmlns:a16="http://schemas.microsoft.com/office/drawing/2014/main" id="{6DB2CCAF-F9D5-4A06-A9F3-ACB58C14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75" name="76-3d-prism-blue">
              <a:extLst>
                <a:ext uri="{FF2B5EF4-FFF2-40B4-BE49-F238E27FC236}">
                  <a16:creationId xmlns:a16="http://schemas.microsoft.com/office/drawing/2014/main" id="{72C60F29-FA32-4EC9-A653-943AA724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  <p:pic>
          <p:nvPicPr>
            <p:cNvPr id="77" name="76-3d-prism-color">
              <a:extLst>
                <a:ext uri="{FF2B5EF4-FFF2-40B4-BE49-F238E27FC236}">
                  <a16:creationId xmlns:a16="http://schemas.microsoft.com/office/drawing/2014/main" id="{A2EAE638-BDEF-4E27-A75A-D38C78C2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  <p:pic>
          <p:nvPicPr>
            <p:cNvPr id="79" name="76-3d-prism-grey">
              <a:extLst>
                <a:ext uri="{FF2B5EF4-FFF2-40B4-BE49-F238E27FC236}">
                  <a16:creationId xmlns:a16="http://schemas.microsoft.com/office/drawing/2014/main" id="{A42101CB-B4C2-417F-9DEA-6C1CE3CF6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09F2-A502-4FE7-A05A-609E0C1F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10" name="81-design">
            <a:extLst>
              <a:ext uri="{FF2B5EF4-FFF2-40B4-BE49-F238E27FC236}">
                <a16:creationId xmlns:a16="http://schemas.microsoft.com/office/drawing/2014/main" id="{600B1766-C746-4ABC-8A36-00850DE4A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887"/>
            <a:ext cx="12192000" cy="46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2660</TotalTime>
  <Words>24</Words>
  <Application>Microsoft Office PowerPoint</Application>
  <PresentationFormat>Widescreen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Consolas</vt:lpstr>
      <vt:lpstr>Garamond</vt:lpstr>
      <vt:lpstr>Office Theme</vt:lpstr>
      <vt:lpstr>PPT Graphics  AF-D22-Copper</vt:lpstr>
      <vt:lpstr>Network Schema</vt:lpstr>
      <vt:lpstr>System Fingerprints</vt:lpstr>
      <vt:lpstr>Layer Fingerprint</vt:lpstr>
      <vt:lpstr>3D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1789</cp:revision>
  <cp:lastPrinted>2019-03-22T12:40:58Z</cp:lastPrinted>
  <dcterms:created xsi:type="dcterms:W3CDTF">2019-03-15T11:17:06Z</dcterms:created>
  <dcterms:modified xsi:type="dcterms:W3CDTF">2019-04-30T08:33:44Z</dcterms:modified>
</cp:coreProperties>
</file>