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af-d22-metro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af-d22-metro-sysfp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af-d22-metro-layfp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af-d22-metro-3d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af-d22-metro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AF-D22-Metro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af-d22-metro">
            <a:extLst>
              <a:ext uri="{FF2B5EF4-FFF2-40B4-BE49-F238E27FC236}">
                <a16:creationId xmlns:a16="http://schemas.microsoft.com/office/drawing/2014/main" id="{16E7BF7B-0B94-40F0-BF99-DC7CB0488C8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56" name="00-frame">
              <a:extLst>
                <a:ext uri="{FF2B5EF4-FFF2-40B4-BE49-F238E27FC236}">
                  <a16:creationId xmlns:a16="http://schemas.microsoft.com/office/drawing/2014/main" id="{A7C16400-200F-4DA2-ADB9-EE410380A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63E7F334-2F54-42D0-A190-6CE8909F7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" name="11-phy">
              <a:extLst>
                <a:ext uri="{FF2B5EF4-FFF2-40B4-BE49-F238E27FC236}">
                  <a16:creationId xmlns:a16="http://schemas.microsoft.com/office/drawing/2014/main" id="{2EBB5953-FB47-4CCA-918E-C4B69F1B8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11-phy-full">
              <a:extLst>
                <a:ext uri="{FF2B5EF4-FFF2-40B4-BE49-F238E27FC236}">
                  <a16:creationId xmlns:a16="http://schemas.microsoft.com/office/drawing/2014/main" id="{3590875A-4331-4179-A1AA-2F95079A3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12-axis-text">
              <a:extLst>
                <a:ext uri="{FF2B5EF4-FFF2-40B4-BE49-F238E27FC236}">
                  <a16:creationId xmlns:a16="http://schemas.microsoft.com/office/drawing/2014/main" id="{F1925AF9-1524-4460-9C7C-9500ED2DF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12-system-names">
              <a:extLst>
                <a:ext uri="{FF2B5EF4-FFF2-40B4-BE49-F238E27FC236}">
                  <a16:creationId xmlns:a16="http://schemas.microsoft.com/office/drawing/2014/main" id="{DFF8EA9C-3851-44B0-B973-991986B27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52E4CA3-9372-484F-BF8B-3E4664B0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A61F3965-531D-4DBF-8DAD-B7B36C99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6" name="20-system-grey">
              <a:extLst>
                <a:ext uri="{FF2B5EF4-FFF2-40B4-BE49-F238E27FC236}">
                  <a16:creationId xmlns:a16="http://schemas.microsoft.com/office/drawing/2014/main" id="{DE8EBBFD-6DEB-4404-9E9F-7535EA12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8" name="21-cells">
              <a:extLst>
                <a:ext uri="{FF2B5EF4-FFF2-40B4-BE49-F238E27FC236}">
                  <a16:creationId xmlns:a16="http://schemas.microsoft.com/office/drawing/2014/main" id="{91045965-8B11-48E8-91B9-D8AFB665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EE05270-16F7-4054-9C9D-52D217468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4196B7A8-8D44-446E-BC0F-6C3A4134E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9772902E-7529-4D01-AF86-DFBB5E8B8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5003217F-34A3-4BE2-8AAD-C0FB379E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1FF23BC2-D064-4C4C-AD7A-920A16C2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4FC54988-965D-4917-A9E6-6B6C073AA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32" name="32-acr-color">
              <a:extLst>
                <a:ext uri="{FF2B5EF4-FFF2-40B4-BE49-F238E27FC236}">
                  <a16:creationId xmlns:a16="http://schemas.microsoft.com/office/drawing/2014/main" id="{E0000D0F-0786-4175-8EA8-CC167E4DC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34" name="32-name">
              <a:extLst>
                <a:ext uri="{FF2B5EF4-FFF2-40B4-BE49-F238E27FC236}">
                  <a16:creationId xmlns:a16="http://schemas.microsoft.com/office/drawing/2014/main" id="{D9ECF0BC-F667-4D7C-939D-90198F1B6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36" name="32-name-color">
              <a:extLst>
                <a:ext uri="{FF2B5EF4-FFF2-40B4-BE49-F238E27FC236}">
                  <a16:creationId xmlns:a16="http://schemas.microsoft.com/office/drawing/2014/main" id="{98AB6165-630F-4FAC-8A84-62DFC7D03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38" name="40-process-blue">
              <a:extLst>
                <a:ext uri="{FF2B5EF4-FFF2-40B4-BE49-F238E27FC236}">
                  <a16:creationId xmlns:a16="http://schemas.microsoft.com/office/drawing/2014/main" id="{F5AEAB99-BCA1-4534-900A-00778C704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052A3576-E8E2-4D09-94BC-173BEB188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BDA24B8C-162E-402D-BB3E-17DE60B5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4" name="42-acr">
              <a:extLst>
                <a:ext uri="{FF2B5EF4-FFF2-40B4-BE49-F238E27FC236}">
                  <a16:creationId xmlns:a16="http://schemas.microsoft.com/office/drawing/2014/main" id="{1CD35010-4DE3-4D38-AFA8-627134E31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46" name="42-acr-color">
              <a:extLst>
                <a:ext uri="{FF2B5EF4-FFF2-40B4-BE49-F238E27FC236}">
                  <a16:creationId xmlns:a16="http://schemas.microsoft.com/office/drawing/2014/main" id="{127B2145-6CD6-484B-8383-F633583F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32601F04-9C35-41AA-BEE6-43E508EF0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50" name="42-name-color">
              <a:extLst>
                <a:ext uri="{FF2B5EF4-FFF2-40B4-BE49-F238E27FC236}">
                  <a16:creationId xmlns:a16="http://schemas.microsoft.com/office/drawing/2014/main" id="{CCF631E4-8163-4A42-836E-BA9A2681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3B98917-96AD-47D7-9E2F-3F7B0BC50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4" name="44-edge-layer">
              <a:extLst>
                <a:ext uri="{FF2B5EF4-FFF2-40B4-BE49-F238E27FC236}">
                  <a16:creationId xmlns:a16="http://schemas.microsoft.com/office/drawing/2014/main" id="{21E102E6-5618-4EE2-A8CF-1F8260D37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metro-sysfp">
            <a:extLst>
              <a:ext uri="{FF2B5EF4-FFF2-40B4-BE49-F238E27FC236}">
                <a16:creationId xmlns:a16="http://schemas.microsoft.com/office/drawing/2014/main" id="{8F589CA8-D394-4188-B37E-40F6CF9DB3C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1999" cy="3070693"/>
            <a:chOff x="0" y="1893653"/>
            <a:chExt cx="12191999" cy="3070693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1A5EDD3D-2CBE-46A5-8900-9B0876B43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6A424B82-C7F3-4894-9144-385D87B48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D7072C19-BFF1-4E6F-B9EC-4724A39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B872AFE5-A898-46AE-B582-74761E259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6" name="af-d22-metro-layfp">
            <a:extLst>
              <a:ext uri="{FF2B5EF4-FFF2-40B4-BE49-F238E27FC236}">
                <a16:creationId xmlns:a16="http://schemas.microsoft.com/office/drawing/2014/main" id="{0F0A7DCA-7A75-4604-AECD-58B3E870A1A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1C3CFA79-9B4B-43E3-8DC2-68CC00EF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A3662BD0-881B-4BFA-BE8E-56018D771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3E6B0D2D-2B98-4BB4-83B1-44649DBFF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F092591D-B840-462D-BF21-AB504F9C1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106C825C-7D67-460C-AC35-FC40E559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7A2BA8B8-55A5-444C-B56F-26B7EDFC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41" name="af-d22-metro-3d">
            <a:extLst>
              <a:ext uri="{FF2B5EF4-FFF2-40B4-BE49-F238E27FC236}">
                <a16:creationId xmlns:a16="http://schemas.microsoft.com/office/drawing/2014/main" id="{E7D1098F-B5B8-425B-844C-EBDF1542889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675955"/>
            <a:ext cx="12192000" cy="5506090"/>
            <a:chOff x="0" y="675955"/>
            <a:chExt cx="12192000" cy="5506090"/>
          </a:xfrm>
        </p:grpSpPr>
        <p:pic>
          <p:nvPicPr>
            <p:cNvPr id="28" name="71-3d-cube-phy">
              <a:extLst>
                <a:ext uri="{FF2B5EF4-FFF2-40B4-BE49-F238E27FC236}">
                  <a16:creationId xmlns:a16="http://schemas.microsoft.com/office/drawing/2014/main" id="{066906D7-E86D-475D-A385-70BDB25E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5955"/>
              <a:ext cx="12192000" cy="5506090"/>
            </a:xfrm>
            <a:prstGeom prst="rect">
              <a:avLst/>
            </a:prstGeom>
          </p:spPr>
        </p:pic>
        <p:pic>
          <p:nvPicPr>
            <p:cNvPr id="32" name="72-3d-cube-blue">
              <a:extLst>
                <a:ext uri="{FF2B5EF4-FFF2-40B4-BE49-F238E27FC236}">
                  <a16:creationId xmlns:a16="http://schemas.microsoft.com/office/drawing/2014/main" id="{C613BC53-0BF9-4C09-98C2-75CCFB769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5955"/>
              <a:ext cx="12192000" cy="5506090"/>
            </a:xfrm>
            <a:prstGeom prst="rect">
              <a:avLst/>
            </a:prstGeom>
          </p:spPr>
        </p:pic>
        <p:pic>
          <p:nvPicPr>
            <p:cNvPr id="36" name="72-3d-cube-color">
              <a:extLst>
                <a:ext uri="{FF2B5EF4-FFF2-40B4-BE49-F238E27FC236}">
                  <a16:creationId xmlns:a16="http://schemas.microsoft.com/office/drawing/2014/main" id="{581FB429-1FA7-4927-BF6C-BD1126230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5955"/>
              <a:ext cx="12192000" cy="5506090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6101A610-07DE-443B-A968-AFC9965F0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5955"/>
              <a:ext cx="12192000" cy="5506090"/>
            </a:xfrm>
            <a:prstGeom prst="rect">
              <a:avLst/>
            </a:prstGeom>
          </p:spPr>
        </p:pic>
        <p:pic>
          <p:nvPicPr>
            <p:cNvPr id="7" name="73-3d-cylinder-phy">
              <a:extLst>
                <a:ext uri="{FF2B5EF4-FFF2-40B4-BE49-F238E27FC236}">
                  <a16:creationId xmlns:a16="http://schemas.microsoft.com/office/drawing/2014/main" id="{B9822DFC-2440-4AAE-9480-553E7E7F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43C75597-C68F-4B61-9DCD-69342646A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760E4224-9DBE-49CA-AFCD-039B45E6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15" name="74-3d-cylinder-grey">
              <a:extLst>
                <a:ext uri="{FF2B5EF4-FFF2-40B4-BE49-F238E27FC236}">
                  <a16:creationId xmlns:a16="http://schemas.microsoft.com/office/drawing/2014/main" id="{EF05C974-5F5C-4723-8583-7D4B1C0E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18" name="75-3d-prism-phy">
              <a:extLst>
                <a:ext uri="{FF2B5EF4-FFF2-40B4-BE49-F238E27FC236}">
                  <a16:creationId xmlns:a16="http://schemas.microsoft.com/office/drawing/2014/main" id="{F06A7806-4A6D-4039-BA15-5784B39BF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75955"/>
              <a:ext cx="12191996" cy="5506088"/>
            </a:xfrm>
            <a:prstGeom prst="rect">
              <a:avLst/>
            </a:prstGeom>
          </p:spPr>
        </p:pic>
        <p:pic>
          <p:nvPicPr>
            <p:cNvPr id="20" name="76-3d-prism-blue">
              <a:extLst>
                <a:ext uri="{FF2B5EF4-FFF2-40B4-BE49-F238E27FC236}">
                  <a16:creationId xmlns:a16="http://schemas.microsoft.com/office/drawing/2014/main" id="{BE4E92F0-139C-41FE-9447-A75775C8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23" name="76-3d-prism-color">
              <a:extLst>
                <a:ext uri="{FF2B5EF4-FFF2-40B4-BE49-F238E27FC236}">
                  <a16:creationId xmlns:a16="http://schemas.microsoft.com/office/drawing/2014/main" id="{F118B935-16D1-4DAF-9DC1-67AC3117B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26" name="76-3d-prism-grey">
              <a:extLst>
                <a:ext uri="{FF2B5EF4-FFF2-40B4-BE49-F238E27FC236}">
                  <a16:creationId xmlns:a16="http://schemas.microsoft.com/office/drawing/2014/main" id="{7F23B609-E8A8-407F-A507-21695E0F1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2539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AF-D22-Metro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1757</cp:revision>
  <cp:lastPrinted>2019-03-22T12:40:58Z</cp:lastPrinted>
  <dcterms:created xsi:type="dcterms:W3CDTF">2019-03-15T11:17:06Z</dcterms:created>
  <dcterms:modified xsi:type="dcterms:W3CDTF">2019-04-25T09:24:27Z</dcterms:modified>
</cp:coreProperties>
</file>