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rina-2br-3d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rina-2br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RINA-2BR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rina-2br">
            <a:extLst>
              <a:ext uri="{FF2B5EF4-FFF2-40B4-BE49-F238E27FC236}">
                <a16:creationId xmlns:a16="http://schemas.microsoft.com/office/drawing/2014/main" id="{1E390CE4-214E-4F12-81C5-C87488FC973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42" name="00-frame">
              <a:extLst>
                <a:ext uri="{FF2B5EF4-FFF2-40B4-BE49-F238E27FC236}">
                  <a16:creationId xmlns:a16="http://schemas.microsoft.com/office/drawing/2014/main" id="{888D95AA-CA72-4587-8E59-F50D76FB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10-grid">
              <a:extLst>
                <a:ext uri="{FF2B5EF4-FFF2-40B4-BE49-F238E27FC236}">
                  <a16:creationId xmlns:a16="http://schemas.microsoft.com/office/drawing/2014/main" id="{6C862342-D008-4860-9F34-0D1951F46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11-phy">
              <a:extLst>
                <a:ext uri="{FF2B5EF4-FFF2-40B4-BE49-F238E27FC236}">
                  <a16:creationId xmlns:a16="http://schemas.microsoft.com/office/drawing/2014/main" id="{CF327A3E-E17E-41C5-A9D5-800BBD911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11-phy-full">
              <a:extLst>
                <a:ext uri="{FF2B5EF4-FFF2-40B4-BE49-F238E27FC236}">
                  <a16:creationId xmlns:a16="http://schemas.microsoft.com/office/drawing/2014/main" id="{8C0AB680-BDCF-4650-A576-CDF4AB5E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0" name="12-axis-text">
              <a:extLst>
                <a:ext uri="{FF2B5EF4-FFF2-40B4-BE49-F238E27FC236}">
                  <a16:creationId xmlns:a16="http://schemas.microsoft.com/office/drawing/2014/main" id="{77749164-13B2-4E83-87FE-DEA555D0F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2" name="12-system-names">
              <a:extLst>
                <a:ext uri="{FF2B5EF4-FFF2-40B4-BE49-F238E27FC236}">
                  <a16:creationId xmlns:a16="http://schemas.microsoft.com/office/drawing/2014/main" id="{C893C110-90C4-4B20-95BC-2E3B93C1C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4" name="20-system-blue">
              <a:extLst>
                <a:ext uri="{FF2B5EF4-FFF2-40B4-BE49-F238E27FC236}">
                  <a16:creationId xmlns:a16="http://schemas.microsoft.com/office/drawing/2014/main" id="{BAE5AF04-9CED-41C8-A23B-038CD6149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20-system-color">
              <a:extLst>
                <a:ext uri="{FF2B5EF4-FFF2-40B4-BE49-F238E27FC236}">
                  <a16:creationId xmlns:a16="http://schemas.microsoft.com/office/drawing/2014/main" id="{E0430D58-8C02-469B-85A2-6815EFAF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8" name="20-system-grey">
              <a:extLst>
                <a:ext uri="{FF2B5EF4-FFF2-40B4-BE49-F238E27FC236}">
                  <a16:creationId xmlns:a16="http://schemas.microsoft.com/office/drawing/2014/main" id="{4D70F6AE-A1BC-402D-9F3D-97DBE9EF3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21-cells">
              <a:extLst>
                <a:ext uri="{FF2B5EF4-FFF2-40B4-BE49-F238E27FC236}">
                  <a16:creationId xmlns:a16="http://schemas.microsoft.com/office/drawing/2014/main" id="{FECD97E8-7568-42CD-BAF8-61017F2FC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30-layer-blue">
              <a:extLst>
                <a:ext uri="{FF2B5EF4-FFF2-40B4-BE49-F238E27FC236}">
                  <a16:creationId xmlns:a16="http://schemas.microsoft.com/office/drawing/2014/main" id="{D1180C6D-3D6B-4D04-83B3-B7E406E9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30-layer-color">
              <a:extLst>
                <a:ext uri="{FF2B5EF4-FFF2-40B4-BE49-F238E27FC236}">
                  <a16:creationId xmlns:a16="http://schemas.microsoft.com/office/drawing/2014/main" id="{06703127-D718-4736-8A6C-8247D31C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30-layer-grey">
              <a:extLst>
                <a:ext uri="{FF2B5EF4-FFF2-40B4-BE49-F238E27FC236}">
                  <a16:creationId xmlns:a16="http://schemas.microsoft.com/office/drawing/2014/main" id="{6F662D22-2EB8-484C-990E-0D2D243C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31-frame">
              <a:extLst>
                <a:ext uri="{FF2B5EF4-FFF2-40B4-BE49-F238E27FC236}">
                  <a16:creationId xmlns:a16="http://schemas.microsoft.com/office/drawing/2014/main" id="{E56B672F-1207-4DDE-8753-E0506663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31-frame-color">
              <a:extLst>
                <a:ext uri="{FF2B5EF4-FFF2-40B4-BE49-F238E27FC236}">
                  <a16:creationId xmlns:a16="http://schemas.microsoft.com/office/drawing/2014/main" id="{D79E4B9D-E16E-4214-BD5F-FEC8B06C8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32-acr">
              <a:extLst>
                <a:ext uri="{FF2B5EF4-FFF2-40B4-BE49-F238E27FC236}">
                  <a16:creationId xmlns:a16="http://schemas.microsoft.com/office/drawing/2014/main" id="{B322C810-6EB9-4D76-AFD5-2CC142F5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18" name="32-acr-color">
              <a:extLst>
                <a:ext uri="{FF2B5EF4-FFF2-40B4-BE49-F238E27FC236}">
                  <a16:creationId xmlns:a16="http://schemas.microsoft.com/office/drawing/2014/main" id="{7D3E3564-02F8-4621-92DB-1E3D51D0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20" name="32-name">
              <a:extLst>
                <a:ext uri="{FF2B5EF4-FFF2-40B4-BE49-F238E27FC236}">
                  <a16:creationId xmlns:a16="http://schemas.microsoft.com/office/drawing/2014/main" id="{2D6ECF1B-7410-41ED-AD87-A5E49F30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22" name="32-name-color">
              <a:extLst>
                <a:ext uri="{FF2B5EF4-FFF2-40B4-BE49-F238E27FC236}">
                  <a16:creationId xmlns:a16="http://schemas.microsoft.com/office/drawing/2014/main" id="{54275177-AF69-4C83-8DB5-5717670A5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24" name="40-process-blue">
              <a:extLst>
                <a:ext uri="{FF2B5EF4-FFF2-40B4-BE49-F238E27FC236}">
                  <a16:creationId xmlns:a16="http://schemas.microsoft.com/office/drawing/2014/main" id="{D2E26546-24C9-4D79-8D13-A38C0213C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40-process-color">
              <a:extLst>
                <a:ext uri="{FF2B5EF4-FFF2-40B4-BE49-F238E27FC236}">
                  <a16:creationId xmlns:a16="http://schemas.microsoft.com/office/drawing/2014/main" id="{66CE2095-C363-49E4-99F0-B054D2B84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40-process-grey">
              <a:extLst>
                <a:ext uri="{FF2B5EF4-FFF2-40B4-BE49-F238E27FC236}">
                  <a16:creationId xmlns:a16="http://schemas.microsoft.com/office/drawing/2014/main" id="{1CC36A52-8BBE-4CF5-9F48-25F512FB9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42-acr">
              <a:extLst>
                <a:ext uri="{FF2B5EF4-FFF2-40B4-BE49-F238E27FC236}">
                  <a16:creationId xmlns:a16="http://schemas.microsoft.com/office/drawing/2014/main" id="{BCF8FDB1-DEF9-434E-B3E1-4659DA83E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42-acr-color">
              <a:extLst>
                <a:ext uri="{FF2B5EF4-FFF2-40B4-BE49-F238E27FC236}">
                  <a16:creationId xmlns:a16="http://schemas.microsoft.com/office/drawing/2014/main" id="{A684272E-E95A-46E7-9410-77FAAAE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4" name="42-name">
              <a:extLst>
                <a:ext uri="{FF2B5EF4-FFF2-40B4-BE49-F238E27FC236}">
                  <a16:creationId xmlns:a16="http://schemas.microsoft.com/office/drawing/2014/main" id="{E8C59291-9CF2-40FB-BF4A-85FC8C9DC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6" name="42-name-color">
              <a:extLst>
                <a:ext uri="{FF2B5EF4-FFF2-40B4-BE49-F238E27FC236}">
                  <a16:creationId xmlns:a16="http://schemas.microsoft.com/office/drawing/2014/main" id="{A1F49CEF-C8E2-4574-B6C2-3FAFAFB6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8" name="43-edge-system">
              <a:extLst>
                <a:ext uri="{FF2B5EF4-FFF2-40B4-BE49-F238E27FC236}">
                  <a16:creationId xmlns:a16="http://schemas.microsoft.com/office/drawing/2014/main" id="{4C468B31-2CE6-4DE1-BD7D-7F0F648FE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0" name="44-edge-layer">
              <a:extLst>
                <a:ext uri="{FF2B5EF4-FFF2-40B4-BE49-F238E27FC236}">
                  <a16:creationId xmlns:a16="http://schemas.microsoft.com/office/drawing/2014/main" id="{29BB0B30-8D1F-4749-BF45-D42177484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rina-2br-sysfp">
            <a:extLst>
              <a:ext uri="{FF2B5EF4-FFF2-40B4-BE49-F238E27FC236}">
                <a16:creationId xmlns:a16="http://schemas.microsoft.com/office/drawing/2014/main" id="{DAFCC363-9787-4210-A481-9D5E1326FD5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17C28F0F-7243-4D2C-9AEB-FD404B1E4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E728E5A5-1B6B-4607-BCD8-7C6900E2C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CD374833-E64E-4B48-91D0-FFD55792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B66C7D97-D555-41FD-8398-39DF9014D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rina-2br-layfp">
            <a:extLst>
              <a:ext uri="{FF2B5EF4-FFF2-40B4-BE49-F238E27FC236}">
                <a16:creationId xmlns:a16="http://schemas.microsoft.com/office/drawing/2014/main" id="{92264612-AE71-48B8-B583-E7F0E13207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6EF04C37-43CC-42D0-BA91-F5FAD354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D64D1981-AD0D-403D-A1FC-96B1809E5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6B8221C5-9339-452E-ADD2-87410E0B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1E24E747-9070-4565-8DA4-4AC33FBF1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76330726-B18D-4661-9BB1-55B7A5445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977DD03B-7C4D-449F-BB1F-EA6E5A82B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" name="rina-2br-3d">
            <a:extLst>
              <a:ext uri="{FF2B5EF4-FFF2-40B4-BE49-F238E27FC236}">
                <a16:creationId xmlns:a16="http://schemas.microsoft.com/office/drawing/2014/main" id="{4BB0102F-DE87-4F48-B8BE-CB92A8246EB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73096"/>
            <a:ext cx="12192000" cy="5711807"/>
            <a:chOff x="0" y="573096"/>
            <a:chExt cx="12192000" cy="5711807"/>
          </a:xfrm>
        </p:grpSpPr>
        <p:pic>
          <p:nvPicPr>
            <p:cNvPr id="55" name="71-3d-cube-phy">
              <a:extLst>
                <a:ext uri="{FF2B5EF4-FFF2-40B4-BE49-F238E27FC236}">
                  <a16:creationId xmlns:a16="http://schemas.microsoft.com/office/drawing/2014/main" id="{FA8752EF-40ED-4C51-A58F-65A27F37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57" name="72-3d-cube-blue">
              <a:extLst>
                <a:ext uri="{FF2B5EF4-FFF2-40B4-BE49-F238E27FC236}">
                  <a16:creationId xmlns:a16="http://schemas.microsoft.com/office/drawing/2014/main" id="{BEAC4615-CB08-424F-8B19-C4101417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59" name="72-3d-cube-color">
              <a:extLst>
                <a:ext uri="{FF2B5EF4-FFF2-40B4-BE49-F238E27FC236}">
                  <a16:creationId xmlns:a16="http://schemas.microsoft.com/office/drawing/2014/main" id="{2FFEFBB2-3A86-49B1-AABF-66B4DD6BA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61" name="72-3d-cube-grey">
              <a:extLst>
                <a:ext uri="{FF2B5EF4-FFF2-40B4-BE49-F238E27FC236}">
                  <a16:creationId xmlns:a16="http://schemas.microsoft.com/office/drawing/2014/main" id="{66FE1901-E886-4CE3-9B7F-D1584C850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63" name="73-3d-cylinder-phy">
              <a:extLst>
                <a:ext uri="{FF2B5EF4-FFF2-40B4-BE49-F238E27FC236}">
                  <a16:creationId xmlns:a16="http://schemas.microsoft.com/office/drawing/2014/main" id="{55B33097-4A9C-4622-8B0E-7734EB44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41" name="74-3d-cylinder-blue">
              <a:extLst>
                <a:ext uri="{FF2B5EF4-FFF2-40B4-BE49-F238E27FC236}">
                  <a16:creationId xmlns:a16="http://schemas.microsoft.com/office/drawing/2014/main" id="{955D86E8-7538-463D-85C0-E41DEDF97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43" name="74-3d-cylinder-color">
              <a:extLst>
                <a:ext uri="{FF2B5EF4-FFF2-40B4-BE49-F238E27FC236}">
                  <a16:creationId xmlns:a16="http://schemas.microsoft.com/office/drawing/2014/main" id="{13CF86FA-1A8C-4D3E-B5BB-3D182714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45" name="74-3d-cylinder-grey">
              <a:extLst>
                <a:ext uri="{FF2B5EF4-FFF2-40B4-BE49-F238E27FC236}">
                  <a16:creationId xmlns:a16="http://schemas.microsoft.com/office/drawing/2014/main" id="{0C7C78F6-D8FE-4509-9382-E2E2E46B9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47" name="75-3d-prism-phy">
              <a:extLst>
                <a:ext uri="{FF2B5EF4-FFF2-40B4-BE49-F238E27FC236}">
                  <a16:creationId xmlns:a16="http://schemas.microsoft.com/office/drawing/2014/main" id="{41440ED3-2182-4B94-9EAF-925BA9C03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49" name="76-3d-prism-blue">
              <a:extLst>
                <a:ext uri="{FF2B5EF4-FFF2-40B4-BE49-F238E27FC236}">
                  <a16:creationId xmlns:a16="http://schemas.microsoft.com/office/drawing/2014/main" id="{6B393885-2859-4519-839D-F40D5762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51" name="76-3d-prism-color">
              <a:extLst>
                <a:ext uri="{FF2B5EF4-FFF2-40B4-BE49-F238E27FC236}">
                  <a16:creationId xmlns:a16="http://schemas.microsoft.com/office/drawing/2014/main" id="{2CDD621E-5C1F-4F53-87BE-85BB57438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53" name="76-3d-prism-grey">
              <a:extLst>
                <a:ext uri="{FF2B5EF4-FFF2-40B4-BE49-F238E27FC236}">
                  <a16:creationId xmlns:a16="http://schemas.microsoft.com/office/drawing/2014/main" id="{29ED63AC-033C-480A-8758-EB3DA87CC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2554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RINA-2BR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1774</cp:revision>
  <cp:lastPrinted>2019-03-22T12:40:58Z</cp:lastPrinted>
  <dcterms:created xsi:type="dcterms:W3CDTF">2019-03-15T11:17:06Z</dcterms:created>
  <dcterms:modified xsi:type="dcterms:W3CDTF">2019-05-08T09:19:41Z</dcterms:modified>
</cp:coreProperties>
</file>