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85" d="100"/>
          <a:sy n="85" d="100"/>
        </p:scale>
        <p:origin x="114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rina-2h-ir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rina-2h-ir-sysfp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rina-2h-ir-layfp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47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rina-2h-ir-3d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9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rina-2h-ir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RINA-2H-IR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59" name="rina-2h-ir">
            <a:extLst>
              <a:ext uri="{FF2B5EF4-FFF2-40B4-BE49-F238E27FC236}">
                <a16:creationId xmlns:a16="http://schemas.microsoft.com/office/drawing/2014/main" id="{740D71E2-6926-40EC-AC6F-4188C76F976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75893"/>
            <a:ext cx="12192000" cy="5106214"/>
            <a:chOff x="0" y="875893"/>
            <a:chExt cx="12192000" cy="5106214"/>
          </a:xfrm>
        </p:grpSpPr>
        <p:pic>
          <p:nvPicPr>
            <p:cNvPr id="58" name="00-frame">
              <a:extLst>
                <a:ext uri="{FF2B5EF4-FFF2-40B4-BE49-F238E27FC236}">
                  <a16:creationId xmlns:a16="http://schemas.microsoft.com/office/drawing/2014/main" id="{B572C0AA-1866-4590-9250-FEDA225DC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" name="10-grid">
              <a:extLst>
                <a:ext uri="{FF2B5EF4-FFF2-40B4-BE49-F238E27FC236}">
                  <a16:creationId xmlns:a16="http://schemas.microsoft.com/office/drawing/2014/main" id="{5E596FC1-AE70-4782-8D19-8400307DE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6" name="11-phy">
              <a:extLst>
                <a:ext uri="{FF2B5EF4-FFF2-40B4-BE49-F238E27FC236}">
                  <a16:creationId xmlns:a16="http://schemas.microsoft.com/office/drawing/2014/main" id="{B4A33FDB-2DF6-4831-9B25-E019D6951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8" name="11-phy-full">
              <a:extLst>
                <a:ext uri="{FF2B5EF4-FFF2-40B4-BE49-F238E27FC236}">
                  <a16:creationId xmlns:a16="http://schemas.microsoft.com/office/drawing/2014/main" id="{C92B3996-6E56-4358-AD98-D9734AF77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0" name="12-axis-text">
              <a:extLst>
                <a:ext uri="{FF2B5EF4-FFF2-40B4-BE49-F238E27FC236}">
                  <a16:creationId xmlns:a16="http://schemas.microsoft.com/office/drawing/2014/main" id="{D848046C-DAD8-47B5-AC2D-570A5F324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2" name="12-system-names">
              <a:extLst>
                <a:ext uri="{FF2B5EF4-FFF2-40B4-BE49-F238E27FC236}">
                  <a16:creationId xmlns:a16="http://schemas.microsoft.com/office/drawing/2014/main" id="{8C579562-A152-45C9-84B6-258D5C304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4" name="20-system-blue">
              <a:extLst>
                <a:ext uri="{FF2B5EF4-FFF2-40B4-BE49-F238E27FC236}">
                  <a16:creationId xmlns:a16="http://schemas.microsoft.com/office/drawing/2014/main" id="{22E3842C-F745-499C-85CF-6EB806E30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6" name="20-system-color">
              <a:extLst>
                <a:ext uri="{FF2B5EF4-FFF2-40B4-BE49-F238E27FC236}">
                  <a16:creationId xmlns:a16="http://schemas.microsoft.com/office/drawing/2014/main" id="{029FC02B-3862-4765-98F1-BC9FBDA9B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8" name="20-system-grey">
              <a:extLst>
                <a:ext uri="{FF2B5EF4-FFF2-40B4-BE49-F238E27FC236}">
                  <a16:creationId xmlns:a16="http://schemas.microsoft.com/office/drawing/2014/main" id="{E1A863EF-3EDC-4308-8FA9-399490657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0" name="21-cells">
              <a:extLst>
                <a:ext uri="{FF2B5EF4-FFF2-40B4-BE49-F238E27FC236}">
                  <a16:creationId xmlns:a16="http://schemas.microsoft.com/office/drawing/2014/main" id="{8BA119D0-0458-4075-9EC9-AA515E895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2" name="30-layer-blue">
              <a:extLst>
                <a:ext uri="{FF2B5EF4-FFF2-40B4-BE49-F238E27FC236}">
                  <a16:creationId xmlns:a16="http://schemas.microsoft.com/office/drawing/2014/main" id="{A8929074-66A1-4BCB-BAEC-942DEBA08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4" name="30-layer-color">
              <a:extLst>
                <a:ext uri="{FF2B5EF4-FFF2-40B4-BE49-F238E27FC236}">
                  <a16:creationId xmlns:a16="http://schemas.microsoft.com/office/drawing/2014/main" id="{F1A10BBE-54EF-4731-B398-745949BD6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6" name="30-layer-grey">
              <a:extLst>
                <a:ext uri="{FF2B5EF4-FFF2-40B4-BE49-F238E27FC236}">
                  <a16:creationId xmlns:a16="http://schemas.microsoft.com/office/drawing/2014/main" id="{217CD7E1-5D78-4A01-9373-974AD4EEA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28" name="31-frame">
              <a:extLst>
                <a:ext uri="{FF2B5EF4-FFF2-40B4-BE49-F238E27FC236}">
                  <a16:creationId xmlns:a16="http://schemas.microsoft.com/office/drawing/2014/main" id="{582AB926-6CC9-46E9-B323-C679FA851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0" name="31-frame-color">
              <a:extLst>
                <a:ext uri="{FF2B5EF4-FFF2-40B4-BE49-F238E27FC236}">
                  <a16:creationId xmlns:a16="http://schemas.microsoft.com/office/drawing/2014/main" id="{FC410E1C-8709-48EB-AC1B-F96745D73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2" name="32-acr">
              <a:extLst>
                <a:ext uri="{FF2B5EF4-FFF2-40B4-BE49-F238E27FC236}">
                  <a16:creationId xmlns:a16="http://schemas.microsoft.com/office/drawing/2014/main" id="{2BF6591B-69A0-432B-939C-3C4DD5E59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34" name="32-acr-color">
              <a:extLst>
                <a:ext uri="{FF2B5EF4-FFF2-40B4-BE49-F238E27FC236}">
                  <a16:creationId xmlns:a16="http://schemas.microsoft.com/office/drawing/2014/main" id="{438A135B-539B-402E-B2A8-5BE7D410B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36" name="32-name">
              <a:extLst>
                <a:ext uri="{FF2B5EF4-FFF2-40B4-BE49-F238E27FC236}">
                  <a16:creationId xmlns:a16="http://schemas.microsoft.com/office/drawing/2014/main" id="{B485155E-F0A4-4BFC-BC7F-884B410A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38" name="32-name-color">
              <a:extLst>
                <a:ext uri="{FF2B5EF4-FFF2-40B4-BE49-F238E27FC236}">
                  <a16:creationId xmlns:a16="http://schemas.microsoft.com/office/drawing/2014/main" id="{94834B3F-9D15-4BD2-9838-0E55D8CF1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40" name="40-process-blue">
              <a:extLst>
                <a:ext uri="{FF2B5EF4-FFF2-40B4-BE49-F238E27FC236}">
                  <a16:creationId xmlns:a16="http://schemas.microsoft.com/office/drawing/2014/main" id="{60671248-C9A2-4B61-9F52-515A562F4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2" name="40-process-color">
              <a:extLst>
                <a:ext uri="{FF2B5EF4-FFF2-40B4-BE49-F238E27FC236}">
                  <a16:creationId xmlns:a16="http://schemas.microsoft.com/office/drawing/2014/main" id="{3D45CB9B-0740-4EF7-AF17-B69F7BD0C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4" name="40-process-grey">
              <a:extLst>
                <a:ext uri="{FF2B5EF4-FFF2-40B4-BE49-F238E27FC236}">
                  <a16:creationId xmlns:a16="http://schemas.microsoft.com/office/drawing/2014/main" id="{81256602-A46B-4777-BA71-82730C0FA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6" name="42-acr">
              <a:extLst>
                <a:ext uri="{FF2B5EF4-FFF2-40B4-BE49-F238E27FC236}">
                  <a16:creationId xmlns:a16="http://schemas.microsoft.com/office/drawing/2014/main" id="{065E236F-3974-42B2-97D2-18DD756DA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8" name="42-acr-color">
              <a:extLst>
                <a:ext uri="{FF2B5EF4-FFF2-40B4-BE49-F238E27FC236}">
                  <a16:creationId xmlns:a16="http://schemas.microsoft.com/office/drawing/2014/main" id="{9CED9C9F-A7E4-476E-B990-BA9076814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50" name="42-name">
              <a:extLst>
                <a:ext uri="{FF2B5EF4-FFF2-40B4-BE49-F238E27FC236}">
                  <a16:creationId xmlns:a16="http://schemas.microsoft.com/office/drawing/2014/main" id="{56A9556F-F877-4D79-AA9E-397DBDD8A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52" name="42-name-color">
              <a:extLst>
                <a:ext uri="{FF2B5EF4-FFF2-40B4-BE49-F238E27FC236}">
                  <a16:creationId xmlns:a16="http://schemas.microsoft.com/office/drawing/2014/main" id="{2545EA51-2296-446E-96B3-CF7B503D0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3"/>
            </a:xfrm>
            <a:prstGeom prst="rect">
              <a:avLst/>
            </a:prstGeom>
          </p:spPr>
        </p:pic>
        <p:pic>
          <p:nvPicPr>
            <p:cNvPr id="54" name="43-edge-system">
              <a:extLst>
                <a:ext uri="{FF2B5EF4-FFF2-40B4-BE49-F238E27FC236}">
                  <a16:creationId xmlns:a16="http://schemas.microsoft.com/office/drawing/2014/main" id="{E0CA03D3-37DD-41F6-9C3B-4F042D6B2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56" name="44-edge-layer">
              <a:extLst>
                <a:ext uri="{FF2B5EF4-FFF2-40B4-BE49-F238E27FC236}">
                  <a16:creationId xmlns:a16="http://schemas.microsoft.com/office/drawing/2014/main" id="{2576A3F5-5605-4DF5-98B0-04265153F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rina-2h-ir-sysfp">
            <a:extLst>
              <a:ext uri="{FF2B5EF4-FFF2-40B4-BE49-F238E27FC236}">
                <a16:creationId xmlns:a16="http://schemas.microsoft.com/office/drawing/2014/main" id="{D62840B4-DE8A-4F65-8C72-7B765252A1A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75893"/>
            <a:ext cx="12192000" cy="5106214"/>
            <a:chOff x="0" y="875893"/>
            <a:chExt cx="12192000" cy="5106214"/>
          </a:xfrm>
        </p:grpSpPr>
        <p:pic>
          <p:nvPicPr>
            <p:cNvPr id="8" name="51-sysfp-bu-circle">
              <a:extLst>
                <a:ext uri="{FF2B5EF4-FFF2-40B4-BE49-F238E27FC236}">
                  <a16:creationId xmlns:a16="http://schemas.microsoft.com/office/drawing/2014/main" id="{1B0D9603-95B2-463E-B7E2-E6F1F14EE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0" name="51-sysfp-bu-octagon">
              <a:extLst>
                <a:ext uri="{FF2B5EF4-FFF2-40B4-BE49-F238E27FC236}">
                  <a16:creationId xmlns:a16="http://schemas.microsoft.com/office/drawing/2014/main" id="{27BDAC4E-F1C1-4B5F-92B8-A988DA06D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4" name="52-sysfp-td-circle">
              <a:extLst>
                <a:ext uri="{FF2B5EF4-FFF2-40B4-BE49-F238E27FC236}">
                  <a16:creationId xmlns:a16="http://schemas.microsoft.com/office/drawing/2014/main" id="{C7234BB0-F6BD-4D73-9405-B62C6D425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6" name="52-sysfp-td-octagon">
              <a:extLst>
                <a:ext uri="{FF2B5EF4-FFF2-40B4-BE49-F238E27FC236}">
                  <a16:creationId xmlns:a16="http://schemas.microsoft.com/office/drawing/2014/main" id="{995B95AA-B4A2-468F-86FF-5ED63FAE0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rina-2h-ir-layfp">
            <a:extLst>
              <a:ext uri="{FF2B5EF4-FFF2-40B4-BE49-F238E27FC236}">
                <a16:creationId xmlns:a16="http://schemas.microsoft.com/office/drawing/2014/main" id="{0BF00842-E2FE-4F00-87B5-E0518746F79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875893"/>
            <a:ext cx="12192000" cy="5106214"/>
            <a:chOff x="0" y="875893"/>
            <a:chExt cx="12192000" cy="5106214"/>
          </a:xfrm>
        </p:grpSpPr>
        <p:pic>
          <p:nvPicPr>
            <p:cNvPr id="10" name="61-layfp-blue">
              <a:extLst>
                <a:ext uri="{FF2B5EF4-FFF2-40B4-BE49-F238E27FC236}">
                  <a16:creationId xmlns:a16="http://schemas.microsoft.com/office/drawing/2014/main" id="{EB7E092E-A664-4AEE-BB9B-216C3E80D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2" name="61-layfp-color">
              <a:extLst>
                <a:ext uri="{FF2B5EF4-FFF2-40B4-BE49-F238E27FC236}">
                  <a16:creationId xmlns:a16="http://schemas.microsoft.com/office/drawing/2014/main" id="{7EB4C5B0-7D8D-4560-A2E7-AE9BA5A94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14" name="61-layfp-grey">
              <a:extLst>
                <a:ext uri="{FF2B5EF4-FFF2-40B4-BE49-F238E27FC236}">
                  <a16:creationId xmlns:a16="http://schemas.microsoft.com/office/drawing/2014/main" id="{01356519-79FA-4BBF-B741-67360B340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3" name="62-layfp-process-blue">
              <a:extLst>
                <a:ext uri="{FF2B5EF4-FFF2-40B4-BE49-F238E27FC236}">
                  <a16:creationId xmlns:a16="http://schemas.microsoft.com/office/drawing/2014/main" id="{BD93C80A-D353-4C98-98A5-EB9CCE9FC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6" name="62-layfp-process-color">
              <a:extLst>
                <a:ext uri="{FF2B5EF4-FFF2-40B4-BE49-F238E27FC236}">
                  <a16:creationId xmlns:a16="http://schemas.microsoft.com/office/drawing/2014/main" id="{B51B0CB6-8B93-4657-A333-CA32A91EC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  <p:pic>
          <p:nvPicPr>
            <p:cNvPr id="8" name="62-layfp-process-grey">
              <a:extLst>
                <a:ext uri="{FF2B5EF4-FFF2-40B4-BE49-F238E27FC236}">
                  <a16:creationId xmlns:a16="http://schemas.microsoft.com/office/drawing/2014/main" id="{5D21EA5D-F5DF-460D-B7BD-C1D7B7E9B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75893"/>
              <a:ext cx="12192000" cy="510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38" name="rina-2h-ir-3d">
            <a:extLst>
              <a:ext uri="{FF2B5EF4-FFF2-40B4-BE49-F238E27FC236}">
                <a16:creationId xmlns:a16="http://schemas.microsoft.com/office/drawing/2014/main" id="{CF9084E5-2FFE-489E-A02B-097549058C36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573096"/>
            <a:ext cx="12192000" cy="5711807"/>
            <a:chOff x="0" y="573096"/>
            <a:chExt cx="12192000" cy="5711807"/>
          </a:xfrm>
        </p:grpSpPr>
        <p:pic>
          <p:nvPicPr>
            <p:cNvPr id="28" name="71-3d-cube-phy">
              <a:extLst>
                <a:ext uri="{FF2B5EF4-FFF2-40B4-BE49-F238E27FC236}">
                  <a16:creationId xmlns:a16="http://schemas.microsoft.com/office/drawing/2014/main" id="{DE605A30-1451-42D1-9843-FDBB66C0E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32" name="72-3d-cube-blue">
              <a:extLst>
                <a:ext uri="{FF2B5EF4-FFF2-40B4-BE49-F238E27FC236}">
                  <a16:creationId xmlns:a16="http://schemas.microsoft.com/office/drawing/2014/main" id="{AE8DEA51-5824-4E97-AEE6-38314D940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36" name="72-3d-cube-color">
              <a:extLst>
                <a:ext uri="{FF2B5EF4-FFF2-40B4-BE49-F238E27FC236}">
                  <a16:creationId xmlns:a16="http://schemas.microsoft.com/office/drawing/2014/main" id="{29688C24-3AEE-4F9C-A014-CEEEBBFE0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3" name="72-3d-cube-grey">
              <a:extLst>
                <a:ext uri="{FF2B5EF4-FFF2-40B4-BE49-F238E27FC236}">
                  <a16:creationId xmlns:a16="http://schemas.microsoft.com/office/drawing/2014/main" id="{25E563F1-6DA4-436F-8204-B7BBCCF03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7" name="73-3d-cylinder-phy">
              <a:extLst>
                <a:ext uri="{FF2B5EF4-FFF2-40B4-BE49-F238E27FC236}">
                  <a16:creationId xmlns:a16="http://schemas.microsoft.com/office/drawing/2014/main" id="{2E6C54CD-68D0-4EF1-A41B-310EAD878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10" name="74-3d-cylinder-blue">
              <a:extLst>
                <a:ext uri="{FF2B5EF4-FFF2-40B4-BE49-F238E27FC236}">
                  <a16:creationId xmlns:a16="http://schemas.microsoft.com/office/drawing/2014/main" id="{6031AD73-18DC-4C03-8C5D-F4B7F3310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12" name="74-3d-cylinder-color">
              <a:extLst>
                <a:ext uri="{FF2B5EF4-FFF2-40B4-BE49-F238E27FC236}">
                  <a16:creationId xmlns:a16="http://schemas.microsoft.com/office/drawing/2014/main" id="{990F87C4-B0BA-4C17-A0C6-2C0551667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15" name="74-3d-cylinder-grey">
              <a:extLst>
                <a:ext uri="{FF2B5EF4-FFF2-40B4-BE49-F238E27FC236}">
                  <a16:creationId xmlns:a16="http://schemas.microsoft.com/office/drawing/2014/main" id="{7478DBD9-016D-417C-9DDE-9F0930A00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18" name="75-3d-prism-phy">
              <a:extLst>
                <a:ext uri="{FF2B5EF4-FFF2-40B4-BE49-F238E27FC236}">
                  <a16:creationId xmlns:a16="http://schemas.microsoft.com/office/drawing/2014/main" id="{B00D97B2-1AE3-4802-8269-AF43554CE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20" name="76-3d-prism-blue">
              <a:extLst>
                <a:ext uri="{FF2B5EF4-FFF2-40B4-BE49-F238E27FC236}">
                  <a16:creationId xmlns:a16="http://schemas.microsoft.com/office/drawing/2014/main" id="{C1C8D794-A521-478A-8097-63B3C96AB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23" name="76-3d-prism-color">
              <a:extLst>
                <a:ext uri="{FF2B5EF4-FFF2-40B4-BE49-F238E27FC236}">
                  <a16:creationId xmlns:a16="http://schemas.microsoft.com/office/drawing/2014/main" id="{0A299697-4994-4031-979F-6156E0C43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  <p:pic>
          <p:nvPicPr>
            <p:cNvPr id="26" name="76-3d-prism-grey">
              <a:extLst>
                <a:ext uri="{FF2B5EF4-FFF2-40B4-BE49-F238E27FC236}">
                  <a16:creationId xmlns:a16="http://schemas.microsoft.com/office/drawing/2014/main" id="{FDEF46CB-55A3-4A4B-AD92-A4A187C16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3096"/>
              <a:ext cx="12192000" cy="5711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651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2537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RINA-2H-IR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1756</cp:revision>
  <cp:lastPrinted>2019-03-22T12:40:58Z</cp:lastPrinted>
  <dcterms:created xsi:type="dcterms:W3CDTF">2019-03-15T11:17:06Z</dcterms:created>
  <dcterms:modified xsi:type="dcterms:W3CDTF">2019-05-08T09:00:51Z</dcterms:modified>
</cp:coreProperties>
</file>