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9" r:id="rId2"/>
    <p:sldId id="330" r:id="rId3"/>
    <p:sldId id="333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-long-</a:t>
            </a:r>
            <a:r>
              <a:rPr lang="en-US" dirty="0" err="1"/>
              <a:t>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-long-</a:t>
            </a:r>
            <a:r>
              <a:rPr lang="en-US" dirty="0" err="1"/>
              <a:t>ir</a:t>
            </a:r>
            <a:r>
              <a:rPr lang="en-US" dirty="0"/>
              <a:t>-</a:t>
            </a:r>
            <a:r>
              <a:rPr lang="en-US" dirty="0" err="1"/>
              <a:t>sysfp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2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rina</a:t>
            </a:r>
            <a:r>
              <a:rPr lang="en-US" dirty="0"/>
              <a:t>-long-</a:t>
            </a:r>
            <a:r>
              <a:rPr lang="en-US" dirty="0" err="1"/>
              <a:t>ir</a:t>
            </a:r>
            <a:r>
              <a:rPr lang="en-US" dirty="0"/>
              <a:t>-</a:t>
            </a:r>
            <a:r>
              <a:rPr lang="en-US" dirty="0" err="1"/>
              <a:t>layfp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rina-long-ir-3d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</a:t>
            </a:r>
            <a:r>
              <a:rPr lang="en-US" dirty="0" err="1"/>
              <a:t>rina</a:t>
            </a:r>
            <a:r>
              <a:rPr lang="en-US" dirty="0"/>
              <a:t>-long-</a:t>
            </a:r>
            <a:r>
              <a:rPr lang="en-US"/>
              <a:t>ir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RINA-Long-IR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113" name="rina-long-ir">
            <a:extLst>
              <a:ext uri="{FF2B5EF4-FFF2-40B4-BE49-F238E27FC236}">
                <a16:creationId xmlns:a16="http://schemas.microsoft.com/office/drawing/2014/main" id="{5CAD130C-94E3-48B3-9387-CC357852DFA5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93" name="00-frame">
              <a:extLst>
                <a:ext uri="{FF2B5EF4-FFF2-40B4-BE49-F238E27FC236}">
                  <a16:creationId xmlns:a16="http://schemas.microsoft.com/office/drawing/2014/main" id="{7E50F5FA-D392-4E53-9150-511A9CB4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3" name="10-grid">
              <a:extLst>
                <a:ext uri="{FF2B5EF4-FFF2-40B4-BE49-F238E27FC236}">
                  <a16:creationId xmlns:a16="http://schemas.microsoft.com/office/drawing/2014/main" id="{B832F5EF-1BE9-4EAC-AF71-F2C71A213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7" name="11-phy">
              <a:extLst>
                <a:ext uri="{FF2B5EF4-FFF2-40B4-BE49-F238E27FC236}">
                  <a16:creationId xmlns:a16="http://schemas.microsoft.com/office/drawing/2014/main" id="{927673D2-B1FE-4CA7-A3C7-142FBCDF9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0" name="11-phy-full">
              <a:extLst>
                <a:ext uri="{FF2B5EF4-FFF2-40B4-BE49-F238E27FC236}">
                  <a16:creationId xmlns:a16="http://schemas.microsoft.com/office/drawing/2014/main" id="{3F419D3B-8440-4ED4-9D60-4B45EEFD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07" name="12-axis-text">
              <a:extLst>
                <a:ext uri="{FF2B5EF4-FFF2-40B4-BE49-F238E27FC236}">
                  <a16:creationId xmlns:a16="http://schemas.microsoft.com/office/drawing/2014/main" id="{773B4931-2CB3-433D-BF32-93817C91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10" name="12-system-names">
              <a:extLst>
                <a:ext uri="{FF2B5EF4-FFF2-40B4-BE49-F238E27FC236}">
                  <a16:creationId xmlns:a16="http://schemas.microsoft.com/office/drawing/2014/main" id="{68FB0D0A-1D1E-48CE-89AB-F6264133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" name="20-system-blue">
              <a:extLst>
                <a:ext uri="{FF2B5EF4-FFF2-40B4-BE49-F238E27FC236}">
                  <a16:creationId xmlns:a16="http://schemas.microsoft.com/office/drawing/2014/main" id="{0D63B469-072D-4CA3-934F-42F970292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20-system-color">
              <a:extLst>
                <a:ext uri="{FF2B5EF4-FFF2-40B4-BE49-F238E27FC236}">
                  <a16:creationId xmlns:a16="http://schemas.microsoft.com/office/drawing/2014/main" id="{81E54EAB-A97D-439B-97DD-CB8186DD1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3" name="20-system-grey">
              <a:extLst>
                <a:ext uri="{FF2B5EF4-FFF2-40B4-BE49-F238E27FC236}">
                  <a16:creationId xmlns:a16="http://schemas.microsoft.com/office/drawing/2014/main" id="{41915E73-6D19-4CBE-9A94-79CE8554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7" name="21-cells">
              <a:extLst>
                <a:ext uri="{FF2B5EF4-FFF2-40B4-BE49-F238E27FC236}">
                  <a16:creationId xmlns:a16="http://schemas.microsoft.com/office/drawing/2014/main" id="{B90863EE-999D-4FCC-BB4A-A5F409FA2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1" name="30-layer-blue">
              <a:extLst>
                <a:ext uri="{FF2B5EF4-FFF2-40B4-BE49-F238E27FC236}">
                  <a16:creationId xmlns:a16="http://schemas.microsoft.com/office/drawing/2014/main" id="{0D88E266-2574-46A9-9BFB-13FD86DF2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5" name="30-layer-color">
              <a:extLst>
                <a:ext uri="{FF2B5EF4-FFF2-40B4-BE49-F238E27FC236}">
                  <a16:creationId xmlns:a16="http://schemas.microsoft.com/office/drawing/2014/main" id="{350C3500-EFF5-4006-9631-7D8831960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9" name="30-layer-grey">
              <a:extLst>
                <a:ext uri="{FF2B5EF4-FFF2-40B4-BE49-F238E27FC236}">
                  <a16:creationId xmlns:a16="http://schemas.microsoft.com/office/drawing/2014/main" id="{554CE9ED-8FC6-4D03-8CE6-83C557DD8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3" name="31-frame">
              <a:extLst>
                <a:ext uri="{FF2B5EF4-FFF2-40B4-BE49-F238E27FC236}">
                  <a16:creationId xmlns:a16="http://schemas.microsoft.com/office/drawing/2014/main" id="{5C87361A-540A-4DA6-8081-8B9498AD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37" name="31-frame-color">
              <a:extLst>
                <a:ext uri="{FF2B5EF4-FFF2-40B4-BE49-F238E27FC236}">
                  <a16:creationId xmlns:a16="http://schemas.microsoft.com/office/drawing/2014/main" id="{3007F499-D374-4F15-A6D2-6510BA74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1" name="32-acr">
              <a:extLst>
                <a:ext uri="{FF2B5EF4-FFF2-40B4-BE49-F238E27FC236}">
                  <a16:creationId xmlns:a16="http://schemas.microsoft.com/office/drawing/2014/main" id="{4D008594-6CDF-48D1-8780-BE729A041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5" name="32-acr-color">
              <a:extLst>
                <a:ext uri="{FF2B5EF4-FFF2-40B4-BE49-F238E27FC236}">
                  <a16:creationId xmlns:a16="http://schemas.microsoft.com/office/drawing/2014/main" id="{F65286F2-A0C5-49A2-BDD8-5E1CF5406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49" name="32-name">
              <a:extLst>
                <a:ext uri="{FF2B5EF4-FFF2-40B4-BE49-F238E27FC236}">
                  <a16:creationId xmlns:a16="http://schemas.microsoft.com/office/drawing/2014/main" id="{56AEB748-C725-44AE-8512-8557840D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3" name="32-name-color">
              <a:extLst>
                <a:ext uri="{FF2B5EF4-FFF2-40B4-BE49-F238E27FC236}">
                  <a16:creationId xmlns:a16="http://schemas.microsoft.com/office/drawing/2014/main" id="{E0534AC8-FFEA-4EA9-99EE-581191060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7" name="40-process-blue">
              <a:extLst>
                <a:ext uri="{FF2B5EF4-FFF2-40B4-BE49-F238E27FC236}">
                  <a16:creationId xmlns:a16="http://schemas.microsoft.com/office/drawing/2014/main" id="{6E1571DC-BC4B-4D39-9300-E1A03EE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1" name="40-process-color">
              <a:extLst>
                <a:ext uri="{FF2B5EF4-FFF2-40B4-BE49-F238E27FC236}">
                  <a16:creationId xmlns:a16="http://schemas.microsoft.com/office/drawing/2014/main" id="{61A2989C-D021-4BF7-A9FD-F41D87A1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5" name="40-process-grey">
              <a:extLst>
                <a:ext uri="{FF2B5EF4-FFF2-40B4-BE49-F238E27FC236}">
                  <a16:creationId xmlns:a16="http://schemas.microsoft.com/office/drawing/2014/main" id="{C02F7835-D2EC-474D-87D0-5916439D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69" name="42-acr">
              <a:extLst>
                <a:ext uri="{FF2B5EF4-FFF2-40B4-BE49-F238E27FC236}">
                  <a16:creationId xmlns:a16="http://schemas.microsoft.com/office/drawing/2014/main" id="{5C43ABE3-BFFB-4653-B079-9B8C488E4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3" name="42-acr-color">
              <a:extLst>
                <a:ext uri="{FF2B5EF4-FFF2-40B4-BE49-F238E27FC236}">
                  <a16:creationId xmlns:a16="http://schemas.microsoft.com/office/drawing/2014/main" id="{ADB176CB-5D36-4EB2-8BA6-13FDE822B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77" name="42-name">
              <a:extLst>
                <a:ext uri="{FF2B5EF4-FFF2-40B4-BE49-F238E27FC236}">
                  <a16:creationId xmlns:a16="http://schemas.microsoft.com/office/drawing/2014/main" id="{9114BF21-2639-4EAE-B71D-54A7BBF9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1" name="42-name-color">
              <a:extLst>
                <a:ext uri="{FF2B5EF4-FFF2-40B4-BE49-F238E27FC236}">
                  <a16:creationId xmlns:a16="http://schemas.microsoft.com/office/drawing/2014/main" id="{E25399A0-C23C-4C36-9FA8-05635125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5" name="43-edge-system">
              <a:extLst>
                <a:ext uri="{FF2B5EF4-FFF2-40B4-BE49-F238E27FC236}">
                  <a16:creationId xmlns:a16="http://schemas.microsoft.com/office/drawing/2014/main" id="{1BBC04AF-09AD-476F-81E1-F7152A385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89" name="44-edge-layer">
              <a:extLst>
                <a:ext uri="{FF2B5EF4-FFF2-40B4-BE49-F238E27FC236}">
                  <a16:creationId xmlns:a16="http://schemas.microsoft.com/office/drawing/2014/main" id="{8AB82D44-6CF5-460F-B398-7FB3D30A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6" name="rina-long-ir-sysfp">
            <a:extLst>
              <a:ext uri="{FF2B5EF4-FFF2-40B4-BE49-F238E27FC236}">
                <a16:creationId xmlns:a16="http://schemas.microsoft.com/office/drawing/2014/main" id="{86193033-F145-493A-B934-C8CD8AA1847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5" name="51-sysfp-bu-circle">
              <a:extLst>
                <a:ext uri="{FF2B5EF4-FFF2-40B4-BE49-F238E27FC236}">
                  <a16:creationId xmlns:a16="http://schemas.microsoft.com/office/drawing/2014/main" id="{86ED5E2D-ADCE-4530-9E7A-8313528DA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" name="51-sysfp-bu-octagon">
              <a:extLst>
                <a:ext uri="{FF2B5EF4-FFF2-40B4-BE49-F238E27FC236}">
                  <a16:creationId xmlns:a16="http://schemas.microsoft.com/office/drawing/2014/main" id="{A41CCC0B-3CE4-4B9C-9A30-81F156494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52-sysfp-td-circle">
              <a:extLst>
                <a:ext uri="{FF2B5EF4-FFF2-40B4-BE49-F238E27FC236}">
                  <a16:creationId xmlns:a16="http://schemas.microsoft.com/office/drawing/2014/main" id="{7741C51E-18A4-44EF-8301-E938E7A76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3" name="52-sysfp-td-octagon">
              <a:extLst>
                <a:ext uri="{FF2B5EF4-FFF2-40B4-BE49-F238E27FC236}">
                  <a16:creationId xmlns:a16="http://schemas.microsoft.com/office/drawing/2014/main" id="{BD977A84-D049-4244-B7A1-1C1978814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22" name="rina-long-ir-layfp">
            <a:extLst>
              <a:ext uri="{FF2B5EF4-FFF2-40B4-BE49-F238E27FC236}">
                <a16:creationId xmlns:a16="http://schemas.microsoft.com/office/drawing/2014/main" id="{C0CF72D8-E52F-4547-B203-93A4739DA8B1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74768"/>
            <a:ext cx="12192000" cy="1708464"/>
            <a:chOff x="0" y="2574768"/>
            <a:chExt cx="12192000" cy="1708464"/>
          </a:xfrm>
        </p:grpSpPr>
        <p:pic>
          <p:nvPicPr>
            <p:cNvPr id="19" name="61-layfp-blue">
              <a:extLst>
                <a:ext uri="{FF2B5EF4-FFF2-40B4-BE49-F238E27FC236}">
                  <a16:creationId xmlns:a16="http://schemas.microsoft.com/office/drawing/2014/main" id="{7199A538-0D09-4A68-A2A6-4C5D79AAB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21" name="61-layfp-color">
              <a:extLst>
                <a:ext uri="{FF2B5EF4-FFF2-40B4-BE49-F238E27FC236}">
                  <a16:creationId xmlns:a16="http://schemas.microsoft.com/office/drawing/2014/main" id="{43EF49EC-ED27-4F25-A5D6-51FAD654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5" name="61-layfp-grey">
              <a:extLst>
                <a:ext uri="{FF2B5EF4-FFF2-40B4-BE49-F238E27FC236}">
                  <a16:creationId xmlns:a16="http://schemas.microsoft.com/office/drawing/2014/main" id="{8370872C-352C-4254-ADA9-6CFAE2211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9" name="62-layfp-process-blue">
              <a:extLst>
                <a:ext uri="{FF2B5EF4-FFF2-40B4-BE49-F238E27FC236}">
                  <a16:creationId xmlns:a16="http://schemas.microsoft.com/office/drawing/2014/main" id="{9FFBD4FC-8D28-4180-A23E-EC7D57778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3" name="62-layfp-process-color">
              <a:extLst>
                <a:ext uri="{FF2B5EF4-FFF2-40B4-BE49-F238E27FC236}">
                  <a16:creationId xmlns:a16="http://schemas.microsoft.com/office/drawing/2014/main" id="{7D35A498-8067-4820-A51B-53E26B03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  <p:pic>
          <p:nvPicPr>
            <p:cNvPr id="17" name="62-layfp-process-grey">
              <a:extLst>
                <a:ext uri="{FF2B5EF4-FFF2-40B4-BE49-F238E27FC236}">
                  <a16:creationId xmlns:a16="http://schemas.microsoft.com/office/drawing/2014/main" id="{4975303E-1F22-4195-BA09-9D356B7B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4768"/>
              <a:ext cx="12192000" cy="1708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38" name="rina-long-ir-3d">
            <a:extLst>
              <a:ext uri="{FF2B5EF4-FFF2-40B4-BE49-F238E27FC236}">
                <a16:creationId xmlns:a16="http://schemas.microsoft.com/office/drawing/2014/main" id="{1C7F85A3-C2A6-462E-BF0C-91417F1581C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258031"/>
            <a:ext cx="12192000" cy="2341938"/>
            <a:chOff x="0" y="2258031"/>
            <a:chExt cx="12192000" cy="2341938"/>
          </a:xfrm>
        </p:grpSpPr>
        <p:pic>
          <p:nvPicPr>
            <p:cNvPr id="23" name="71-3d-cube-phy">
              <a:extLst>
                <a:ext uri="{FF2B5EF4-FFF2-40B4-BE49-F238E27FC236}">
                  <a16:creationId xmlns:a16="http://schemas.microsoft.com/office/drawing/2014/main" id="{2311B130-B84B-4531-8F59-C9736C668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26" name="72-3d-cube-blue">
              <a:extLst>
                <a:ext uri="{FF2B5EF4-FFF2-40B4-BE49-F238E27FC236}">
                  <a16:creationId xmlns:a16="http://schemas.microsoft.com/office/drawing/2014/main" id="{5D7D4445-B210-4367-A814-97D307546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28" name="72-3d-cube-color">
              <a:extLst>
                <a:ext uri="{FF2B5EF4-FFF2-40B4-BE49-F238E27FC236}">
                  <a16:creationId xmlns:a16="http://schemas.microsoft.com/office/drawing/2014/main" id="{A521747D-E3A6-44C9-B337-9E29AD277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32" name="72-3d-cube-grey">
              <a:extLst>
                <a:ext uri="{FF2B5EF4-FFF2-40B4-BE49-F238E27FC236}">
                  <a16:creationId xmlns:a16="http://schemas.microsoft.com/office/drawing/2014/main" id="{22175E22-7BFA-4781-9D47-89B5043FE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36" name="73-3d-cylinder-phy">
              <a:extLst>
                <a:ext uri="{FF2B5EF4-FFF2-40B4-BE49-F238E27FC236}">
                  <a16:creationId xmlns:a16="http://schemas.microsoft.com/office/drawing/2014/main" id="{6E9ED105-C38A-4827-BD10-305C324F6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8031"/>
              <a:ext cx="12191997" cy="2341938"/>
            </a:xfrm>
            <a:prstGeom prst="rect">
              <a:avLst/>
            </a:prstGeom>
          </p:spPr>
        </p:pic>
        <p:pic>
          <p:nvPicPr>
            <p:cNvPr id="3" name="74-3d-cylinder-blue">
              <a:extLst>
                <a:ext uri="{FF2B5EF4-FFF2-40B4-BE49-F238E27FC236}">
                  <a16:creationId xmlns:a16="http://schemas.microsoft.com/office/drawing/2014/main" id="{1A8F99E3-819F-4F48-936D-FE1B282F4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7" name="74-3d-cylinder-color">
              <a:extLst>
                <a:ext uri="{FF2B5EF4-FFF2-40B4-BE49-F238E27FC236}">
                  <a16:creationId xmlns:a16="http://schemas.microsoft.com/office/drawing/2014/main" id="{3A5B2A88-8F9F-4C1B-B6AD-F7A2BD8D5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10" name="74-3d-cylinder-grey">
              <a:extLst>
                <a:ext uri="{FF2B5EF4-FFF2-40B4-BE49-F238E27FC236}">
                  <a16:creationId xmlns:a16="http://schemas.microsoft.com/office/drawing/2014/main" id="{D2B30877-803F-4B01-B20A-D9BC28D6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12" name="75-3d-prism-phy">
              <a:extLst>
                <a:ext uri="{FF2B5EF4-FFF2-40B4-BE49-F238E27FC236}">
                  <a16:creationId xmlns:a16="http://schemas.microsoft.com/office/drawing/2014/main" id="{8102440E-FB9F-4FA3-92CF-8F2A80D7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58031"/>
              <a:ext cx="12191997" cy="2341938"/>
            </a:xfrm>
            <a:prstGeom prst="rect">
              <a:avLst/>
            </a:prstGeom>
          </p:spPr>
        </p:pic>
        <p:pic>
          <p:nvPicPr>
            <p:cNvPr id="15" name="76-3d-prism-blue">
              <a:extLst>
                <a:ext uri="{FF2B5EF4-FFF2-40B4-BE49-F238E27FC236}">
                  <a16:creationId xmlns:a16="http://schemas.microsoft.com/office/drawing/2014/main" id="{48DF05BD-8896-45E5-96FB-A3E3EF29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18" name="76-3d-prism-color">
              <a:extLst>
                <a:ext uri="{FF2B5EF4-FFF2-40B4-BE49-F238E27FC236}">
                  <a16:creationId xmlns:a16="http://schemas.microsoft.com/office/drawing/2014/main" id="{2262D2ED-1570-4CCD-BA0C-0C93FBDF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  <p:pic>
          <p:nvPicPr>
            <p:cNvPr id="20" name="76-3d-prism-grey">
              <a:extLst>
                <a:ext uri="{FF2B5EF4-FFF2-40B4-BE49-F238E27FC236}">
                  <a16:creationId xmlns:a16="http://schemas.microsoft.com/office/drawing/2014/main" id="{E231BA7B-778A-4A69-8DC2-6913287D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8031"/>
              <a:ext cx="12192000" cy="2341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2563</TotalTime>
  <Words>23</Words>
  <Application>Microsoft Office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Consolas</vt:lpstr>
      <vt:lpstr>Garamond</vt:lpstr>
      <vt:lpstr>Office Theme</vt:lpstr>
      <vt:lpstr>PPT Graphics  RINA-Long-IR</vt:lpstr>
      <vt:lpstr>Network Schema</vt:lpstr>
      <vt:lpstr>System Fingerprints</vt:lpstr>
      <vt:lpstr>Layer Fingerprint</vt:lpstr>
      <vt:lpstr>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1727</cp:revision>
  <cp:lastPrinted>2019-03-22T12:40:58Z</cp:lastPrinted>
  <dcterms:created xsi:type="dcterms:W3CDTF">2019-03-15T11:17:06Z</dcterms:created>
  <dcterms:modified xsi:type="dcterms:W3CDTF">2019-04-17T18:28:59Z</dcterms:modified>
</cp:coreProperties>
</file>