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rina-sn-wifi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rina-sn-wifi-sysfp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rina-sn-wifi-layfp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rina-sn-wifi-3d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rina-sn-wifi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noProof="0" dirty="0"/>
            </a:br>
            <a:br>
              <a:rPr lang="en-US" noProof="0" dirty="0"/>
            </a:br>
            <a:r>
              <a:rPr lang="en-US" sz="4400" dirty="0"/>
              <a:t>RINA-Skewed-Necklace-</a:t>
            </a:r>
            <a:r>
              <a:rPr lang="en-US" sz="4400" dirty="0" err="1"/>
              <a:t>WiFi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09" name="rina-sn-wifi">
            <a:extLst>
              <a:ext uri="{FF2B5EF4-FFF2-40B4-BE49-F238E27FC236}">
                <a16:creationId xmlns:a16="http://schemas.microsoft.com/office/drawing/2014/main" id="{5B6ABA76-777D-45C0-A7E8-55D015E1C0F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248870"/>
            <a:ext cx="12192000" cy="2360259"/>
            <a:chOff x="0" y="2248870"/>
            <a:chExt cx="12192000" cy="2360259"/>
          </a:xfrm>
        </p:grpSpPr>
        <p:pic>
          <p:nvPicPr>
            <p:cNvPr id="91" name="00-frame">
              <a:extLst>
                <a:ext uri="{FF2B5EF4-FFF2-40B4-BE49-F238E27FC236}">
                  <a16:creationId xmlns:a16="http://schemas.microsoft.com/office/drawing/2014/main" id="{4D5B1C25-6B40-4762-93C7-1B48D847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95" name="10-grid">
              <a:extLst>
                <a:ext uri="{FF2B5EF4-FFF2-40B4-BE49-F238E27FC236}">
                  <a16:creationId xmlns:a16="http://schemas.microsoft.com/office/drawing/2014/main" id="{B324520D-A2F9-4B29-8DD5-D415C6EC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1E47DC9E-380C-4F65-8690-753EB232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16223E11-241A-4243-984C-1E3DE1A6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107" name="12-axis-text">
              <a:extLst>
                <a:ext uri="{FF2B5EF4-FFF2-40B4-BE49-F238E27FC236}">
                  <a16:creationId xmlns:a16="http://schemas.microsoft.com/office/drawing/2014/main" id="{38C23313-FE84-4D79-B594-37522EB4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5" name="12-system-names">
              <a:extLst>
                <a:ext uri="{FF2B5EF4-FFF2-40B4-BE49-F238E27FC236}">
                  <a16:creationId xmlns:a16="http://schemas.microsoft.com/office/drawing/2014/main" id="{1A265DF8-024A-4644-ABCD-C05BD8288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9" name="20-system-blue">
              <a:extLst>
                <a:ext uri="{FF2B5EF4-FFF2-40B4-BE49-F238E27FC236}">
                  <a16:creationId xmlns:a16="http://schemas.microsoft.com/office/drawing/2014/main" id="{9D2250B9-8086-435D-8AAC-C79E86DD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B851C99F-8D9B-46C4-94B9-BF5DB87CA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17" name="20-system-grey">
              <a:extLst>
                <a:ext uri="{FF2B5EF4-FFF2-40B4-BE49-F238E27FC236}">
                  <a16:creationId xmlns:a16="http://schemas.microsoft.com/office/drawing/2014/main" id="{BDAB3B30-1076-417A-8085-41DCD5ECF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AF1FBCEF-A27F-41BE-A180-4726E177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0B9B9BBE-620D-45BF-838B-3BDC21E8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4D96D204-E2D4-485D-9250-96E720044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33" name="30-layer-grey">
              <a:extLst>
                <a:ext uri="{FF2B5EF4-FFF2-40B4-BE49-F238E27FC236}">
                  <a16:creationId xmlns:a16="http://schemas.microsoft.com/office/drawing/2014/main" id="{C77D0887-0FED-43C5-86DB-A4DFA008E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37" name="31-frame">
              <a:extLst>
                <a:ext uri="{FF2B5EF4-FFF2-40B4-BE49-F238E27FC236}">
                  <a16:creationId xmlns:a16="http://schemas.microsoft.com/office/drawing/2014/main" id="{7542258E-DE75-4F1D-93D3-4BC8D6AF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B3ABB4B1-0522-490A-9EB0-85BE6834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45" name="32-acr">
              <a:extLst>
                <a:ext uri="{FF2B5EF4-FFF2-40B4-BE49-F238E27FC236}">
                  <a16:creationId xmlns:a16="http://schemas.microsoft.com/office/drawing/2014/main" id="{64619158-E7F5-449D-842D-7F278A68E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49" name="32-acr-color">
              <a:extLst>
                <a:ext uri="{FF2B5EF4-FFF2-40B4-BE49-F238E27FC236}">
                  <a16:creationId xmlns:a16="http://schemas.microsoft.com/office/drawing/2014/main" id="{23BD966C-6D21-45AD-B173-6C4E6724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53" name="32-name">
              <a:extLst>
                <a:ext uri="{FF2B5EF4-FFF2-40B4-BE49-F238E27FC236}">
                  <a16:creationId xmlns:a16="http://schemas.microsoft.com/office/drawing/2014/main" id="{7EADF4B7-5B01-4F9C-BEC4-C952588A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57" name="32-name-color">
              <a:extLst>
                <a:ext uri="{FF2B5EF4-FFF2-40B4-BE49-F238E27FC236}">
                  <a16:creationId xmlns:a16="http://schemas.microsoft.com/office/drawing/2014/main" id="{4C7C3838-FBD9-4CEB-87AD-F7DD382F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986C03A9-61C8-4E2F-88B9-99DCD3A7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2CC2C4A-9238-4904-BEA1-CD822BF9E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2ADDD0AE-EBD0-4C76-8713-96186246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69" name="42-acr">
              <a:extLst>
                <a:ext uri="{FF2B5EF4-FFF2-40B4-BE49-F238E27FC236}">
                  <a16:creationId xmlns:a16="http://schemas.microsoft.com/office/drawing/2014/main" id="{EBE37712-35DD-448E-BCFB-80CF5193A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71" name="42-acr-color">
              <a:extLst>
                <a:ext uri="{FF2B5EF4-FFF2-40B4-BE49-F238E27FC236}">
                  <a16:creationId xmlns:a16="http://schemas.microsoft.com/office/drawing/2014/main" id="{E1C06354-8E59-488B-BEEF-C154CBB8E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75" name="42-name">
              <a:extLst>
                <a:ext uri="{FF2B5EF4-FFF2-40B4-BE49-F238E27FC236}">
                  <a16:creationId xmlns:a16="http://schemas.microsoft.com/office/drawing/2014/main" id="{D55CA128-D299-4E6E-A6EB-63E6EA440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79" name="42-name-color">
              <a:extLst>
                <a:ext uri="{FF2B5EF4-FFF2-40B4-BE49-F238E27FC236}">
                  <a16:creationId xmlns:a16="http://schemas.microsoft.com/office/drawing/2014/main" id="{DC586D4F-0898-4C75-9014-B0087CF27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83" name="43-edge-system">
              <a:extLst>
                <a:ext uri="{FF2B5EF4-FFF2-40B4-BE49-F238E27FC236}">
                  <a16:creationId xmlns:a16="http://schemas.microsoft.com/office/drawing/2014/main" id="{16083CF7-8DCF-4496-B4E7-33236969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87" name="44-edge-layer">
              <a:extLst>
                <a:ext uri="{FF2B5EF4-FFF2-40B4-BE49-F238E27FC236}">
                  <a16:creationId xmlns:a16="http://schemas.microsoft.com/office/drawing/2014/main" id="{D19F0E92-8F8B-4316-BB78-0E02C4EA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6" name="rina-sn-wifi-sysfp">
            <a:extLst>
              <a:ext uri="{FF2B5EF4-FFF2-40B4-BE49-F238E27FC236}">
                <a16:creationId xmlns:a16="http://schemas.microsoft.com/office/drawing/2014/main" id="{E43E9BAE-7326-4858-BA9B-B579285F1F7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248870"/>
            <a:ext cx="12192000" cy="2360259"/>
            <a:chOff x="0" y="2248870"/>
            <a:chExt cx="12192000" cy="2360259"/>
          </a:xfrm>
        </p:grpSpPr>
        <p:pic>
          <p:nvPicPr>
            <p:cNvPr id="15" name="51-sysfp-bu-circle">
              <a:extLst>
                <a:ext uri="{FF2B5EF4-FFF2-40B4-BE49-F238E27FC236}">
                  <a16:creationId xmlns:a16="http://schemas.microsoft.com/office/drawing/2014/main" id="{5581F76D-FF6E-4620-AA3B-4862FF4D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5" name="51-sysfp-bu-octagon">
              <a:extLst>
                <a:ext uri="{FF2B5EF4-FFF2-40B4-BE49-F238E27FC236}">
                  <a16:creationId xmlns:a16="http://schemas.microsoft.com/office/drawing/2014/main" id="{040F134F-7585-4287-BD1A-5B5EF4E7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9" name="52-sysfp-td-circle">
              <a:extLst>
                <a:ext uri="{FF2B5EF4-FFF2-40B4-BE49-F238E27FC236}">
                  <a16:creationId xmlns:a16="http://schemas.microsoft.com/office/drawing/2014/main" id="{F13D111A-7963-4987-9712-850740083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13" name="52-sysfp-td-octagon">
              <a:extLst>
                <a:ext uri="{FF2B5EF4-FFF2-40B4-BE49-F238E27FC236}">
                  <a16:creationId xmlns:a16="http://schemas.microsoft.com/office/drawing/2014/main" id="{5E7596E9-BC3B-4199-992B-887FA56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2" name="rina-sn-wifi-layfp">
            <a:extLst>
              <a:ext uri="{FF2B5EF4-FFF2-40B4-BE49-F238E27FC236}">
                <a16:creationId xmlns:a16="http://schemas.microsoft.com/office/drawing/2014/main" id="{91287D32-7BBC-4E27-9D02-BDFFDC24FEB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248870"/>
            <a:ext cx="12192000" cy="2360259"/>
            <a:chOff x="0" y="2248870"/>
            <a:chExt cx="12192000" cy="2360259"/>
          </a:xfrm>
        </p:grpSpPr>
        <p:pic>
          <p:nvPicPr>
            <p:cNvPr id="17" name="61-layfp-blue">
              <a:extLst>
                <a:ext uri="{FF2B5EF4-FFF2-40B4-BE49-F238E27FC236}">
                  <a16:creationId xmlns:a16="http://schemas.microsoft.com/office/drawing/2014/main" id="{42CBFE6F-E398-4DC6-84B6-A61957413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19" name="61-layfp-color">
              <a:extLst>
                <a:ext uri="{FF2B5EF4-FFF2-40B4-BE49-F238E27FC236}">
                  <a16:creationId xmlns:a16="http://schemas.microsoft.com/office/drawing/2014/main" id="{27D69BEB-8A92-4067-BE06-F34D7B9A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21" name="61-layfp-grey">
              <a:extLst>
                <a:ext uri="{FF2B5EF4-FFF2-40B4-BE49-F238E27FC236}">
                  <a16:creationId xmlns:a16="http://schemas.microsoft.com/office/drawing/2014/main" id="{263816ED-39CD-42B0-ADC8-06935AFF1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5" name="62-layfp-process-blue">
              <a:extLst>
                <a:ext uri="{FF2B5EF4-FFF2-40B4-BE49-F238E27FC236}">
                  <a16:creationId xmlns:a16="http://schemas.microsoft.com/office/drawing/2014/main" id="{B6838912-EC33-4B49-BE2A-5B3BB27C5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9" name="62-layfp-process-color">
              <a:extLst>
                <a:ext uri="{FF2B5EF4-FFF2-40B4-BE49-F238E27FC236}">
                  <a16:creationId xmlns:a16="http://schemas.microsoft.com/office/drawing/2014/main" id="{6BB59B98-52A3-47C0-A49E-29324929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  <p:pic>
          <p:nvPicPr>
            <p:cNvPr id="13" name="62-layfp-process-grey">
              <a:extLst>
                <a:ext uri="{FF2B5EF4-FFF2-40B4-BE49-F238E27FC236}">
                  <a16:creationId xmlns:a16="http://schemas.microsoft.com/office/drawing/2014/main" id="{4A77DBE7-9F32-4698-BD83-33F5A4C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48870"/>
              <a:ext cx="12192000" cy="2360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rina-sn-wifi-3d">
            <a:extLst>
              <a:ext uri="{FF2B5EF4-FFF2-40B4-BE49-F238E27FC236}">
                <a16:creationId xmlns:a16="http://schemas.microsoft.com/office/drawing/2014/main" id="{4156BDE5-9269-4698-A0EC-0E40267624B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38137"/>
            <a:ext cx="12192000" cy="4981725"/>
            <a:chOff x="0" y="938137"/>
            <a:chExt cx="12192000" cy="4981725"/>
          </a:xfrm>
        </p:grpSpPr>
        <p:pic>
          <p:nvPicPr>
            <p:cNvPr id="26" name="71-3d-cube-phy">
              <a:extLst>
                <a:ext uri="{FF2B5EF4-FFF2-40B4-BE49-F238E27FC236}">
                  <a16:creationId xmlns:a16="http://schemas.microsoft.com/office/drawing/2014/main" id="{E3E984AA-DA3C-46AB-A081-A7A673DDD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938137"/>
              <a:ext cx="12191998" cy="4981724"/>
            </a:xfrm>
            <a:prstGeom prst="rect">
              <a:avLst/>
            </a:prstGeom>
          </p:spPr>
        </p:pic>
        <p:pic>
          <p:nvPicPr>
            <p:cNvPr id="3" name="72-3d-cube-blue">
              <a:extLst>
                <a:ext uri="{FF2B5EF4-FFF2-40B4-BE49-F238E27FC236}">
                  <a16:creationId xmlns:a16="http://schemas.microsoft.com/office/drawing/2014/main" id="{F08C6E25-8F1D-495F-84C7-B184E1C6D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938137"/>
              <a:ext cx="12191998" cy="4981725"/>
            </a:xfrm>
            <a:prstGeom prst="rect">
              <a:avLst/>
            </a:prstGeom>
          </p:spPr>
        </p:pic>
        <p:pic>
          <p:nvPicPr>
            <p:cNvPr id="6" name="72-3d-cube-color">
              <a:extLst>
                <a:ext uri="{FF2B5EF4-FFF2-40B4-BE49-F238E27FC236}">
                  <a16:creationId xmlns:a16="http://schemas.microsoft.com/office/drawing/2014/main" id="{24CAC89B-724E-435A-9C97-DB267C36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938137"/>
              <a:ext cx="12191998" cy="4981725"/>
            </a:xfrm>
            <a:prstGeom prst="rect">
              <a:avLst/>
            </a:prstGeom>
          </p:spPr>
        </p:pic>
        <p:pic>
          <p:nvPicPr>
            <p:cNvPr id="8" name="72-3d-cube-grey">
              <a:extLst>
                <a:ext uri="{FF2B5EF4-FFF2-40B4-BE49-F238E27FC236}">
                  <a16:creationId xmlns:a16="http://schemas.microsoft.com/office/drawing/2014/main" id="{0A13F9DC-4A40-4ABA-BB78-9FC44084F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938137"/>
              <a:ext cx="12191998" cy="4981725"/>
            </a:xfrm>
            <a:prstGeom prst="rect">
              <a:avLst/>
            </a:prstGeom>
          </p:spPr>
        </p:pic>
        <p:pic>
          <p:nvPicPr>
            <p:cNvPr id="10" name="73-3d-cylinder-phy">
              <a:extLst>
                <a:ext uri="{FF2B5EF4-FFF2-40B4-BE49-F238E27FC236}">
                  <a16:creationId xmlns:a16="http://schemas.microsoft.com/office/drawing/2014/main" id="{506AD94C-3EEE-435C-A9E5-09554DCF6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12" name="74-3d-cylinder-blue">
              <a:extLst>
                <a:ext uri="{FF2B5EF4-FFF2-40B4-BE49-F238E27FC236}">
                  <a16:creationId xmlns:a16="http://schemas.microsoft.com/office/drawing/2014/main" id="{03DC12DF-0947-4351-B02C-1E7E294A5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14" name="74-3d-cylinder-color">
              <a:extLst>
                <a:ext uri="{FF2B5EF4-FFF2-40B4-BE49-F238E27FC236}">
                  <a16:creationId xmlns:a16="http://schemas.microsoft.com/office/drawing/2014/main" id="{241FDC4B-849F-4325-A38A-B7993BBE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16" name="74-3d-cylinder-grey">
              <a:extLst>
                <a:ext uri="{FF2B5EF4-FFF2-40B4-BE49-F238E27FC236}">
                  <a16:creationId xmlns:a16="http://schemas.microsoft.com/office/drawing/2014/main" id="{52CA5B44-BF4B-448F-8918-EE53CBB9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18" name="75-3d-prism-phy">
              <a:extLst>
                <a:ext uri="{FF2B5EF4-FFF2-40B4-BE49-F238E27FC236}">
                  <a16:creationId xmlns:a16="http://schemas.microsoft.com/office/drawing/2014/main" id="{A6768F60-CA90-4C6A-A385-DCE3CAA67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20" name="76-3d-prism-blue">
              <a:extLst>
                <a:ext uri="{FF2B5EF4-FFF2-40B4-BE49-F238E27FC236}">
                  <a16:creationId xmlns:a16="http://schemas.microsoft.com/office/drawing/2014/main" id="{398479DE-5600-4476-BF0C-78EAA2BC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22" name="76-3d-prism-color">
              <a:extLst>
                <a:ext uri="{FF2B5EF4-FFF2-40B4-BE49-F238E27FC236}">
                  <a16:creationId xmlns:a16="http://schemas.microsoft.com/office/drawing/2014/main" id="{7D39F1DF-6A99-432C-843E-2290509C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  <p:pic>
          <p:nvPicPr>
            <p:cNvPr id="24" name="76-3d-prism-grey">
              <a:extLst>
                <a:ext uri="{FF2B5EF4-FFF2-40B4-BE49-F238E27FC236}">
                  <a16:creationId xmlns:a16="http://schemas.microsoft.com/office/drawing/2014/main" id="{80168D6F-399B-4D7D-A238-7223A640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8137"/>
              <a:ext cx="12192000" cy="4981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2567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RINA-Skewed-Necklace-WiFi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1737</cp:revision>
  <cp:lastPrinted>2019-03-22T12:40:58Z</cp:lastPrinted>
  <dcterms:created xsi:type="dcterms:W3CDTF">2019-03-15T11:17:06Z</dcterms:created>
  <dcterms:modified xsi:type="dcterms:W3CDTF">2019-04-24T23:46:47Z</dcterms:modified>
</cp:coreProperties>
</file>