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9" r:id="rId2"/>
    <p:sldId id="330" r:id="rId3"/>
    <p:sldId id="333" r:id="rId4"/>
    <p:sldId id="331" r:id="rId5"/>
    <p:sldId id="332" r:id="rId6"/>
    <p:sldId id="334" r:id="rId7"/>
    <p:sldId id="3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special-grid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4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4.75 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18" Type="http://schemas.openxmlformats.org/officeDocument/2006/relationships/image" Target="../media/image67.emf"/><Relationship Id="rId26" Type="http://schemas.openxmlformats.org/officeDocument/2006/relationships/image" Target="../media/image75.emf"/><Relationship Id="rId3" Type="http://schemas.openxmlformats.org/officeDocument/2006/relationships/image" Target="../media/image52.emf"/><Relationship Id="rId21" Type="http://schemas.openxmlformats.org/officeDocument/2006/relationships/image" Target="../media/image70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17" Type="http://schemas.openxmlformats.org/officeDocument/2006/relationships/image" Target="../media/image66.emf"/><Relationship Id="rId25" Type="http://schemas.openxmlformats.org/officeDocument/2006/relationships/image" Target="../media/image74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5.emf"/><Relationship Id="rId20" Type="http://schemas.openxmlformats.org/officeDocument/2006/relationships/image" Target="../media/image69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24" Type="http://schemas.openxmlformats.org/officeDocument/2006/relationships/image" Target="../media/image73.emf"/><Relationship Id="rId5" Type="http://schemas.openxmlformats.org/officeDocument/2006/relationships/image" Target="../media/image54.emf"/><Relationship Id="rId15" Type="http://schemas.openxmlformats.org/officeDocument/2006/relationships/image" Target="../media/image64.emf"/><Relationship Id="rId23" Type="http://schemas.openxmlformats.org/officeDocument/2006/relationships/image" Target="../media/image72.emf"/><Relationship Id="rId28" Type="http://schemas.openxmlformats.org/officeDocument/2006/relationships/image" Target="../media/image77.emf"/><Relationship Id="rId10" Type="http://schemas.openxmlformats.org/officeDocument/2006/relationships/image" Target="../media/image59.emf"/><Relationship Id="rId19" Type="http://schemas.openxmlformats.org/officeDocument/2006/relationships/image" Target="../media/image68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Relationship Id="rId14" Type="http://schemas.openxmlformats.org/officeDocument/2006/relationships/image" Target="../media/image63.emf"/><Relationship Id="rId22" Type="http://schemas.openxmlformats.org/officeDocument/2006/relationships/image" Target="../media/image71.emf"/><Relationship Id="rId27" Type="http://schemas.openxmlformats.org/officeDocument/2006/relationships/image" Target="../media/image7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</a:t>
            </a:r>
            <a:r>
              <a:rPr lang="en-US" noProof="0" dirty="0"/>
              <a:t>Example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113" name="nw-example">
            <a:extLst>
              <a:ext uri="{FF2B5EF4-FFF2-40B4-BE49-F238E27FC236}">
                <a16:creationId xmlns:a16="http://schemas.microsoft.com/office/drawing/2014/main" id="{43C57F57-C2C6-4FB6-A2FE-D03E4646201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84365"/>
            <a:ext cx="12192000" cy="3289269"/>
            <a:chOff x="0" y="1784365"/>
            <a:chExt cx="12192000" cy="3289269"/>
          </a:xfrm>
        </p:grpSpPr>
        <p:pic>
          <p:nvPicPr>
            <p:cNvPr id="76" name="00-frame">
              <a:extLst>
                <a:ext uri="{FF2B5EF4-FFF2-40B4-BE49-F238E27FC236}">
                  <a16:creationId xmlns:a16="http://schemas.microsoft.com/office/drawing/2014/main" id="{B099DE4A-8287-4155-8AE2-E068F2A7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0-grid">
              <a:extLst>
                <a:ext uri="{FF2B5EF4-FFF2-40B4-BE49-F238E27FC236}">
                  <a16:creationId xmlns:a16="http://schemas.microsoft.com/office/drawing/2014/main" id="{AC8991D5-A406-4025-ACC6-5D59CB88D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11-phy">
              <a:extLst>
                <a:ext uri="{FF2B5EF4-FFF2-40B4-BE49-F238E27FC236}">
                  <a16:creationId xmlns:a16="http://schemas.microsoft.com/office/drawing/2014/main" id="{998162A8-36B0-4C84-81F6-D2B8CB4F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2" name="11-phy-full">
              <a:extLst>
                <a:ext uri="{FF2B5EF4-FFF2-40B4-BE49-F238E27FC236}">
                  <a16:creationId xmlns:a16="http://schemas.microsoft.com/office/drawing/2014/main" id="{C7DE4BB8-02AC-47FF-8043-9F16AC63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12-axis-text">
              <a:extLst>
                <a:ext uri="{FF2B5EF4-FFF2-40B4-BE49-F238E27FC236}">
                  <a16:creationId xmlns:a16="http://schemas.microsoft.com/office/drawing/2014/main" id="{AF74686F-D9A6-4287-9ED0-A3241752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D710B364-3612-49D0-ADBF-12E6BA27E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EBBDB968-65D1-42F2-B342-78A173421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36748EB1-0D38-4EF4-9524-2C0678D70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grey">
              <a:extLst>
                <a:ext uri="{FF2B5EF4-FFF2-40B4-BE49-F238E27FC236}">
                  <a16:creationId xmlns:a16="http://schemas.microsoft.com/office/drawing/2014/main" id="{2A1B4029-B8AD-4833-910C-AA4118B10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1-cells">
              <a:extLst>
                <a:ext uri="{FF2B5EF4-FFF2-40B4-BE49-F238E27FC236}">
                  <a16:creationId xmlns:a16="http://schemas.microsoft.com/office/drawing/2014/main" id="{F61156EF-B92E-4010-BD27-C4F7AD325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5B4DD351-B6DE-4E22-A266-96835562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color">
              <a:extLst>
                <a:ext uri="{FF2B5EF4-FFF2-40B4-BE49-F238E27FC236}">
                  <a16:creationId xmlns:a16="http://schemas.microsoft.com/office/drawing/2014/main" id="{18C687E2-E470-497C-AA20-DF1A8CFB8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grey">
              <a:extLst>
                <a:ext uri="{FF2B5EF4-FFF2-40B4-BE49-F238E27FC236}">
                  <a16:creationId xmlns:a16="http://schemas.microsoft.com/office/drawing/2014/main" id="{5328F31F-6DF6-43E6-9925-4C3F7C9F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1-frame">
              <a:extLst>
                <a:ext uri="{FF2B5EF4-FFF2-40B4-BE49-F238E27FC236}">
                  <a16:creationId xmlns:a16="http://schemas.microsoft.com/office/drawing/2014/main" id="{68456A42-F229-4850-9D3B-DDB957E1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FAFB5264-AE8B-433E-83AC-763D6A10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32-acr">
              <a:extLst>
                <a:ext uri="{FF2B5EF4-FFF2-40B4-BE49-F238E27FC236}">
                  <a16:creationId xmlns:a16="http://schemas.microsoft.com/office/drawing/2014/main" id="{0BB69D6A-E5E5-4A10-98BA-2642B2E6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2-acr-color">
              <a:extLst>
                <a:ext uri="{FF2B5EF4-FFF2-40B4-BE49-F238E27FC236}">
                  <a16:creationId xmlns:a16="http://schemas.microsoft.com/office/drawing/2014/main" id="{7FB778B6-91F5-4DB4-A689-0193B6EAA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name">
              <a:extLst>
                <a:ext uri="{FF2B5EF4-FFF2-40B4-BE49-F238E27FC236}">
                  <a16:creationId xmlns:a16="http://schemas.microsoft.com/office/drawing/2014/main" id="{C1DE4919-3713-4426-B462-43524241D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2-name-color">
              <a:extLst>
                <a:ext uri="{FF2B5EF4-FFF2-40B4-BE49-F238E27FC236}">
                  <a16:creationId xmlns:a16="http://schemas.microsoft.com/office/drawing/2014/main" id="{8939A96A-60B2-44F6-8B6F-BBD93FBF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0-process-blue">
              <a:extLst>
                <a:ext uri="{FF2B5EF4-FFF2-40B4-BE49-F238E27FC236}">
                  <a16:creationId xmlns:a16="http://schemas.microsoft.com/office/drawing/2014/main" id="{A29AB792-B5BC-42CE-A06D-70D868053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color">
              <a:extLst>
                <a:ext uri="{FF2B5EF4-FFF2-40B4-BE49-F238E27FC236}">
                  <a16:creationId xmlns:a16="http://schemas.microsoft.com/office/drawing/2014/main" id="{690678C5-8EE8-41FF-B501-C8C73BBA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F35DAFA9-2377-4F50-9A42-95763912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acr">
              <a:extLst>
                <a:ext uri="{FF2B5EF4-FFF2-40B4-BE49-F238E27FC236}">
                  <a16:creationId xmlns:a16="http://schemas.microsoft.com/office/drawing/2014/main" id="{B0F9E54F-4E30-4011-9579-FD21616B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6063AE24-78F9-49BD-8D83-70367D77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2-name">
              <a:extLst>
                <a:ext uri="{FF2B5EF4-FFF2-40B4-BE49-F238E27FC236}">
                  <a16:creationId xmlns:a16="http://schemas.microsoft.com/office/drawing/2014/main" id="{05075D8D-0283-4701-8A82-A0CAAAF51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E6E484C5-DA0D-4EC9-BBDE-2CE2746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BB3D0DC1-1AE4-440A-BF7C-DF5044FE7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D5A518BA-28F9-4647-9071-6DF532984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sysfp">
            <a:extLst>
              <a:ext uri="{FF2B5EF4-FFF2-40B4-BE49-F238E27FC236}">
                <a16:creationId xmlns:a16="http://schemas.microsoft.com/office/drawing/2014/main" id="{AC18972B-3A9F-45F4-9B75-DAE3F7CB584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84365"/>
            <a:ext cx="12192000" cy="3289269"/>
            <a:chOff x="0" y="1784365"/>
            <a:chExt cx="12192000" cy="3289269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9A9FF258-963A-49A7-A745-F98604B68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85DE6FD4-0687-4032-88E2-67FC7859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BE169129-DB6B-40F5-9BB9-335228920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11456BC3-4358-4B85-AFD8-4E087127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layfp">
            <a:extLst>
              <a:ext uri="{FF2B5EF4-FFF2-40B4-BE49-F238E27FC236}">
                <a16:creationId xmlns:a16="http://schemas.microsoft.com/office/drawing/2014/main" id="{6B97E6C3-2859-4ED5-9C1F-ACC1D72E827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84365"/>
            <a:ext cx="12192000" cy="3289269"/>
            <a:chOff x="0" y="1784365"/>
            <a:chExt cx="12192000" cy="3289269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7ED8EE05-E443-4AEF-9DFF-AFA88108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89A59680-F8EE-4014-8DD7-47238B2A7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2FFF4577-EEE5-4705-9F90-F0E6E100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8C16AD42-6DBF-4E99-8741-660D1ACD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373A34AE-DF17-47A8-95D2-8F08AEAD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7A0AC262-AACF-41A5-91E9-DBEB59E4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51" name="net3d">
            <a:extLst>
              <a:ext uri="{FF2B5EF4-FFF2-40B4-BE49-F238E27FC236}">
                <a16:creationId xmlns:a16="http://schemas.microsoft.com/office/drawing/2014/main" id="{F782B1F0-A3E7-4858-B571-C3EF502572B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34" name="71-3d-cube-phy">
              <a:extLst>
                <a:ext uri="{FF2B5EF4-FFF2-40B4-BE49-F238E27FC236}">
                  <a16:creationId xmlns:a16="http://schemas.microsoft.com/office/drawing/2014/main" id="{6553C66B-55A1-4EFF-A9F9-FE5952C1F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839925"/>
              <a:ext cx="12191998" cy="5178148"/>
            </a:xfrm>
            <a:prstGeom prst="rect">
              <a:avLst/>
            </a:prstGeom>
          </p:spPr>
        </p:pic>
        <p:pic>
          <p:nvPicPr>
            <p:cNvPr id="36" name="72-3d-cube-blue">
              <a:extLst>
                <a:ext uri="{FF2B5EF4-FFF2-40B4-BE49-F238E27FC236}">
                  <a16:creationId xmlns:a16="http://schemas.microsoft.com/office/drawing/2014/main" id="{3A9890CF-5D14-462E-B451-A3A3612A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38" name="72-3d-cube-color">
              <a:extLst>
                <a:ext uri="{FF2B5EF4-FFF2-40B4-BE49-F238E27FC236}">
                  <a16:creationId xmlns:a16="http://schemas.microsoft.com/office/drawing/2014/main" id="{D6A5E1D0-3972-44AF-ADCC-A7295104E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40" name="72-3d-cube-grey">
              <a:extLst>
                <a:ext uri="{FF2B5EF4-FFF2-40B4-BE49-F238E27FC236}">
                  <a16:creationId xmlns:a16="http://schemas.microsoft.com/office/drawing/2014/main" id="{86691A18-51DC-4EE2-84E3-20C8DF5C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42" name="73-3d-cylinder-phy">
              <a:extLst>
                <a:ext uri="{FF2B5EF4-FFF2-40B4-BE49-F238E27FC236}">
                  <a16:creationId xmlns:a16="http://schemas.microsoft.com/office/drawing/2014/main" id="{0D4A36E8-C531-4D45-9A9E-060D809B9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44" name="74-3d-cylinder-blue">
              <a:extLst>
                <a:ext uri="{FF2B5EF4-FFF2-40B4-BE49-F238E27FC236}">
                  <a16:creationId xmlns:a16="http://schemas.microsoft.com/office/drawing/2014/main" id="{6323466F-FB3A-4EAF-85B1-FA70AD8A2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46" name="74-3d-cylinder-color">
              <a:extLst>
                <a:ext uri="{FF2B5EF4-FFF2-40B4-BE49-F238E27FC236}">
                  <a16:creationId xmlns:a16="http://schemas.microsoft.com/office/drawing/2014/main" id="{2123DE5F-A111-406A-9E7A-67FCA475B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48" name="74-3d-cylinder-grey">
              <a:extLst>
                <a:ext uri="{FF2B5EF4-FFF2-40B4-BE49-F238E27FC236}">
                  <a16:creationId xmlns:a16="http://schemas.microsoft.com/office/drawing/2014/main" id="{967D85C9-EA7D-4FD7-B232-F0B4779E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50" name="75-3d-prism-phy">
              <a:extLst>
                <a:ext uri="{FF2B5EF4-FFF2-40B4-BE49-F238E27FC236}">
                  <a16:creationId xmlns:a16="http://schemas.microsoft.com/office/drawing/2014/main" id="{CFF04324-62B1-40FE-BAC5-B97824C43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28" name="76-3d-prism-blue">
              <a:extLst>
                <a:ext uri="{FF2B5EF4-FFF2-40B4-BE49-F238E27FC236}">
                  <a16:creationId xmlns:a16="http://schemas.microsoft.com/office/drawing/2014/main" id="{92466D80-426C-4A10-8BEA-1C1D000D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30" name="76-3d-prism-color">
              <a:extLst>
                <a:ext uri="{FF2B5EF4-FFF2-40B4-BE49-F238E27FC236}">
                  <a16:creationId xmlns:a16="http://schemas.microsoft.com/office/drawing/2014/main" id="{6144AE9F-8D66-4D41-9D9F-78C8B7CF1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32" name="76-3d-prism-grey">
              <a:extLst>
                <a:ext uri="{FF2B5EF4-FFF2-40B4-BE49-F238E27FC236}">
                  <a16:creationId xmlns:a16="http://schemas.microsoft.com/office/drawing/2014/main" id="{6F90C16F-D1C8-4120-B4A5-E77E45DB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BA02-6EF4-4EAB-8C7C-2CE3A970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grpSp>
        <p:nvGrpSpPr>
          <p:cNvPr id="5" name="special-grid">
            <a:extLst>
              <a:ext uri="{FF2B5EF4-FFF2-40B4-BE49-F238E27FC236}">
                <a16:creationId xmlns:a16="http://schemas.microsoft.com/office/drawing/2014/main" id="{69B7C972-18F6-4619-BE48-1A09B179ED5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01175"/>
            <a:ext cx="12192000" cy="4855649"/>
            <a:chOff x="0" y="1001175"/>
            <a:chExt cx="12192000" cy="4855649"/>
          </a:xfrm>
        </p:grpSpPr>
        <p:pic>
          <p:nvPicPr>
            <p:cNvPr id="44" name="s10-grid">
              <a:extLst>
                <a:ext uri="{FF2B5EF4-FFF2-40B4-BE49-F238E27FC236}">
                  <a16:creationId xmlns:a16="http://schemas.microsoft.com/office/drawing/2014/main" id="{DDBF2178-23A4-42CF-A51A-3BF8D129D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46" name="s11-phy">
              <a:extLst>
                <a:ext uri="{FF2B5EF4-FFF2-40B4-BE49-F238E27FC236}">
                  <a16:creationId xmlns:a16="http://schemas.microsoft.com/office/drawing/2014/main" id="{D12EDB2A-0B54-4315-A2D6-055EB464C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48" name="s11-phy-full">
              <a:extLst>
                <a:ext uri="{FF2B5EF4-FFF2-40B4-BE49-F238E27FC236}">
                  <a16:creationId xmlns:a16="http://schemas.microsoft.com/office/drawing/2014/main" id="{1CA193C8-6F73-4C6F-822D-228EE3D9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0" name="s12-axis-text">
              <a:extLst>
                <a:ext uri="{FF2B5EF4-FFF2-40B4-BE49-F238E27FC236}">
                  <a16:creationId xmlns:a16="http://schemas.microsoft.com/office/drawing/2014/main" id="{351A0356-BD44-438C-B86C-D4C97136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2" name="s12-system-names">
              <a:extLst>
                <a:ext uri="{FF2B5EF4-FFF2-40B4-BE49-F238E27FC236}">
                  <a16:creationId xmlns:a16="http://schemas.microsoft.com/office/drawing/2014/main" id="{62A5A6E1-69D6-4FCA-BB5B-83810C10E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4" name="s20-system-blue">
              <a:extLst>
                <a:ext uri="{FF2B5EF4-FFF2-40B4-BE49-F238E27FC236}">
                  <a16:creationId xmlns:a16="http://schemas.microsoft.com/office/drawing/2014/main" id="{F5AEF3D7-EE15-4E12-97F6-E95C418C8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6" name="s20-system-grey">
              <a:extLst>
                <a:ext uri="{FF2B5EF4-FFF2-40B4-BE49-F238E27FC236}">
                  <a16:creationId xmlns:a16="http://schemas.microsoft.com/office/drawing/2014/main" id="{8581B091-FB8A-491D-A701-460076E46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8" name="s21-cells">
              <a:extLst>
                <a:ext uri="{FF2B5EF4-FFF2-40B4-BE49-F238E27FC236}">
                  <a16:creationId xmlns:a16="http://schemas.microsoft.com/office/drawing/2014/main" id="{92A5CA51-CD6D-40FB-B1FB-8B44C5BFD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0" name="s30-layer-blue">
              <a:extLst>
                <a:ext uri="{FF2B5EF4-FFF2-40B4-BE49-F238E27FC236}">
                  <a16:creationId xmlns:a16="http://schemas.microsoft.com/office/drawing/2014/main" id="{BEB93D69-D1F7-40A9-B1BC-4FE68B51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2" name="s30-layer-grey">
              <a:extLst>
                <a:ext uri="{FF2B5EF4-FFF2-40B4-BE49-F238E27FC236}">
                  <a16:creationId xmlns:a16="http://schemas.microsoft.com/office/drawing/2014/main" id="{9DA7FB21-1DFF-4844-A784-C4E4CB6D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4" name="s31-frame">
              <a:extLst>
                <a:ext uri="{FF2B5EF4-FFF2-40B4-BE49-F238E27FC236}">
                  <a16:creationId xmlns:a16="http://schemas.microsoft.com/office/drawing/2014/main" id="{1E812380-623B-4686-9F5B-DCCDCAB8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6" name="s40-process-blue">
              <a:extLst>
                <a:ext uri="{FF2B5EF4-FFF2-40B4-BE49-F238E27FC236}">
                  <a16:creationId xmlns:a16="http://schemas.microsoft.com/office/drawing/2014/main" id="{04A39C33-D089-4FE3-8E86-DF45F8073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8" name="s40-process-grey">
              <a:extLst>
                <a:ext uri="{FF2B5EF4-FFF2-40B4-BE49-F238E27FC236}">
                  <a16:creationId xmlns:a16="http://schemas.microsoft.com/office/drawing/2014/main" id="{C6AD256A-6DC5-4453-9703-85B19BA5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0" name="s43-edge-system">
              <a:extLst>
                <a:ext uri="{FF2B5EF4-FFF2-40B4-BE49-F238E27FC236}">
                  <a16:creationId xmlns:a16="http://schemas.microsoft.com/office/drawing/2014/main" id="{12FD02E9-F258-43B6-8001-1CFAAFBD5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2" name="s44-edge-layer">
              <a:extLst>
                <a:ext uri="{FF2B5EF4-FFF2-40B4-BE49-F238E27FC236}">
                  <a16:creationId xmlns:a16="http://schemas.microsoft.com/office/drawing/2014/main" id="{B74CA71F-6450-4E6C-9CE8-7C9B34AE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4" name="s80-text-step-down">
              <a:extLst>
                <a:ext uri="{FF2B5EF4-FFF2-40B4-BE49-F238E27FC236}">
                  <a16:creationId xmlns:a16="http://schemas.microsoft.com/office/drawing/2014/main" id="{EA0D9550-5C25-46EA-92CC-2E3E0ECF6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6" name="s81-text-processes">
              <a:extLst>
                <a:ext uri="{FF2B5EF4-FFF2-40B4-BE49-F238E27FC236}">
                  <a16:creationId xmlns:a16="http://schemas.microsoft.com/office/drawing/2014/main" id="{8C80D22E-23E3-4A75-8B9F-03E77BFE2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8" name="s82-text-systems">
              <a:extLst>
                <a:ext uri="{FF2B5EF4-FFF2-40B4-BE49-F238E27FC236}">
                  <a16:creationId xmlns:a16="http://schemas.microsoft.com/office/drawing/2014/main" id="{7381A4C2-0040-41C6-B90E-8750238FC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30" name="s83-text-system-boundary">
              <a:extLst>
                <a:ext uri="{FF2B5EF4-FFF2-40B4-BE49-F238E27FC236}">
                  <a16:creationId xmlns:a16="http://schemas.microsoft.com/office/drawing/2014/main" id="{AF664F2B-ECE3-430B-BC00-87EFA2C68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32" name="s84-text-layer1">
              <a:extLst>
                <a:ext uri="{FF2B5EF4-FFF2-40B4-BE49-F238E27FC236}">
                  <a16:creationId xmlns:a16="http://schemas.microsoft.com/office/drawing/2014/main" id="{186F458C-B3CC-4389-B510-8EBE2ADD8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34" name="s85-text-layer2">
              <a:extLst>
                <a:ext uri="{FF2B5EF4-FFF2-40B4-BE49-F238E27FC236}">
                  <a16:creationId xmlns:a16="http://schemas.microsoft.com/office/drawing/2014/main" id="{101240CF-12B3-40F4-8739-4D1DA294C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  <p:pic>
          <p:nvPicPr>
            <p:cNvPr id="36" name="s86-fp-cells">
              <a:extLst>
                <a:ext uri="{FF2B5EF4-FFF2-40B4-BE49-F238E27FC236}">
                  <a16:creationId xmlns:a16="http://schemas.microsoft.com/office/drawing/2014/main" id="{B6F4EB2D-69AC-4A43-891B-0F08794F1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38" name="s87-fp-systems">
              <a:extLst>
                <a:ext uri="{FF2B5EF4-FFF2-40B4-BE49-F238E27FC236}">
                  <a16:creationId xmlns:a16="http://schemas.microsoft.com/office/drawing/2014/main" id="{2EA1F805-C405-4780-BBD8-CC3F80C74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  <p:pic>
          <p:nvPicPr>
            <p:cNvPr id="4" name="s88-fp-systems-phyfull">
              <a:extLst>
                <a:ext uri="{FF2B5EF4-FFF2-40B4-BE49-F238E27FC236}">
                  <a16:creationId xmlns:a16="http://schemas.microsoft.com/office/drawing/2014/main" id="{0F2B7970-8AB2-4023-93F8-3487E379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40" name="s90-good-ipc">
              <a:extLst>
                <a:ext uri="{FF2B5EF4-FFF2-40B4-BE49-F238E27FC236}">
                  <a16:creationId xmlns:a16="http://schemas.microsoft.com/office/drawing/2014/main" id="{E3F3A475-C2AD-46B7-A9CC-7CA3B3F06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42" name="s91-bad-ipc">
              <a:extLst>
                <a:ext uri="{FF2B5EF4-FFF2-40B4-BE49-F238E27FC236}">
                  <a16:creationId xmlns:a16="http://schemas.microsoft.com/office/drawing/2014/main" id="{E545CEAC-369C-4A00-85A9-E3A32022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99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C488-54B0-4852-BE68-8CAC41F3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Systems, LCN top, ARCFIRE bottom</a:t>
            </a:r>
          </a:p>
        </p:txBody>
      </p:sp>
      <p:pic>
        <p:nvPicPr>
          <p:cNvPr id="14" name="03-ir">
            <a:extLst>
              <a:ext uri="{FF2B5EF4-FFF2-40B4-BE49-F238E27FC236}">
                <a16:creationId xmlns:a16="http://schemas.microsoft.com/office/drawing/2014/main" id="{A5B6EA9F-B0B3-480D-B741-467943B09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13" y="1068610"/>
            <a:ext cx="1709999" cy="2576414"/>
          </a:xfrm>
          <a:prstGeom prst="rect">
            <a:avLst/>
          </a:prstGeom>
        </p:spPr>
      </p:pic>
      <p:pic>
        <p:nvPicPr>
          <p:cNvPr id="16" name="02-br-left">
            <a:extLst>
              <a:ext uri="{FF2B5EF4-FFF2-40B4-BE49-F238E27FC236}">
                <a16:creationId xmlns:a16="http://schemas.microsoft.com/office/drawing/2014/main" id="{C375D879-64B4-452F-A091-D71C90FC0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44" y="1068610"/>
            <a:ext cx="1709999" cy="2576414"/>
          </a:xfrm>
          <a:prstGeom prst="rect">
            <a:avLst/>
          </a:prstGeom>
        </p:spPr>
      </p:pic>
      <p:pic>
        <p:nvPicPr>
          <p:cNvPr id="18" name="04-br-right">
            <a:extLst>
              <a:ext uri="{FF2B5EF4-FFF2-40B4-BE49-F238E27FC236}">
                <a16:creationId xmlns:a16="http://schemas.microsoft.com/office/drawing/2014/main" id="{04A627EF-74D7-4ECC-BBA9-637FFD805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82" y="1046095"/>
            <a:ext cx="1709999" cy="2576414"/>
          </a:xfrm>
          <a:prstGeom prst="rect">
            <a:avLst/>
          </a:prstGeom>
        </p:spPr>
      </p:pic>
      <p:pic>
        <p:nvPicPr>
          <p:cNvPr id="20" name="05-host-right">
            <a:extLst>
              <a:ext uri="{FF2B5EF4-FFF2-40B4-BE49-F238E27FC236}">
                <a16:creationId xmlns:a16="http://schemas.microsoft.com/office/drawing/2014/main" id="{624A71AE-29FD-484C-B1D9-5BE91B166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59" y="1068610"/>
            <a:ext cx="1709999" cy="2576414"/>
          </a:xfrm>
          <a:prstGeom prst="rect">
            <a:avLst/>
          </a:prstGeom>
        </p:spPr>
      </p:pic>
      <p:pic>
        <p:nvPicPr>
          <p:cNvPr id="22" name="01-host-left">
            <a:extLst>
              <a:ext uri="{FF2B5EF4-FFF2-40B4-BE49-F238E27FC236}">
                <a16:creationId xmlns:a16="http://schemas.microsoft.com/office/drawing/2014/main" id="{E3A8BC15-10E2-4B42-8439-A925E7CC9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1" y="1074087"/>
            <a:ext cx="1709999" cy="2576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0D4E7E-5A3F-47B8-A40B-59FDB3522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12" y="4143603"/>
            <a:ext cx="1710000" cy="200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29BD48-6B36-4F79-AC75-CDAF9B135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81" y="4143602"/>
            <a:ext cx="1710000" cy="200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F9A65-16F1-4260-B8CC-2BC23F274D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83" y="4143601"/>
            <a:ext cx="1710000" cy="2007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C5E352-28C4-49E2-AC47-F0DB0743F9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1" y="4143603"/>
            <a:ext cx="1710000" cy="2007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CCB43-2AFE-4CBE-9272-8647243170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44" y="4149080"/>
            <a:ext cx="1710000" cy="20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4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2724</TotalTime>
  <Words>36</Words>
  <Application>Microsoft Office PowerPoint</Application>
  <PresentationFormat>Widescreen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MT</vt:lpstr>
      <vt:lpstr>Calibri</vt:lpstr>
      <vt:lpstr>Consolas</vt:lpstr>
      <vt:lpstr>Garamond</vt:lpstr>
      <vt:lpstr>Office Theme</vt:lpstr>
      <vt:lpstr>PPT Graphics</vt:lpstr>
      <vt:lpstr>Network Schema</vt:lpstr>
      <vt:lpstr>System Fingerprints</vt:lpstr>
      <vt:lpstr>Layer Fingerprint</vt:lpstr>
      <vt:lpstr>3D</vt:lpstr>
      <vt:lpstr>Grid</vt:lpstr>
      <vt:lpstr>Isolated Systems, LCN top, ARCFIRE bottom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1735</cp:revision>
  <cp:lastPrinted>2019-03-22T12:40:58Z</cp:lastPrinted>
  <dcterms:created xsi:type="dcterms:W3CDTF">2019-03-15T11:17:06Z</dcterms:created>
  <dcterms:modified xsi:type="dcterms:W3CDTF">2019-05-01T09:58:21Z</dcterms:modified>
</cp:coreProperties>
</file>