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af-d22-together2-sysfp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af-d22-together2-layfp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af-d22-together2-3d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af-d22-together2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AF-D22-Together2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0" name="af-d22-together2">
            <a:extLst>
              <a:ext uri="{FF2B5EF4-FFF2-40B4-BE49-F238E27FC236}">
                <a16:creationId xmlns:a16="http://schemas.microsoft.com/office/drawing/2014/main" id="{8C696192-FD26-432B-875C-5A1D36EFB7C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B45DDAE9-80B0-41EC-A7D1-463C10F5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EBE81019-82D9-48D4-B8D6-321714B95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733942FF-B918-49CB-9795-B78BD397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AA44AC63-5884-4053-B8E2-D1DB2E8E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6399B9C1-BD45-4B32-9B7F-5E3DC9E0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35CB142D-BE1B-4DC2-9B2B-E8495BFC0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86D5AF94-29D9-47F4-AAB0-8A63D3B42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406F0B6A-4298-4ED4-A106-DBA3300D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3E9665AF-D272-42A0-A98F-8B769045F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6973DF78-16C0-4468-B77B-DB4058B87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59AA87D6-C676-43C4-A399-AD85FB99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80CA9FED-B7A3-4498-A9D0-DE3F22AA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557E999B-F5C0-4040-86D6-ABFE5D0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24AC21E6-C340-4B4B-BCA3-73D0B3A9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A75495CD-D22D-4567-84F7-19C26E73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4849D8CE-5081-4B18-881B-82E8AA57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9FFFE286-AED0-4C56-B08A-BC95F721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E459206B-5092-4A1E-83E7-675811CD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B152B5CB-0C7A-4192-A3BA-C0B5B30E3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39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455EF03E-8ABE-4256-9D7F-06B556D7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69332856-5871-472F-97D3-094C5CF3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E34BB15-99B7-4699-BCE8-87F5FB75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A11D9A7-7D9F-4E07-A689-0C2808B4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A9E06E60-970A-4BA8-86E9-CA0E3760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2F6FFA2C-3CB9-4001-BF5D-DC40A0A6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76D4E2E5-3101-420F-AD88-AE40CCF9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05C4455F-855C-4626-8E78-DE27CA903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87059B04-FEAC-46DB-863F-4A8DE852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together2-sysfp">
            <a:extLst>
              <a:ext uri="{FF2B5EF4-FFF2-40B4-BE49-F238E27FC236}">
                <a16:creationId xmlns:a16="http://schemas.microsoft.com/office/drawing/2014/main" id="{1A722B66-942E-4E33-BB81-D79ECDC1995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D4995E25-40FA-403D-AE15-7E9BE731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70F6CCD2-EEEC-4429-910D-C87B2F2E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0DA84C99-C979-485B-917B-D14C3D5F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1F704F94-3D63-47F6-B469-88FC502D4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together2-layfp">
            <a:extLst>
              <a:ext uri="{FF2B5EF4-FFF2-40B4-BE49-F238E27FC236}">
                <a16:creationId xmlns:a16="http://schemas.microsoft.com/office/drawing/2014/main" id="{3E6482CE-1F2F-4B91-AA76-3195D8393CF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CE78D9DE-9DA1-4B4E-A14B-0469D429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056EAD0C-2FD5-4AB4-ACB0-238AF687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9A18D7A5-C97D-48F0-9C75-B1B9E8A2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26D84C31-E06E-47E9-9BFE-462FEC34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ADC2CD53-BA5F-4C20-9012-49A05B9C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A4DA9EF0-7846-43EF-957C-2EC9B34B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together2-3d">
            <a:extLst>
              <a:ext uri="{FF2B5EF4-FFF2-40B4-BE49-F238E27FC236}">
                <a16:creationId xmlns:a16="http://schemas.microsoft.com/office/drawing/2014/main" id="{A2E2D041-4532-4A7B-A647-781303F5E79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558109"/>
            <a:ext cx="12192000" cy="3741781"/>
            <a:chOff x="0" y="1558109"/>
            <a:chExt cx="12192000" cy="3741781"/>
          </a:xfrm>
        </p:grpSpPr>
        <p:pic>
          <p:nvPicPr>
            <p:cNvPr id="18" name="71-3d-cube-phy">
              <a:extLst>
                <a:ext uri="{FF2B5EF4-FFF2-40B4-BE49-F238E27FC236}">
                  <a16:creationId xmlns:a16="http://schemas.microsoft.com/office/drawing/2014/main" id="{6F1B2D22-3D7E-4AEE-9855-9DF74752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0" name="72-3d-cube-blue">
              <a:extLst>
                <a:ext uri="{FF2B5EF4-FFF2-40B4-BE49-F238E27FC236}">
                  <a16:creationId xmlns:a16="http://schemas.microsoft.com/office/drawing/2014/main" id="{4FF62F4B-A788-4718-B9C0-246AF701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2" name="72-3d-cube-color">
              <a:extLst>
                <a:ext uri="{FF2B5EF4-FFF2-40B4-BE49-F238E27FC236}">
                  <a16:creationId xmlns:a16="http://schemas.microsoft.com/office/drawing/2014/main" id="{05AF7482-2354-4C75-B271-18760A7F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4" name="72-3d-cube-grey">
              <a:extLst>
                <a:ext uri="{FF2B5EF4-FFF2-40B4-BE49-F238E27FC236}">
                  <a16:creationId xmlns:a16="http://schemas.microsoft.com/office/drawing/2014/main" id="{406C4E6F-94F9-416D-9A45-1217A61C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26" name="73-3d-cylinder-phy">
              <a:extLst>
                <a:ext uri="{FF2B5EF4-FFF2-40B4-BE49-F238E27FC236}">
                  <a16:creationId xmlns:a16="http://schemas.microsoft.com/office/drawing/2014/main" id="{91BD0105-E9DF-4C36-A249-CA91297B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3" name="74-3d-cylinder-blue">
              <a:extLst>
                <a:ext uri="{FF2B5EF4-FFF2-40B4-BE49-F238E27FC236}">
                  <a16:creationId xmlns:a16="http://schemas.microsoft.com/office/drawing/2014/main" id="{6EA475D1-EB5F-49AF-A385-D02D4525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6" name="74-3d-cylinder-color">
              <a:extLst>
                <a:ext uri="{FF2B5EF4-FFF2-40B4-BE49-F238E27FC236}">
                  <a16:creationId xmlns:a16="http://schemas.microsoft.com/office/drawing/2014/main" id="{0A24EE7E-C48C-48DC-BFBC-320CCFFB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8" name="74-3d-cylinder-grey">
              <a:extLst>
                <a:ext uri="{FF2B5EF4-FFF2-40B4-BE49-F238E27FC236}">
                  <a16:creationId xmlns:a16="http://schemas.microsoft.com/office/drawing/2014/main" id="{D06A4B83-CF75-4050-B245-B4ABA726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0" name="75-3d-prism-phy">
              <a:extLst>
                <a:ext uri="{FF2B5EF4-FFF2-40B4-BE49-F238E27FC236}">
                  <a16:creationId xmlns:a16="http://schemas.microsoft.com/office/drawing/2014/main" id="{11C41477-C2D4-4A89-9C7F-16672C710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2" name="76-3d-prism-blue">
              <a:extLst>
                <a:ext uri="{FF2B5EF4-FFF2-40B4-BE49-F238E27FC236}">
                  <a16:creationId xmlns:a16="http://schemas.microsoft.com/office/drawing/2014/main" id="{520FF021-2613-4E93-B211-5FAE2086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4" name="76-3d-prism-color">
              <a:extLst>
                <a:ext uri="{FF2B5EF4-FFF2-40B4-BE49-F238E27FC236}">
                  <a16:creationId xmlns:a16="http://schemas.microsoft.com/office/drawing/2014/main" id="{B72DD760-C619-48AE-ADBF-F42A5A0D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  <p:pic>
          <p:nvPicPr>
            <p:cNvPr id="16" name="76-3d-prism-grey">
              <a:extLst>
                <a:ext uri="{FF2B5EF4-FFF2-40B4-BE49-F238E27FC236}">
                  <a16:creationId xmlns:a16="http://schemas.microsoft.com/office/drawing/2014/main" id="{BC1CBB79-44DA-4655-8415-480226A66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8109"/>
              <a:ext cx="12192000" cy="3741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2670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AF-D22-Together2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1801</cp:revision>
  <cp:lastPrinted>2019-03-22T12:40:58Z</cp:lastPrinted>
  <dcterms:created xsi:type="dcterms:W3CDTF">2019-03-15T11:17:06Z</dcterms:created>
  <dcterms:modified xsi:type="dcterms:W3CDTF">2019-04-26T10:56:13Z</dcterms:modified>
</cp:coreProperties>
</file>