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9" r:id="rId2"/>
    <p:sldId id="330" r:id="rId3"/>
    <p:sldId id="333" r:id="rId4"/>
    <p:sldId id="331" r:id="rId5"/>
    <p:sldId id="33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A90"/>
    <a:srgbClr val="304668"/>
    <a:srgbClr val="EBE2D4"/>
    <a:srgbClr val="B89878"/>
    <a:srgbClr val="C0C0C0"/>
    <a:srgbClr val="CFB997"/>
    <a:srgbClr val="B89866"/>
    <a:srgbClr val="EBB2D4"/>
    <a:srgbClr val="EBBE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3669" autoAdjust="0"/>
  </p:normalViewPr>
  <p:slideViewPr>
    <p:cSldViewPr showGuides="1">
      <p:cViewPr varScale="1">
        <p:scale>
          <a:sx n="96" d="100"/>
          <a:sy n="96" d="100"/>
        </p:scale>
        <p:origin x="39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006"/>
    </p:cViewPr>
  </p:sorterViewPr>
  <p:notesViewPr>
    <p:cSldViewPr showGuides="1">
      <p:cViewPr varScale="1">
        <p:scale>
          <a:sx n="88" d="100"/>
          <a:sy n="88" d="100"/>
        </p:scale>
        <p:origin x="21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7F912-D972-4C31-B690-0F7816E5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84398-9E64-4F9D-83CE-2264A4441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93BC-8B94-41D3-AE67-94D635C02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511E-0CC3-4D59-B550-81CFA6F13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12C0E-61A1-487B-8399-DB493AC7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85300-C72F-45F2-B83D-D9C47DA1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1pPr>
    <a:lvl2pPr marL="17462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2pPr>
    <a:lvl3pPr marL="35877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3pPr>
    <a:lvl4pPr marL="533400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4pPr>
    <a:lvl5pPr marL="719138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af-d22-wifi2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7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af-d22-wifi2-sysfp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07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af-d22-wifi2-layfp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af-d22-wifi2-3d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D1AE291E-B96D-40A6-A4BB-751073E5DA24}"/>
              </a:ext>
            </a:extLst>
          </p:cNvPr>
          <p:cNvCxnSpPr/>
          <p:nvPr userDrawn="1"/>
        </p:nvCxnSpPr>
        <p:spPr>
          <a:xfrm>
            <a:off x="4656138" y="4149000"/>
            <a:ext cx="28797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5C328A-9DF1-4D93-A357-BD2D6E1627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34400"/>
            <a:ext cx="9144000" cy="1576561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&lt;Your Sub-Title&gt;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3200"/>
            <a:ext cx="9144000" cy="28404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&lt;Your Presentation Title&gt;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E0244-EF6F-47F0-965E-5CFF77372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35" y="6381328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0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4" name="right-content">
            <a:extLst>
              <a:ext uri="{FF2B5EF4-FFF2-40B4-BE49-F238E27FC236}">
                <a16:creationId xmlns:a16="http://schemas.microsoft.com/office/drawing/2014/main" id="{500C1CDF-B194-4615-9116-314023E0D6D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7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6" name="left-content">
            <a:extLst>
              <a:ext uri="{FF2B5EF4-FFF2-40B4-BE49-F238E27FC236}">
                <a16:creationId xmlns:a16="http://schemas.microsoft.com/office/drawing/2014/main" id="{3AC3DB18-A0EA-4E4B-B9CA-529F3910C64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8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8" name="right-content">
            <a:extLst>
              <a:ext uri="{FF2B5EF4-FFF2-40B4-BE49-F238E27FC236}">
                <a16:creationId xmlns:a16="http://schemas.microsoft.com/office/drawing/2014/main" id="{C01E7CE9-D251-4C81-8CA8-B1B7AD22D66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9200" y="4797151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0" name="left-content">
            <a:extLst>
              <a:ext uri="{FF2B5EF4-FFF2-40B4-BE49-F238E27FC236}">
                <a16:creationId xmlns:a16="http://schemas.microsoft.com/office/drawing/2014/main" id="{3690EC4C-6508-421D-911A-7DA58D3FA71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6400" y="4797152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</p:spTree>
    <p:extLst>
      <p:ext uri="{BB962C8B-B14F-4D97-AF65-F5344CB8AC3E}">
        <p14:creationId xmlns:p14="http://schemas.microsoft.com/office/powerpoint/2010/main" val="16840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  <p:sp>
        <p:nvSpPr>
          <p:cNvPr id="11" name="a1-lc">
            <a:extLst>
              <a:ext uri="{FF2B5EF4-FFF2-40B4-BE49-F238E27FC236}">
                <a16:creationId xmlns:a16="http://schemas.microsoft.com/office/drawing/2014/main" id="{8D189516-6FC0-4F3D-AFFB-B7636FAF07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BC5EBE1A-2DDE-4A9F-806D-362A84487C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3" name="a1-lc">
            <a:extLst>
              <a:ext uri="{FF2B5EF4-FFF2-40B4-BE49-F238E27FC236}">
                <a16:creationId xmlns:a16="http://schemas.microsoft.com/office/drawing/2014/main" id="{01BC2B0D-20EC-4C82-8A8B-345AA085C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400" y="47988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2" name="a1-lc">
            <a:extLst>
              <a:ext uri="{FF2B5EF4-FFF2-40B4-BE49-F238E27FC236}">
                <a16:creationId xmlns:a16="http://schemas.microsoft.com/office/drawing/2014/main" id="{CDCB4DF3-8F79-4287-9CBC-CA4B9761D1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3" name="a1-lc">
            <a:extLst>
              <a:ext uri="{FF2B5EF4-FFF2-40B4-BE49-F238E27FC236}">
                <a16:creationId xmlns:a16="http://schemas.microsoft.com/office/drawing/2014/main" id="{D1DF7267-1BFC-425E-BCF5-F339AA3695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79200" y="48003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EB0E84E2-E2A5-453D-B731-35AFDADBE16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4667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319B4090-0780-4983-9457-9F3294FE37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DC2C7E87-BE75-4BDD-B455-3B2C3EBD72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6920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27476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left-right">
            <a:extLst>
              <a:ext uri="{FF2B5EF4-FFF2-40B4-BE49-F238E27FC236}">
                <a16:creationId xmlns:a16="http://schemas.microsoft.com/office/drawing/2014/main" id="{2D3DF983-DBFD-4085-BFDC-114B59E69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02312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left-mid">
            <a:extLst>
              <a:ext uri="{FF2B5EF4-FFF2-40B4-BE49-F238E27FC236}">
                <a16:creationId xmlns:a16="http://schemas.microsoft.com/office/drawing/2014/main" id="{4887CAC2-C4F1-442E-B6A2-4ECC97EE702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60000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EFCB6364-63F7-4558-93FA-9277AFECCE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17688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6595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3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1" name="left-right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18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left-mid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8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left-content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8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left-right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2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left-mid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2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content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02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68066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02778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46576"/>
            <a:ext cx="12192000" cy="782424"/>
          </a:xfrm>
          <a:prstGeom prst="rect">
            <a:avLst/>
          </a:prstGeom>
          <a:solidFill>
            <a:srgbClr val="D6BA90"/>
          </a:solidFill>
        </p:spPr>
        <p:txBody>
          <a:bodyPr lIns="180000" tIns="180000"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8132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05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B7F3B9-6724-4FAF-AB5D-97E4AC108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A5F1C5-EB06-4098-A6CB-190E8D7CAF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268413"/>
            <a:ext cx="11520000" cy="2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/>
            </a:lvl1pPr>
            <a:lvl2pPr>
              <a:defRPr sz="2600"/>
            </a:lvl2pPr>
            <a:lvl3pPr marL="357188" indent="0">
              <a:buNone/>
              <a:defRPr sz="2600"/>
            </a:lvl3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834781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right-content">
            <a:extLst>
              <a:ext uri="{FF2B5EF4-FFF2-40B4-BE49-F238E27FC236}">
                <a16:creationId xmlns:a16="http://schemas.microsoft.com/office/drawing/2014/main" id="{983D9838-01D0-4E2A-9A74-5CF64D17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9" name="left-content">
            <a:extLst>
              <a:ext uri="{FF2B5EF4-FFF2-40B4-BE49-F238E27FC236}">
                <a16:creationId xmlns:a16="http://schemas.microsoft.com/office/drawing/2014/main" id="{34897F21-9E08-449D-AD4A-CDAEA5403E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186092-5AD1-4E19-8B13-F700C6D804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4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/>
            </a:lvl1pPr>
            <a:lvl2pPr marL="540000" indent="-270000">
              <a:defRPr sz="2600"/>
            </a:lvl2pPr>
            <a:lvl3pPr marL="536575" indent="0">
              <a:buNone/>
              <a:defRPr/>
            </a:lvl3pPr>
            <a:lvl4pPr marL="811212" indent="0">
              <a:buNone/>
              <a:defRPr/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2631158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8412"/>
            <a:ext cx="9144000" cy="2695187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</p:spTree>
    <p:extLst>
      <p:ext uri="{BB962C8B-B14F-4D97-AF65-F5344CB8AC3E}">
        <p14:creationId xmlns:p14="http://schemas.microsoft.com/office/powerpoint/2010/main" val="1587900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SanSer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11212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322459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c-bottom">
            <a:extLst>
              <a:ext uri="{FF2B5EF4-FFF2-40B4-BE49-F238E27FC236}">
                <a16:creationId xmlns:a16="http://schemas.microsoft.com/office/drawing/2014/main" id="{0421B8B8-D4EE-4CCE-947A-793240D79B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8800" y="45720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7" name="thumb-bottom">
            <a:extLst>
              <a:ext uri="{FF2B5EF4-FFF2-40B4-BE49-F238E27FC236}">
                <a16:creationId xmlns:a16="http://schemas.microsoft.com/office/drawing/2014/main" id="{3A8CC996-0BA0-4639-A1AA-3019FF3198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50400" y="55440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1" name="lc-middle">
            <a:extLst>
              <a:ext uri="{FF2B5EF4-FFF2-40B4-BE49-F238E27FC236}">
                <a16:creationId xmlns:a16="http://schemas.microsoft.com/office/drawing/2014/main" id="{6775D28A-4C55-4FAD-9B24-06F2DCE12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8800" y="23832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6" name="thumb-middle">
            <a:extLst>
              <a:ext uri="{FF2B5EF4-FFF2-40B4-BE49-F238E27FC236}">
                <a16:creationId xmlns:a16="http://schemas.microsoft.com/office/drawing/2014/main" id="{AFE41A4B-6867-4F07-9A66-4BD1DE4B9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50400" y="33624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" name="lc-top">
            <a:extLst>
              <a:ext uri="{FF2B5EF4-FFF2-40B4-BE49-F238E27FC236}">
                <a16:creationId xmlns:a16="http://schemas.microsoft.com/office/drawing/2014/main" id="{BF42C629-814F-41B3-A328-D3A968001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8800" y="1908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7" name="thumb-top">
            <a:extLst>
              <a:ext uri="{FF2B5EF4-FFF2-40B4-BE49-F238E27FC236}">
                <a16:creationId xmlns:a16="http://schemas.microsoft.com/office/drawing/2014/main" id="{CF93300E-2503-4E35-AA4E-DB1237E829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50400" y="11808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B6BF-5E02-4E86-AC88-909A8DCFC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130142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3">
            <a:extLst>
              <a:ext uri="{FF2B5EF4-FFF2-40B4-BE49-F238E27FC236}">
                <a16:creationId xmlns:a16="http://schemas.microsoft.com/office/drawing/2014/main" id="{7259880B-9296-4D98-85FB-F7D7640B27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3208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b3</a:t>
            </a:r>
          </a:p>
        </p:txBody>
      </p:sp>
      <p:sp>
        <p:nvSpPr>
          <p:cNvPr id="25" name="b2">
            <a:extLst>
              <a:ext uri="{FF2B5EF4-FFF2-40B4-BE49-F238E27FC236}">
                <a16:creationId xmlns:a16="http://schemas.microsoft.com/office/drawing/2014/main" id="{D577D6FD-5D57-4C51-85E4-AF6D77D0B97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03208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DE3A7D50-73B1-4F8F-9B2C-21587FD597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03208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b1</a:t>
            </a:r>
          </a:p>
        </p:txBody>
      </p:sp>
      <p:sp>
        <p:nvSpPr>
          <p:cNvPr id="20" name="a3">
            <a:extLst>
              <a:ext uri="{FF2B5EF4-FFF2-40B4-BE49-F238E27FC236}">
                <a16:creationId xmlns:a16="http://schemas.microsoft.com/office/drawing/2014/main" id="{BE6C542B-237C-400F-8A68-D12DC95ED0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00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a3</a:t>
            </a:r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EFEC05B1-3099-4E06-9631-26AB9D2DE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000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1" name="a1">
            <a:extLst>
              <a:ext uri="{FF2B5EF4-FFF2-40B4-BE49-F238E27FC236}">
                <a16:creationId xmlns:a16="http://schemas.microsoft.com/office/drawing/2014/main" id="{BC3D1B57-DF6D-4C75-BC0F-8AFA630CCC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000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3783620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3-lc">
            <a:extLst>
              <a:ext uri="{FF2B5EF4-FFF2-40B4-BE49-F238E27FC236}">
                <a16:creationId xmlns:a16="http://schemas.microsoft.com/office/drawing/2014/main" id="{7C38D332-E2B9-484F-AB3C-46F8F7D8A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2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4" name="b2-lc">
            <a:extLst>
              <a:ext uri="{FF2B5EF4-FFF2-40B4-BE49-F238E27FC236}">
                <a16:creationId xmlns:a16="http://schemas.microsoft.com/office/drawing/2014/main" id="{E7AB60A5-CEC3-4596-812D-F0C4EFA9D7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b1-lc">
            <a:extLst>
              <a:ext uri="{FF2B5EF4-FFF2-40B4-BE49-F238E27FC236}">
                <a16:creationId xmlns:a16="http://schemas.microsoft.com/office/drawing/2014/main" id="{29293381-F523-44E9-B19C-4027D808AE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2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1" name="a3-lc">
            <a:extLst>
              <a:ext uri="{FF2B5EF4-FFF2-40B4-BE49-F238E27FC236}">
                <a16:creationId xmlns:a16="http://schemas.microsoft.com/office/drawing/2014/main" id="{BA8A978E-9723-486E-A07F-DDED849B62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0" name="a2-lc">
            <a:extLst>
              <a:ext uri="{FF2B5EF4-FFF2-40B4-BE49-F238E27FC236}">
                <a16:creationId xmlns:a16="http://schemas.microsoft.com/office/drawing/2014/main" id="{F5C65CE5-327C-4EBA-9AFA-07D6FD4A1F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9" name="a1-lc">
            <a:extLst>
              <a:ext uri="{FF2B5EF4-FFF2-40B4-BE49-F238E27FC236}">
                <a16:creationId xmlns:a16="http://schemas.microsoft.com/office/drawing/2014/main" id="{89423211-2834-4B4A-8C3F-6C19433E0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58BAE3E4-A7F7-4406-9A43-5AC2775702F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82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49C3CDF9-7D0B-4E35-9D9B-F5F0E10884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82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003B46B-0C48-459E-BB20-70EE51FBDFE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82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76A00CBB-64C1-4D11-A378-A118CC04B2C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44AE967-AE2B-4396-8303-F72B2A38EF1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98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F7A1505-8868-4C95-B9AD-194D2D17599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98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4076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7">
            <a:extLst>
              <a:ext uri="{FF2B5EF4-FFF2-40B4-BE49-F238E27FC236}">
                <a16:creationId xmlns:a16="http://schemas.microsoft.com/office/drawing/2014/main" id="{6ECDCB64-6493-4EA8-B423-F9A0301F74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d7</a:t>
            </a:r>
          </a:p>
        </p:txBody>
      </p:sp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29" name="c7">
            <a:extLst>
              <a:ext uri="{FF2B5EF4-FFF2-40B4-BE49-F238E27FC236}">
                <a16:creationId xmlns:a16="http://schemas.microsoft.com/office/drawing/2014/main" id="{0632DB0F-54E0-4260-8C49-30F353D476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c7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28" name="b7">
            <a:extLst>
              <a:ext uri="{FF2B5EF4-FFF2-40B4-BE49-F238E27FC236}">
                <a16:creationId xmlns:a16="http://schemas.microsoft.com/office/drawing/2014/main" id="{CE717492-311F-4C0E-A783-FC6852E940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b7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27" name="a7">
            <a:extLst>
              <a:ext uri="{FF2B5EF4-FFF2-40B4-BE49-F238E27FC236}">
                <a16:creationId xmlns:a16="http://schemas.microsoft.com/office/drawing/2014/main" id="{E7032D6B-9ADC-4963-9EAF-60BE3936AAC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a7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843291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F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-bottom">
            <a:extLst>
              <a:ext uri="{FF2B5EF4-FFF2-40B4-BE49-F238E27FC236}">
                <a16:creationId xmlns:a16="http://schemas.microsoft.com/office/drawing/2014/main" id="{B20CA38E-1250-44CA-BFB3-25F3FF331C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000" y="4260600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5" name="content-top">
            <a:extLst>
              <a:ext uri="{FF2B5EF4-FFF2-40B4-BE49-F238E27FC236}">
                <a16:creationId xmlns:a16="http://schemas.microsoft.com/office/drawing/2014/main" id="{0FC153A2-448C-45E7-9E3F-48A1B13F18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00" y="1519828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  <a:lvl3pPr>
              <a:defRPr/>
            </a:lvl3pPr>
          </a:lstStyle>
          <a:p>
            <a:pPr lvl="0"/>
            <a:r>
              <a:rPr lang="en-US" dirty="0"/>
              <a:t>&lt;Figure&gt;</a:t>
            </a:r>
          </a:p>
        </p:txBody>
      </p:sp>
      <p:cxnSp>
        <p:nvCxnSpPr>
          <p:cNvPr id="8" name="mid-line">
            <a:extLst>
              <a:ext uri="{FF2B5EF4-FFF2-40B4-BE49-F238E27FC236}">
                <a16:creationId xmlns:a16="http://schemas.microsoft.com/office/drawing/2014/main" id="{9FE6636B-4C19-4510-9172-D468C5645CB8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118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BC29586-C010-4B48-B6D3-0FB624F16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1599433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F pa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ir6.b">
            <a:extLst>
              <a:ext uri="{FF2B5EF4-FFF2-40B4-BE49-F238E27FC236}">
                <a16:creationId xmlns:a16="http://schemas.microsoft.com/office/drawing/2014/main" id="{8150121D-D5F8-4400-9B04-72B42D255A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25600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Pair6.b</a:t>
            </a:r>
          </a:p>
        </p:txBody>
      </p:sp>
      <p:sp>
        <p:nvSpPr>
          <p:cNvPr id="10" name="pair6.a">
            <a:extLst>
              <a:ext uri="{FF2B5EF4-FFF2-40B4-BE49-F238E27FC236}">
                <a16:creationId xmlns:a16="http://schemas.microsoft.com/office/drawing/2014/main" id="{C585B562-3200-4A0C-B2EB-46E4DDBE38B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25600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Pair6.a</a:t>
            </a:r>
          </a:p>
        </p:txBody>
      </p:sp>
      <p:sp>
        <p:nvSpPr>
          <p:cNvPr id="7" name="pair5.b">
            <a:extLst>
              <a:ext uri="{FF2B5EF4-FFF2-40B4-BE49-F238E27FC236}">
                <a16:creationId xmlns:a16="http://schemas.microsoft.com/office/drawing/2014/main" id="{7BDE6B5F-D1A7-4465-8861-CCD397C79D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57644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Pair5.b</a:t>
            </a:r>
          </a:p>
        </p:txBody>
      </p:sp>
      <p:sp>
        <p:nvSpPr>
          <p:cNvPr id="8" name="pair5.a">
            <a:extLst>
              <a:ext uri="{FF2B5EF4-FFF2-40B4-BE49-F238E27FC236}">
                <a16:creationId xmlns:a16="http://schemas.microsoft.com/office/drawing/2014/main" id="{C3E22D41-AC1B-41B1-8945-E0AB0DBF8D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44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Pair5.a</a:t>
            </a:r>
          </a:p>
        </p:txBody>
      </p:sp>
      <p:sp>
        <p:nvSpPr>
          <p:cNvPr id="5" name="pair4.b">
            <a:extLst>
              <a:ext uri="{FF2B5EF4-FFF2-40B4-BE49-F238E27FC236}">
                <a16:creationId xmlns:a16="http://schemas.microsoft.com/office/drawing/2014/main" id="{02A68894-D021-444B-84E5-9D1F8CE22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9688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Pair4.b</a:t>
            </a:r>
          </a:p>
        </p:txBody>
      </p:sp>
      <p:sp>
        <p:nvSpPr>
          <p:cNvPr id="6" name="pair4.a">
            <a:extLst>
              <a:ext uri="{FF2B5EF4-FFF2-40B4-BE49-F238E27FC236}">
                <a16:creationId xmlns:a16="http://schemas.microsoft.com/office/drawing/2014/main" id="{4DDFB2B2-70DA-413C-B62C-9AE8C6C015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9688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Pair4.a</a:t>
            </a:r>
          </a:p>
        </p:txBody>
      </p:sp>
      <p:sp>
        <p:nvSpPr>
          <p:cNvPr id="15" name="pair3.b">
            <a:extLst>
              <a:ext uri="{FF2B5EF4-FFF2-40B4-BE49-F238E27FC236}">
                <a16:creationId xmlns:a16="http://schemas.microsoft.com/office/drawing/2014/main" id="{A24CC3E5-1A1A-4C1D-9FD3-C9BD652CE3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25600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Pair3.b</a:t>
            </a:r>
          </a:p>
        </p:txBody>
      </p:sp>
      <p:sp>
        <p:nvSpPr>
          <p:cNvPr id="16" name="pair3.a">
            <a:extLst>
              <a:ext uri="{FF2B5EF4-FFF2-40B4-BE49-F238E27FC236}">
                <a16:creationId xmlns:a16="http://schemas.microsoft.com/office/drawing/2014/main" id="{3C840AC6-04D1-472B-B1FA-1ABE1245B6C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5600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Pair3.a</a:t>
            </a:r>
          </a:p>
        </p:txBody>
      </p:sp>
      <p:sp>
        <p:nvSpPr>
          <p:cNvPr id="13" name="pair2.b">
            <a:extLst>
              <a:ext uri="{FF2B5EF4-FFF2-40B4-BE49-F238E27FC236}">
                <a16:creationId xmlns:a16="http://schemas.microsoft.com/office/drawing/2014/main" id="{1D0288C1-C46B-4E21-B2DC-3E222F67EF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7644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Pair2.b</a:t>
            </a:r>
          </a:p>
        </p:txBody>
      </p:sp>
      <p:sp>
        <p:nvSpPr>
          <p:cNvPr id="14" name="pair2.a">
            <a:extLst>
              <a:ext uri="{FF2B5EF4-FFF2-40B4-BE49-F238E27FC236}">
                <a16:creationId xmlns:a16="http://schemas.microsoft.com/office/drawing/2014/main" id="{720413CB-388A-4DFD-A1ED-18F0EBFF7BF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7644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Pair2.a</a:t>
            </a:r>
          </a:p>
        </p:txBody>
      </p:sp>
      <p:sp>
        <p:nvSpPr>
          <p:cNvPr id="11" name="pair1.b">
            <a:extLst>
              <a:ext uri="{FF2B5EF4-FFF2-40B4-BE49-F238E27FC236}">
                <a16:creationId xmlns:a16="http://schemas.microsoft.com/office/drawing/2014/main" id="{8B727C3D-5EB3-48E7-8258-7FEE44D089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9688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Pair1.b</a:t>
            </a:r>
          </a:p>
        </p:txBody>
      </p:sp>
      <p:sp>
        <p:nvSpPr>
          <p:cNvPr id="12" name="pair1.a">
            <a:extLst>
              <a:ext uri="{FF2B5EF4-FFF2-40B4-BE49-F238E27FC236}">
                <a16:creationId xmlns:a16="http://schemas.microsoft.com/office/drawing/2014/main" id="{51E6271A-9596-4A2E-AAB7-70C54DA055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9688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Pair1.a</a:t>
            </a:r>
          </a:p>
        </p:txBody>
      </p:sp>
      <p:cxnSp>
        <p:nvCxnSpPr>
          <p:cNvPr id="21" name="hl3">
            <a:extLst>
              <a:ext uri="{FF2B5EF4-FFF2-40B4-BE49-F238E27FC236}">
                <a16:creationId xmlns:a16="http://schemas.microsoft.com/office/drawing/2014/main" id="{0237618C-2F39-4DD9-9997-E02FC644815A}"/>
              </a:ext>
            </a:extLst>
          </p:cNvPr>
          <p:cNvCxnSpPr>
            <a:cxnSpLocks/>
          </p:cNvCxnSpPr>
          <p:nvPr userDrawn="1"/>
        </p:nvCxnSpPr>
        <p:spPr>
          <a:xfrm>
            <a:off x="83304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l2">
            <a:extLst>
              <a:ext uri="{FF2B5EF4-FFF2-40B4-BE49-F238E27FC236}">
                <a16:creationId xmlns:a16="http://schemas.microsoft.com/office/drawing/2014/main" id="{1971187C-D3BF-463D-919A-2472E251E6F3}"/>
              </a:ext>
            </a:extLst>
          </p:cNvPr>
          <p:cNvCxnSpPr>
            <a:cxnSpLocks/>
          </p:cNvCxnSpPr>
          <p:nvPr userDrawn="1"/>
        </p:nvCxnSpPr>
        <p:spPr>
          <a:xfrm>
            <a:off x="42612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l1">
            <a:extLst>
              <a:ext uri="{FF2B5EF4-FFF2-40B4-BE49-F238E27FC236}">
                <a16:creationId xmlns:a16="http://schemas.microsoft.com/office/drawing/2014/main" id="{EF600F08-BCB5-4AAF-B59A-509CCBFA91AC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l4">
            <a:extLst>
              <a:ext uri="{FF2B5EF4-FFF2-40B4-BE49-F238E27FC236}">
                <a16:creationId xmlns:a16="http://schemas.microsoft.com/office/drawing/2014/main" id="{59225DF8-487B-442A-9B9B-8BA0C6F7CE7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l3">
            <a:extLst>
              <a:ext uri="{FF2B5EF4-FFF2-40B4-BE49-F238E27FC236}">
                <a16:creationId xmlns:a16="http://schemas.microsoft.com/office/drawing/2014/main" id="{6A69C2C6-317D-4452-B507-DFCB3610E219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l2">
            <a:extLst>
              <a:ext uri="{FF2B5EF4-FFF2-40B4-BE49-F238E27FC236}">
                <a16:creationId xmlns:a16="http://schemas.microsoft.com/office/drawing/2014/main" id="{9018EF42-9979-46E5-953D-B3D50DBA4DB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l1">
            <a:extLst>
              <a:ext uri="{FF2B5EF4-FFF2-40B4-BE49-F238E27FC236}">
                <a16:creationId xmlns:a16="http://schemas.microsoft.com/office/drawing/2014/main" id="{D1A60ECA-B72D-4701-8E65-B0B571B4FE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AC75CEA-77C8-44CC-9CA9-75215922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these 6 Pairs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577080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135E-F7DC-429F-AF60-1FEBA8A6217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338A3-3927-4D15-8517-8D4FD118FF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75438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66BB91C-11E1-4983-A019-83038D551E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56000" y="349062"/>
            <a:ext cx="9787457" cy="6159875"/>
          </a:xfrm>
        </p:spPr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5" name="Vertical Title 1">
            <a:extLst>
              <a:ext uri="{FF2B5EF4-FFF2-40B4-BE49-F238E27FC236}">
                <a16:creationId xmlns:a16="http://schemas.microsoft.com/office/drawing/2014/main" id="{BAB9A8CF-8383-40ED-A14E-0CBD9FB9D14F}"/>
              </a:ext>
            </a:extLst>
          </p:cNvPr>
          <p:cNvSpPr txBox="1">
            <a:spLocks/>
          </p:cNvSpPr>
          <p:nvPr userDrawn="1"/>
        </p:nvSpPr>
        <p:spPr>
          <a:xfrm rot="5400000">
            <a:off x="8306999" y="2973000"/>
            <a:ext cx="6858000" cy="912000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 marL="2268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3260149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&lt;TOC What do you want to see?&gt;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18DB68B1-7B1F-4EC2-8D1F-0B92A6111F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, TOC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8609" y="0"/>
            <a:ext cx="12191989" cy="938545"/>
          </a:xfrm>
          <a:prstGeom prst="rect">
            <a:avLst/>
          </a:prstGeom>
          <a:solidFill>
            <a:srgbClr val="304668"/>
          </a:solidFill>
          <a:ln>
            <a:solidFill>
              <a:srgbClr val="304668"/>
            </a:solidFill>
          </a:ln>
        </p:spPr>
        <p:txBody>
          <a:bodyPr lIns="90000" anchor="ctr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A9C54439-EECF-41BE-AFCA-0DD5B89E1D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163458"/>
            <a:ext cx="5628330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09E39F19-CC63-4DBF-9E92-351B63DCCA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962" y="1163298"/>
            <a:ext cx="5617022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F444-2BD4-44A3-94F3-BFA06ACFAEE2}"/>
              </a:ext>
            </a:extLst>
          </p:cNvPr>
          <p:cNvSpPr txBox="1"/>
          <p:nvPr userDrawn="1"/>
        </p:nvSpPr>
        <p:spPr>
          <a:xfrm>
            <a:off x="11521164" y="657252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5D697E-329C-42E8-9FA5-43DD8BB43587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435120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700EA-856E-44E2-898B-D12C4DC70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&lt;References&gt;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79BFF4C3-AC4E-4450-AB70-F78FD832A00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18E2FE80-E66F-43CD-AA1E-C7EAB6D183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spcAft>
                <a:spcPts val="100"/>
              </a:spcAft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3E216547-80FA-4191-A4E1-8DDA40DBFF8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5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&lt;Web Links&gt;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547B6F11-7E8E-4B02-A913-CF41BCFFD9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77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ny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&lt;Acronyms&gt;</a:t>
            </a:r>
          </a:p>
        </p:txBody>
      </p:sp>
      <p:sp>
        <p:nvSpPr>
          <p:cNvPr id="10" name="right-content">
            <a:extLst>
              <a:ext uri="{FF2B5EF4-FFF2-40B4-BE49-F238E27FC236}">
                <a16:creationId xmlns:a16="http://schemas.microsoft.com/office/drawing/2014/main" id="{93C15001-007E-4832-96E1-D0A8524EFA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2C0647F0-8A0D-4426-BED4-B5781F706E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spcAft>
                <a:spcPts val="100"/>
              </a:spcAft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</p:spTree>
    <p:extLst>
      <p:ext uri="{BB962C8B-B14F-4D97-AF65-F5344CB8AC3E}">
        <p14:creationId xmlns:p14="http://schemas.microsoft.com/office/powerpoint/2010/main" val="11611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-background">
            <a:extLst>
              <a:ext uri="{FF2B5EF4-FFF2-40B4-BE49-F238E27FC236}">
                <a16:creationId xmlns:a16="http://schemas.microsoft.com/office/drawing/2014/main" id="{27029B60-5B12-4B61-B8B9-43776569C092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B89878"/>
          </a:solidFill>
          <a:ln w="12700" cmpd="tri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0250D9BB-909E-41DE-8DBF-E525A62FEE1F}"/>
              </a:ext>
            </a:extLst>
          </p:cNvPr>
          <p:cNvCxnSpPr>
            <a:cxnSpLocks/>
          </p:cNvCxnSpPr>
          <p:nvPr userDrawn="1"/>
        </p:nvCxnSpPr>
        <p:spPr>
          <a:xfrm>
            <a:off x="3763719" y="1989000"/>
            <a:ext cx="0" cy="2880000"/>
          </a:xfrm>
          <a:prstGeom prst="line">
            <a:avLst/>
          </a:prstGeom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6F271EF-24AD-4041-B5B0-FC5C540B30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2001" y="1268414"/>
            <a:ext cx="3023999" cy="432117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&lt;Some explanations for the section go here&gt;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AC6DC-BA4C-4DAF-BCC7-AC00A13C5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6000" y="1268414"/>
            <a:ext cx="7703999" cy="4321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&lt;Your Section Header&gt;</a:t>
            </a:r>
          </a:p>
        </p:txBody>
      </p:sp>
    </p:spTree>
    <p:extLst>
      <p:ext uri="{BB962C8B-B14F-4D97-AF65-F5344CB8AC3E}">
        <p14:creationId xmlns:p14="http://schemas.microsoft.com/office/powerpoint/2010/main" val="793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FD11A-C56A-4D4D-92D1-926BF9C2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2957572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3331934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right-content">
            <a:extLst>
              <a:ext uri="{FF2B5EF4-FFF2-40B4-BE49-F238E27FC236}">
                <a16:creationId xmlns:a16="http://schemas.microsoft.com/office/drawing/2014/main" id="{D807AA15-3B79-49F6-AA52-12FE84567B1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78117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CB2F27B0-3D34-4C8A-8093-505E695303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57133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8782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-content">
            <a:extLst>
              <a:ext uri="{FF2B5EF4-FFF2-40B4-BE49-F238E27FC236}">
                <a16:creationId xmlns:a16="http://schemas.microsoft.com/office/drawing/2014/main" id="{C0789576-3DDD-4612-A2B0-44FC8ABDC0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6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5F7023DE-BBFF-42A9-8617-0B549EEB73D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7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661207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0" name="a1-lc">
            <a:extLst>
              <a:ext uri="{FF2B5EF4-FFF2-40B4-BE49-F238E27FC236}">
                <a16:creationId xmlns:a16="http://schemas.microsoft.com/office/drawing/2014/main" id="{4A371ABE-E03C-4AC3-8A2D-344303AAC7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67E61A49-73D8-46CC-923A-F65C7ADB05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4" name="a1-lc">
            <a:extLst>
              <a:ext uri="{FF2B5EF4-FFF2-40B4-BE49-F238E27FC236}">
                <a16:creationId xmlns:a16="http://schemas.microsoft.com/office/drawing/2014/main" id="{96B2865C-50C6-4C4D-95E0-FAC171D0B7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9CCA4614-2198-4C26-954D-5CE81336110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17760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CF70-56F9-4E76-9390-D706FEA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1111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1" r:id="rId4"/>
    <p:sldLayoutId id="2147483650" r:id="rId5"/>
    <p:sldLayoutId id="2147483652" r:id="rId6"/>
    <p:sldLayoutId id="2147483676" r:id="rId7"/>
    <p:sldLayoutId id="2147483653" r:id="rId8"/>
    <p:sldLayoutId id="2147483677" r:id="rId9"/>
    <p:sldLayoutId id="2147483675" r:id="rId10"/>
    <p:sldLayoutId id="2147483678" r:id="rId11"/>
    <p:sldLayoutId id="2147483671" r:id="rId12"/>
    <p:sldLayoutId id="2147483674" r:id="rId13"/>
    <p:sldLayoutId id="2147483654" r:id="rId14"/>
    <p:sldLayoutId id="2147483679" r:id="rId15"/>
    <p:sldLayoutId id="2147483655" r:id="rId16"/>
    <p:sldLayoutId id="2147483668" r:id="rId17"/>
    <p:sldLayoutId id="2147483669" r:id="rId18"/>
    <p:sldLayoutId id="2147483660" r:id="rId19"/>
    <p:sldLayoutId id="2147483670" r:id="rId20"/>
    <p:sldLayoutId id="2147483662" r:id="rId21"/>
    <p:sldLayoutId id="2147483661" r:id="rId22"/>
    <p:sldLayoutId id="2147483663" r:id="rId23"/>
    <p:sldLayoutId id="2147483664" r:id="rId24"/>
    <p:sldLayoutId id="2147483666" r:id="rId25"/>
    <p:sldLayoutId id="2147483667" r:id="rId26"/>
    <p:sldLayoutId id="2147483658" r:id="rId27"/>
    <p:sldLayoutId id="2147483659" r:id="rId28"/>
    <p:sldLayoutId id="2147483672" r:id="rId29"/>
    <p:sldLayoutId id="2147483673" r:id="rId30"/>
    <p:sldLayoutId id="2147483680" r:id="rId31"/>
    <p:sldLayoutId id="2147483683" r:id="rId32"/>
  </p:sldLayoutIdLst>
  <p:hf sldNum="0" hdr="0" dt="0"/>
  <p:txStyles>
    <p:titleStyle>
      <a:lvl1pPr marL="22680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Bell MT" panose="02020503060305020303" pitchFamily="18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pos="211" userDrawn="1">
          <p15:clr>
            <a:srgbClr val="F26B43"/>
          </p15:clr>
        </p15:guide>
        <p15:guide id="12" pos="7469" userDrawn="1">
          <p15:clr>
            <a:srgbClr val="F26B43"/>
          </p15:clr>
        </p15:guide>
        <p15:guide id="13" orient="horz" pos="3521" userDrawn="1">
          <p15:clr>
            <a:srgbClr val="F26B43"/>
          </p15:clr>
        </p15:guide>
        <p15:guide id="1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0" Type="http://schemas.openxmlformats.org/officeDocument/2006/relationships/image" Target="../media/image4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BEC67-C36B-4E9E-9AB4-B472ADAB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EMF groups for the network af-d22-wifi2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07F6-C441-446E-BC55-C6D71C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PPT Graphics</a:t>
            </a:r>
            <a:br>
              <a:rPr lang="en-US" dirty="0"/>
            </a:br>
            <a:br>
              <a:rPr lang="en-US" dirty="0"/>
            </a:br>
            <a:r>
              <a:rPr lang="en-US" sz="4400" noProof="0" dirty="0"/>
              <a:t>AF-D22-WiFi2</a:t>
            </a:r>
          </a:p>
        </p:txBody>
      </p:sp>
    </p:spTree>
    <p:extLst>
      <p:ext uri="{BB962C8B-B14F-4D97-AF65-F5344CB8AC3E}">
        <p14:creationId xmlns:p14="http://schemas.microsoft.com/office/powerpoint/2010/main" val="230792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Schema</a:t>
            </a:r>
          </a:p>
        </p:txBody>
      </p:sp>
      <p:grpSp>
        <p:nvGrpSpPr>
          <p:cNvPr id="59" name="af-d22-wifi2">
            <a:extLst>
              <a:ext uri="{FF2B5EF4-FFF2-40B4-BE49-F238E27FC236}">
                <a16:creationId xmlns:a16="http://schemas.microsoft.com/office/drawing/2014/main" id="{AF8A19AA-6CCD-4734-A074-A83A147771AF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574768"/>
            <a:ext cx="12192000" cy="1708464"/>
            <a:chOff x="0" y="2574768"/>
            <a:chExt cx="12192000" cy="1708464"/>
          </a:xfrm>
        </p:grpSpPr>
        <p:pic>
          <p:nvPicPr>
            <p:cNvPr id="50" name="00-frame">
              <a:extLst>
                <a:ext uri="{FF2B5EF4-FFF2-40B4-BE49-F238E27FC236}">
                  <a16:creationId xmlns:a16="http://schemas.microsoft.com/office/drawing/2014/main" id="{1D5F9E71-1AE5-40E2-80AB-9CDBB1557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6A9E82F8-4F9F-411D-B7ED-F1D9166C5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54" name="11-phy">
              <a:extLst>
                <a:ext uri="{FF2B5EF4-FFF2-40B4-BE49-F238E27FC236}">
                  <a16:creationId xmlns:a16="http://schemas.microsoft.com/office/drawing/2014/main" id="{122C8BE9-10A4-402A-81FC-8F65182B3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56" name="11-phy-full">
              <a:extLst>
                <a:ext uri="{FF2B5EF4-FFF2-40B4-BE49-F238E27FC236}">
                  <a16:creationId xmlns:a16="http://schemas.microsoft.com/office/drawing/2014/main" id="{B8B377C6-69F9-4308-8C09-B140BA310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58" name="12-axis-text">
              <a:extLst>
                <a:ext uri="{FF2B5EF4-FFF2-40B4-BE49-F238E27FC236}">
                  <a16:creationId xmlns:a16="http://schemas.microsoft.com/office/drawing/2014/main" id="{E907B7C4-495A-4CCE-B0CE-9ECEF2E1C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3" name="12-system-names">
              <a:extLst>
                <a:ext uri="{FF2B5EF4-FFF2-40B4-BE49-F238E27FC236}">
                  <a16:creationId xmlns:a16="http://schemas.microsoft.com/office/drawing/2014/main" id="{7D4A3522-9293-472C-90B1-FC440BE2A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6" name="20-system-blue">
              <a:extLst>
                <a:ext uri="{FF2B5EF4-FFF2-40B4-BE49-F238E27FC236}">
                  <a16:creationId xmlns:a16="http://schemas.microsoft.com/office/drawing/2014/main" id="{65156C2A-6FC1-4FF1-882E-EBDBFB0A3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8" name="20-system-color">
              <a:extLst>
                <a:ext uri="{FF2B5EF4-FFF2-40B4-BE49-F238E27FC236}">
                  <a16:creationId xmlns:a16="http://schemas.microsoft.com/office/drawing/2014/main" id="{D9B1618E-FF29-47ED-8C57-C96457C30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0" name="20-system-grey">
              <a:extLst>
                <a:ext uri="{FF2B5EF4-FFF2-40B4-BE49-F238E27FC236}">
                  <a16:creationId xmlns:a16="http://schemas.microsoft.com/office/drawing/2014/main" id="{9419177D-F0DB-4EB2-AE96-D5F0F5BA1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2" name="21-cells">
              <a:extLst>
                <a:ext uri="{FF2B5EF4-FFF2-40B4-BE49-F238E27FC236}">
                  <a16:creationId xmlns:a16="http://schemas.microsoft.com/office/drawing/2014/main" id="{38BA7C6E-FC97-4D89-8927-EE942FD39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4" name="30-layer-blue">
              <a:extLst>
                <a:ext uri="{FF2B5EF4-FFF2-40B4-BE49-F238E27FC236}">
                  <a16:creationId xmlns:a16="http://schemas.microsoft.com/office/drawing/2014/main" id="{390B7DE8-1E3A-41E7-9B55-6FC0BF339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6" name="30-layer-color">
              <a:extLst>
                <a:ext uri="{FF2B5EF4-FFF2-40B4-BE49-F238E27FC236}">
                  <a16:creationId xmlns:a16="http://schemas.microsoft.com/office/drawing/2014/main" id="{818E0A5B-C3E6-4878-8F95-A8E68DD86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8" name="30-layer-grey">
              <a:extLst>
                <a:ext uri="{FF2B5EF4-FFF2-40B4-BE49-F238E27FC236}">
                  <a16:creationId xmlns:a16="http://schemas.microsoft.com/office/drawing/2014/main" id="{554F254F-1883-40ED-8660-CB7DEE7A5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20" name="31-frame">
              <a:extLst>
                <a:ext uri="{FF2B5EF4-FFF2-40B4-BE49-F238E27FC236}">
                  <a16:creationId xmlns:a16="http://schemas.microsoft.com/office/drawing/2014/main" id="{34307B6D-199B-4ABF-BF79-1260FC1F4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22" name="31-frame-color">
              <a:extLst>
                <a:ext uri="{FF2B5EF4-FFF2-40B4-BE49-F238E27FC236}">
                  <a16:creationId xmlns:a16="http://schemas.microsoft.com/office/drawing/2014/main" id="{7D5EF213-707A-49AD-85B9-C23091431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24" name="32-acr">
              <a:extLst>
                <a:ext uri="{FF2B5EF4-FFF2-40B4-BE49-F238E27FC236}">
                  <a16:creationId xmlns:a16="http://schemas.microsoft.com/office/drawing/2014/main" id="{E44F2FDA-2EE7-4DB6-9C59-17259245E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26" name="32-acr-color">
              <a:extLst>
                <a:ext uri="{FF2B5EF4-FFF2-40B4-BE49-F238E27FC236}">
                  <a16:creationId xmlns:a16="http://schemas.microsoft.com/office/drawing/2014/main" id="{0C2A24D4-F576-4D6E-8D16-3A74D7AF3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28" name="32-name">
              <a:extLst>
                <a:ext uri="{FF2B5EF4-FFF2-40B4-BE49-F238E27FC236}">
                  <a16:creationId xmlns:a16="http://schemas.microsoft.com/office/drawing/2014/main" id="{F932A967-EE98-4963-9095-63583E239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30" name="32-name-color">
              <a:extLst>
                <a:ext uri="{FF2B5EF4-FFF2-40B4-BE49-F238E27FC236}">
                  <a16:creationId xmlns:a16="http://schemas.microsoft.com/office/drawing/2014/main" id="{9F799D6C-F432-47AF-8618-16B4C87D0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32" name="40-process-blue">
              <a:extLst>
                <a:ext uri="{FF2B5EF4-FFF2-40B4-BE49-F238E27FC236}">
                  <a16:creationId xmlns:a16="http://schemas.microsoft.com/office/drawing/2014/main" id="{F0091746-1056-49AE-8C98-F1219D239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34" name="40-process-color">
              <a:extLst>
                <a:ext uri="{FF2B5EF4-FFF2-40B4-BE49-F238E27FC236}">
                  <a16:creationId xmlns:a16="http://schemas.microsoft.com/office/drawing/2014/main" id="{23DAD357-8586-4889-BE7B-D75DD220F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36" name="40-process-grey">
              <a:extLst>
                <a:ext uri="{FF2B5EF4-FFF2-40B4-BE49-F238E27FC236}">
                  <a16:creationId xmlns:a16="http://schemas.microsoft.com/office/drawing/2014/main" id="{999FC685-FD1F-4187-BB4F-B5DAAAB54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38" name="42-acr">
              <a:extLst>
                <a:ext uri="{FF2B5EF4-FFF2-40B4-BE49-F238E27FC236}">
                  <a16:creationId xmlns:a16="http://schemas.microsoft.com/office/drawing/2014/main" id="{896A8C21-53E5-420B-B1CA-05E40F3A6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40" name="42-acr-color">
              <a:extLst>
                <a:ext uri="{FF2B5EF4-FFF2-40B4-BE49-F238E27FC236}">
                  <a16:creationId xmlns:a16="http://schemas.microsoft.com/office/drawing/2014/main" id="{E7F58756-5061-4CFF-9163-F1F29EA7D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49666826-196E-48AE-8DC6-30A989A39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44" name="42-name-color">
              <a:extLst>
                <a:ext uri="{FF2B5EF4-FFF2-40B4-BE49-F238E27FC236}">
                  <a16:creationId xmlns:a16="http://schemas.microsoft.com/office/drawing/2014/main" id="{36BA9E35-9AD3-46C5-91CD-3DB58A6B5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46" name="43-edge-system">
              <a:extLst>
                <a:ext uri="{FF2B5EF4-FFF2-40B4-BE49-F238E27FC236}">
                  <a16:creationId xmlns:a16="http://schemas.microsoft.com/office/drawing/2014/main" id="{2A7CAE29-C28E-4F25-96D2-515B31DE4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8547C72A-9986-46E3-A2C4-C90A01942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17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CABB-3584-452C-B8FA-826369C0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Fingerprints</a:t>
            </a:r>
          </a:p>
        </p:txBody>
      </p:sp>
      <p:grpSp>
        <p:nvGrpSpPr>
          <p:cNvPr id="11" name="af-d22-wifi2-sysfp">
            <a:extLst>
              <a:ext uri="{FF2B5EF4-FFF2-40B4-BE49-F238E27FC236}">
                <a16:creationId xmlns:a16="http://schemas.microsoft.com/office/drawing/2014/main" id="{E4B59DDE-CF77-4AC2-B419-2DEF5CE133D3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574768"/>
            <a:ext cx="12192000" cy="1708464"/>
            <a:chOff x="0" y="2574768"/>
            <a:chExt cx="12192000" cy="1708464"/>
          </a:xfrm>
        </p:grpSpPr>
        <p:pic>
          <p:nvPicPr>
            <p:cNvPr id="8" name="51-sysfp-bu-circle">
              <a:extLst>
                <a:ext uri="{FF2B5EF4-FFF2-40B4-BE49-F238E27FC236}">
                  <a16:creationId xmlns:a16="http://schemas.microsoft.com/office/drawing/2014/main" id="{9C1CFE84-1E5C-4804-9B32-FA55ACE3D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0" name="51-sysfp-bu-octagon">
              <a:extLst>
                <a:ext uri="{FF2B5EF4-FFF2-40B4-BE49-F238E27FC236}">
                  <a16:creationId xmlns:a16="http://schemas.microsoft.com/office/drawing/2014/main" id="{F71037DF-EA2E-4DF0-9C56-8492B9F5B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4" name="52-sysfp-td-circle">
              <a:extLst>
                <a:ext uri="{FF2B5EF4-FFF2-40B4-BE49-F238E27FC236}">
                  <a16:creationId xmlns:a16="http://schemas.microsoft.com/office/drawing/2014/main" id="{A1455F05-DE5F-4652-A280-4C09D0211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6" name="52-sysfp-td-octagon">
              <a:extLst>
                <a:ext uri="{FF2B5EF4-FFF2-40B4-BE49-F238E27FC236}">
                  <a16:creationId xmlns:a16="http://schemas.microsoft.com/office/drawing/2014/main" id="{D273A44C-9325-4B24-97EE-17DC6B1C4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283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Fingerprint</a:t>
            </a:r>
          </a:p>
        </p:txBody>
      </p:sp>
      <p:grpSp>
        <p:nvGrpSpPr>
          <p:cNvPr id="15" name="af-d22-wifi2-layfp">
            <a:extLst>
              <a:ext uri="{FF2B5EF4-FFF2-40B4-BE49-F238E27FC236}">
                <a16:creationId xmlns:a16="http://schemas.microsoft.com/office/drawing/2014/main" id="{5AE8A635-05B1-4D48-B785-7BD93B8D2B8F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574768"/>
            <a:ext cx="12192000" cy="1708464"/>
            <a:chOff x="0" y="2574768"/>
            <a:chExt cx="12192000" cy="1708464"/>
          </a:xfrm>
        </p:grpSpPr>
        <p:pic>
          <p:nvPicPr>
            <p:cNvPr id="14" name="61-layfp-blue">
              <a:extLst>
                <a:ext uri="{FF2B5EF4-FFF2-40B4-BE49-F238E27FC236}">
                  <a16:creationId xmlns:a16="http://schemas.microsoft.com/office/drawing/2014/main" id="{88EE4276-9D38-4F2D-B90E-4DF941BE3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3" name="61-layfp-color">
              <a:extLst>
                <a:ext uri="{FF2B5EF4-FFF2-40B4-BE49-F238E27FC236}">
                  <a16:creationId xmlns:a16="http://schemas.microsoft.com/office/drawing/2014/main" id="{95F125BD-47D2-40F0-9E36-003454A61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6" name="61-layfp-grey">
              <a:extLst>
                <a:ext uri="{FF2B5EF4-FFF2-40B4-BE49-F238E27FC236}">
                  <a16:creationId xmlns:a16="http://schemas.microsoft.com/office/drawing/2014/main" id="{4E1CEA3A-B9B9-4DCF-9908-B02C662DE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8" name="62-layfp-process-blue">
              <a:extLst>
                <a:ext uri="{FF2B5EF4-FFF2-40B4-BE49-F238E27FC236}">
                  <a16:creationId xmlns:a16="http://schemas.microsoft.com/office/drawing/2014/main" id="{51E6339A-75F5-4EE1-A822-67616C69C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0" name="62-layfp-process-color">
              <a:extLst>
                <a:ext uri="{FF2B5EF4-FFF2-40B4-BE49-F238E27FC236}">
                  <a16:creationId xmlns:a16="http://schemas.microsoft.com/office/drawing/2014/main" id="{67D03142-1A03-44FD-8F74-57D456B37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2" name="62-layfp-process-grey">
              <a:extLst>
                <a:ext uri="{FF2B5EF4-FFF2-40B4-BE49-F238E27FC236}">
                  <a16:creationId xmlns:a16="http://schemas.microsoft.com/office/drawing/2014/main" id="{E5B3A28A-4FB4-448F-AA6C-249DDC21C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828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27" name="af-d22-wifi2-3d">
            <a:extLst>
              <a:ext uri="{FF2B5EF4-FFF2-40B4-BE49-F238E27FC236}">
                <a16:creationId xmlns:a16="http://schemas.microsoft.com/office/drawing/2014/main" id="{EBBC39CE-B2AB-44BE-B166-021618F3E4AB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691329"/>
            <a:ext cx="12192000" cy="3475340"/>
            <a:chOff x="0" y="1691329"/>
            <a:chExt cx="12192000" cy="3475340"/>
          </a:xfrm>
        </p:grpSpPr>
        <p:pic>
          <p:nvPicPr>
            <p:cNvPr id="22" name="71-3d-cube-phy">
              <a:extLst>
                <a:ext uri="{FF2B5EF4-FFF2-40B4-BE49-F238E27FC236}">
                  <a16:creationId xmlns:a16="http://schemas.microsoft.com/office/drawing/2014/main" id="{6A842715-4233-4F5B-99C1-3993D4390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91329"/>
              <a:ext cx="12192000" cy="3475340"/>
            </a:xfrm>
            <a:prstGeom prst="rect">
              <a:avLst/>
            </a:prstGeom>
          </p:spPr>
        </p:pic>
        <p:pic>
          <p:nvPicPr>
            <p:cNvPr id="24" name="72-3d-cube-blue">
              <a:extLst>
                <a:ext uri="{FF2B5EF4-FFF2-40B4-BE49-F238E27FC236}">
                  <a16:creationId xmlns:a16="http://schemas.microsoft.com/office/drawing/2014/main" id="{8816E8B8-788F-46C5-ABA7-83D9428F8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91329"/>
              <a:ext cx="12192000" cy="3475340"/>
            </a:xfrm>
            <a:prstGeom prst="rect">
              <a:avLst/>
            </a:prstGeom>
          </p:spPr>
        </p:pic>
        <p:pic>
          <p:nvPicPr>
            <p:cNvPr id="26" name="72-3d-cube-color">
              <a:extLst>
                <a:ext uri="{FF2B5EF4-FFF2-40B4-BE49-F238E27FC236}">
                  <a16:creationId xmlns:a16="http://schemas.microsoft.com/office/drawing/2014/main" id="{F0C1605E-7E55-4BD6-9B37-4B72D0A23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91329"/>
              <a:ext cx="12192000" cy="3475340"/>
            </a:xfrm>
            <a:prstGeom prst="rect">
              <a:avLst/>
            </a:prstGeom>
          </p:spPr>
        </p:pic>
        <p:pic>
          <p:nvPicPr>
            <p:cNvPr id="3" name="72-3d-cube-grey">
              <a:extLst>
                <a:ext uri="{FF2B5EF4-FFF2-40B4-BE49-F238E27FC236}">
                  <a16:creationId xmlns:a16="http://schemas.microsoft.com/office/drawing/2014/main" id="{61DBAD8A-F0A1-45F6-963C-662B68643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91329"/>
              <a:ext cx="12192000" cy="3475340"/>
            </a:xfrm>
            <a:prstGeom prst="rect">
              <a:avLst/>
            </a:prstGeom>
          </p:spPr>
        </p:pic>
        <p:pic>
          <p:nvPicPr>
            <p:cNvPr id="6" name="73-3d-cylinder-phy">
              <a:extLst>
                <a:ext uri="{FF2B5EF4-FFF2-40B4-BE49-F238E27FC236}">
                  <a16:creationId xmlns:a16="http://schemas.microsoft.com/office/drawing/2014/main" id="{98372DFF-CFAA-4533-91A3-6A8FE5196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91329"/>
              <a:ext cx="12192000" cy="3475340"/>
            </a:xfrm>
            <a:prstGeom prst="rect">
              <a:avLst/>
            </a:prstGeom>
          </p:spPr>
        </p:pic>
        <p:pic>
          <p:nvPicPr>
            <p:cNvPr id="8" name="74-3d-cylinder-blue">
              <a:extLst>
                <a:ext uri="{FF2B5EF4-FFF2-40B4-BE49-F238E27FC236}">
                  <a16:creationId xmlns:a16="http://schemas.microsoft.com/office/drawing/2014/main" id="{E7B0300A-9ACB-494B-9F04-07D4748B1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91329"/>
              <a:ext cx="12192000" cy="3475340"/>
            </a:xfrm>
            <a:prstGeom prst="rect">
              <a:avLst/>
            </a:prstGeom>
          </p:spPr>
        </p:pic>
        <p:pic>
          <p:nvPicPr>
            <p:cNvPr id="10" name="74-3d-cylinder-color">
              <a:extLst>
                <a:ext uri="{FF2B5EF4-FFF2-40B4-BE49-F238E27FC236}">
                  <a16:creationId xmlns:a16="http://schemas.microsoft.com/office/drawing/2014/main" id="{CD38B543-B6ED-49A8-8A08-7E1957558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91329"/>
              <a:ext cx="12192000" cy="3475340"/>
            </a:xfrm>
            <a:prstGeom prst="rect">
              <a:avLst/>
            </a:prstGeom>
          </p:spPr>
        </p:pic>
        <p:pic>
          <p:nvPicPr>
            <p:cNvPr id="12" name="74-3d-cylinder-grey">
              <a:extLst>
                <a:ext uri="{FF2B5EF4-FFF2-40B4-BE49-F238E27FC236}">
                  <a16:creationId xmlns:a16="http://schemas.microsoft.com/office/drawing/2014/main" id="{8A826D8E-A059-4B73-8C33-7AF49E48E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91329"/>
              <a:ext cx="12192000" cy="3475340"/>
            </a:xfrm>
            <a:prstGeom prst="rect">
              <a:avLst/>
            </a:prstGeom>
          </p:spPr>
        </p:pic>
        <p:pic>
          <p:nvPicPr>
            <p:cNvPr id="14" name="75-3d-prism-phy">
              <a:extLst>
                <a:ext uri="{FF2B5EF4-FFF2-40B4-BE49-F238E27FC236}">
                  <a16:creationId xmlns:a16="http://schemas.microsoft.com/office/drawing/2014/main" id="{FC37AEA0-632A-4C55-9A01-977CA8240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91329"/>
              <a:ext cx="12192000" cy="3475340"/>
            </a:xfrm>
            <a:prstGeom prst="rect">
              <a:avLst/>
            </a:prstGeom>
          </p:spPr>
        </p:pic>
        <p:pic>
          <p:nvPicPr>
            <p:cNvPr id="16" name="76-3d-prism-blue">
              <a:extLst>
                <a:ext uri="{FF2B5EF4-FFF2-40B4-BE49-F238E27FC236}">
                  <a16:creationId xmlns:a16="http://schemas.microsoft.com/office/drawing/2014/main" id="{9733454F-4C14-4B3B-A001-6FFDCFC46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91329"/>
              <a:ext cx="12192000" cy="3475340"/>
            </a:xfrm>
            <a:prstGeom prst="rect">
              <a:avLst/>
            </a:prstGeom>
          </p:spPr>
        </p:pic>
        <p:pic>
          <p:nvPicPr>
            <p:cNvPr id="18" name="76-3d-prism-color">
              <a:extLst>
                <a:ext uri="{FF2B5EF4-FFF2-40B4-BE49-F238E27FC236}">
                  <a16:creationId xmlns:a16="http://schemas.microsoft.com/office/drawing/2014/main" id="{6D122AE8-83AA-4D28-BB09-8A943211D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91329"/>
              <a:ext cx="12192000" cy="3475340"/>
            </a:xfrm>
            <a:prstGeom prst="rect">
              <a:avLst/>
            </a:prstGeom>
          </p:spPr>
        </p:pic>
        <p:pic>
          <p:nvPicPr>
            <p:cNvPr id="20" name="76-3d-prism-grey">
              <a:extLst>
                <a:ext uri="{FF2B5EF4-FFF2-40B4-BE49-F238E27FC236}">
                  <a16:creationId xmlns:a16="http://schemas.microsoft.com/office/drawing/2014/main" id="{DBD5096D-63DB-4D78-8C15-935EE3411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91329"/>
              <a:ext cx="12192000" cy="34753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68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F5496"/>
      </a:hlink>
      <a:folHlink>
        <a:srgbClr val="2F5496"/>
      </a:folHlink>
    </a:clrScheme>
    <a:fontScheme name="NetViz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99B7440D-9DD4-4ABB-A343-444B07026DAF}" vid="{943BE370-97E7-4F88-8E35-9A3E1A1F3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vdmeer</Template>
  <TotalTime>2663</TotalTime>
  <Words>23</Words>
  <Application>Microsoft Office PowerPoint</Application>
  <PresentationFormat>Widescreen</PresentationFormat>
  <Paragraphs>14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Bell MT</vt:lpstr>
      <vt:lpstr>Calibri</vt:lpstr>
      <vt:lpstr>Consolas</vt:lpstr>
      <vt:lpstr>Garamond</vt:lpstr>
      <vt:lpstr>Office Theme</vt:lpstr>
      <vt:lpstr>PPT Graphics  AF-D22-WiFi2</vt:lpstr>
      <vt:lpstr>Network Schema</vt:lpstr>
      <vt:lpstr>System Fingerprints</vt:lpstr>
      <vt:lpstr>Layer Fingerprint</vt:lpstr>
      <vt:lpstr>3D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Communication Networks</dc:title>
  <dc:subject>A Visual Guide to Inter-Process Communication (IPC)</dc:subject>
  <dc:creator>Sven van der Meer</dc:creator>
  <cp:lastModifiedBy>Sven van der Meer</cp:lastModifiedBy>
  <cp:revision>1784</cp:revision>
  <cp:lastPrinted>2019-03-22T12:40:58Z</cp:lastPrinted>
  <dcterms:created xsi:type="dcterms:W3CDTF">2019-03-15T11:17:06Z</dcterms:created>
  <dcterms:modified xsi:type="dcterms:W3CDTF">2019-04-18T11:35:46Z</dcterms:modified>
</cp:coreProperties>
</file>