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79" r:id="rId6"/>
    <p:sldId id="990" r:id="rId7"/>
    <p:sldId id="329" r:id="rId8"/>
    <p:sldId id="330" r:id="rId9"/>
    <p:sldId id="969" r:id="rId10"/>
    <p:sldId id="338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1647" r:id="rId326"/>
    <p:sldId id="940" r:id="rId327"/>
    <p:sldId id="890" r:id="rId328"/>
    <p:sldId id="891" r:id="rId329"/>
    <p:sldId id="892" r:id="rId330"/>
    <p:sldId id="893" r:id="rId331"/>
    <p:sldId id="941" r:id="rId332"/>
    <p:sldId id="920" r:id="rId333"/>
    <p:sldId id="894" r:id="rId334"/>
    <p:sldId id="895" r:id="rId335"/>
    <p:sldId id="896" r:id="rId336"/>
    <p:sldId id="897" r:id="rId337"/>
    <p:sldId id="898" r:id="rId338"/>
    <p:sldId id="899" r:id="rId339"/>
    <p:sldId id="900" r:id="rId340"/>
    <p:sldId id="902" r:id="rId341"/>
    <p:sldId id="903" r:id="rId342"/>
    <p:sldId id="904" r:id="rId343"/>
    <p:sldId id="905" r:id="rId344"/>
    <p:sldId id="901" r:id="rId345"/>
    <p:sldId id="906" r:id="rId346"/>
    <p:sldId id="907" r:id="rId347"/>
    <p:sldId id="908" r:id="rId348"/>
    <p:sldId id="909" r:id="rId349"/>
    <p:sldId id="910" r:id="rId350"/>
    <p:sldId id="942" r:id="rId351"/>
    <p:sldId id="921" r:id="rId352"/>
    <p:sldId id="911" r:id="rId353"/>
    <p:sldId id="912" r:id="rId354"/>
    <p:sldId id="913" r:id="rId355"/>
    <p:sldId id="914" r:id="rId356"/>
    <p:sldId id="915" r:id="rId357"/>
    <p:sldId id="916" r:id="rId358"/>
    <p:sldId id="917" r:id="rId359"/>
    <p:sldId id="918" r:id="rId360"/>
    <p:sldId id="1097" r:id="rId361"/>
    <p:sldId id="943" r:id="rId362"/>
    <p:sldId id="958" r:id="rId363"/>
    <p:sldId id="959" r:id="rId364"/>
    <p:sldId id="960" r:id="rId365"/>
    <p:sldId id="1001" r:id="rId366"/>
    <p:sldId id="1518" r:id="rId367"/>
    <p:sldId id="961" r:id="rId368"/>
    <p:sldId id="962" r:id="rId369"/>
    <p:sldId id="965" r:id="rId370"/>
    <p:sldId id="983" r:id="rId371"/>
    <p:sldId id="963" r:id="rId372"/>
    <p:sldId id="964" r:id="rId373"/>
    <p:sldId id="968" r:id="rId374"/>
    <p:sldId id="1134" r:id="rId375"/>
    <p:sldId id="1632" r:id="rId376"/>
    <p:sldId id="1641" r:id="rId377"/>
    <p:sldId id="1644" r:id="rId378"/>
    <p:sldId id="1640" r:id="rId379"/>
    <p:sldId id="1642" r:id="rId380"/>
    <p:sldId id="1643" r:id="rId381"/>
    <p:sldId id="1137" r:id="rId382"/>
    <p:sldId id="1500" r:id="rId383"/>
    <p:sldId id="1501" r:id="rId384"/>
    <p:sldId id="1502" r:id="rId385"/>
    <p:sldId id="1503" r:id="rId386"/>
    <p:sldId id="1504" r:id="rId387"/>
    <p:sldId id="1505" r:id="rId388"/>
    <p:sldId id="944" r:id="rId389"/>
    <p:sldId id="945" r:id="rId390"/>
    <p:sldId id="946" r:id="rId391"/>
    <p:sldId id="947" r:id="rId392"/>
    <p:sldId id="948" r:id="rId393"/>
    <p:sldId id="949" r:id="rId394"/>
    <p:sldId id="950" r:id="rId395"/>
    <p:sldId id="951" r:id="rId396"/>
    <p:sldId id="1005" r:id="rId397"/>
    <p:sldId id="1098" r:id="rId398"/>
    <p:sldId id="954" r:id="rId399"/>
    <p:sldId id="1147" r:id="rId400"/>
    <p:sldId id="1648" r:id="rId401"/>
    <p:sldId id="1649" r:id="rId402"/>
    <p:sldId id="1650" r:id="rId403"/>
    <p:sldId id="1651" r:id="rId404"/>
    <p:sldId id="1652" r:id="rId405"/>
    <p:sldId id="1653" r:id="rId406"/>
    <p:sldId id="1654" r:id="rId407"/>
    <p:sldId id="1655" r:id="rId408"/>
    <p:sldId id="1145" r:id="rId409"/>
    <p:sldId id="1506" r:id="rId410"/>
    <p:sldId id="1507" r:id="rId411"/>
    <p:sldId id="1508" r:id="rId412"/>
    <p:sldId id="1511" r:id="rId413"/>
    <p:sldId id="1516" r:id="rId414"/>
    <p:sldId id="1512" r:id="rId415"/>
    <p:sldId id="1605" r:id="rId416"/>
    <p:sldId id="1607" r:id="rId417"/>
    <p:sldId id="1581" r:id="rId418"/>
    <p:sldId id="1583" r:id="rId419"/>
    <p:sldId id="1585" r:id="rId420"/>
    <p:sldId id="1586" r:id="rId421"/>
    <p:sldId id="1592" r:id="rId422"/>
    <p:sldId id="1595" r:id="rId423"/>
    <p:sldId id="1593" r:id="rId424"/>
    <p:sldId id="1594" r:id="rId425"/>
    <p:sldId id="1582" r:id="rId426"/>
    <p:sldId id="1584" r:id="rId427"/>
    <p:sldId id="1598" r:id="rId428"/>
    <p:sldId id="1599" r:id="rId429"/>
    <p:sldId id="1600" r:id="rId430"/>
    <p:sldId id="1601" r:id="rId431"/>
    <p:sldId id="1597" r:id="rId432"/>
    <p:sldId id="1596" r:id="rId433"/>
    <p:sldId id="1602" r:id="rId434"/>
    <p:sldId id="1603" r:id="rId435"/>
    <p:sldId id="1662" r:id="rId436"/>
    <p:sldId id="1663" r:id="rId437"/>
    <p:sldId id="1667" r:id="rId438"/>
    <p:sldId id="1671" r:id="rId439"/>
    <p:sldId id="1675" r:id="rId440"/>
    <p:sldId id="1672" r:id="rId441"/>
    <p:sldId id="1678" r:id="rId442"/>
    <p:sldId id="1674" r:id="rId443"/>
    <p:sldId id="1676" r:id="rId444"/>
    <p:sldId id="1664" r:id="rId445"/>
    <p:sldId id="1666" r:id="rId446"/>
    <p:sldId id="1604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9195" autoAdjust="0"/>
  </p:normalViewPr>
  <p:slideViewPr>
    <p:cSldViewPr showGuides="1">
      <p:cViewPr varScale="1">
        <p:scale>
          <a:sx n="91" d="100"/>
          <a:sy n="91" d="100"/>
        </p:scale>
        <p:origin x="4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1.93	2.75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00.xml"/><Relationship Id="rId7" Type="http://schemas.openxmlformats.org/officeDocument/2006/relationships/slide" Target="slide4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5.xml"/><Relationship Id="rId11" Type="http://schemas.openxmlformats.org/officeDocument/2006/relationships/slide" Target="slide285.xml"/><Relationship Id="rId5" Type="http://schemas.openxmlformats.org/officeDocument/2006/relationships/slide" Target="slide399.xml"/><Relationship Id="rId10" Type="http://schemas.openxmlformats.org/officeDocument/2006/relationships/slide" Target="slide276.xml"/><Relationship Id="rId4" Type="http://schemas.openxmlformats.org/officeDocument/2006/relationships/slide" Target="slide374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2.xml"/><Relationship Id="rId3" Type="http://schemas.openxmlformats.org/officeDocument/2006/relationships/slide" Target="slide301.xml"/><Relationship Id="rId7" Type="http://schemas.openxmlformats.org/officeDocument/2006/relationships/slide" Target="slide327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37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8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1.xml"/><Relationship Id="rId5" Type="http://schemas.openxmlformats.org/officeDocument/2006/relationships/slide" Target="slide425.xml"/><Relationship Id="rId4" Type="http://schemas.openxmlformats.org/officeDocument/2006/relationships/slide" Target="slide4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-examples.html" TargetMode="External"/><Relationship Id="rId13" Type="http://schemas.openxmlformats.org/officeDocument/2006/relationships/hyperlink" Target="https://github.com/vdmeer/ipc/tree/master/src/site" TargetMode="External"/><Relationship Id="rId3" Type="http://schemas.openxmlformats.org/officeDocument/2006/relationships/hyperlink" Target="https://github.com/vdmeer/ipc/tree/master/src/main/lcn-guide" TargetMode="External"/><Relationship Id="rId7" Type="http://schemas.openxmlformats.org/officeDocument/2006/relationships/hyperlink" Target="https://github.com/vdmeer/ipc/tree/master/src/main/lcn-examples" TargetMode="External"/><Relationship Id="rId12" Type="http://schemas.openxmlformats.org/officeDocument/2006/relationships/hyperlink" Target="https://vdmeer.github.io/skb/ipc/lcn-postscript/attribution.html" TargetMode="External"/><Relationship Id="rId2" Type="http://schemas.openxmlformats.org/officeDocument/2006/relationships/hyperlink" Target="https://vdmeer.github.io/skb/ipc/lcn-examples/schema-matrix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dmeer.github.io/skb/ipc/lcn/attribution.html" TargetMode="External"/><Relationship Id="rId11" Type="http://schemas.openxmlformats.org/officeDocument/2006/relationships/hyperlink" Target="https://vdmeer.github.io/skb/ipc/lcn-postscript.html" TargetMode="External"/><Relationship Id="rId5" Type="http://schemas.openxmlformats.org/officeDocument/2006/relationships/hyperlink" Target="https://vdmeer.github.io/skb/ipc/lcn.html" TargetMode="External"/><Relationship Id="rId10" Type="http://schemas.openxmlformats.org/officeDocument/2006/relationships/hyperlink" Target="https://github.com/vdmeer/ipc/tree/master/src/main/lcn-postscript" TargetMode="External"/><Relationship Id="rId4" Type="http://schemas.openxmlformats.org/officeDocument/2006/relationships/hyperlink" Target="https://github.com/vdmeer/ipc/releases" TargetMode="External"/><Relationship Id="rId9" Type="http://schemas.openxmlformats.org/officeDocument/2006/relationships/hyperlink" Target="https://vdmeer.github.io/skb/ipc/lcn-examples/attribution.html" TargetMode="External"/><Relationship Id="rId14" Type="http://schemas.openxmlformats.org/officeDocument/2006/relationships/hyperlink" Target="https://vdmeer.github.io/skb/ipc/index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Inter-Process Communication (IPC)</a:t>
            </a:r>
          </a:p>
          <a:p>
            <a:r>
              <a:rPr lang="en-US" noProof="0" dirty="0"/>
              <a:t>v0.72</a:t>
            </a:r>
            <a:r>
              <a:rPr lang="en-US" noProof="0"/>
              <a:t>, May </a:t>
            </a:r>
            <a:r>
              <a:rPr lang="en-US" noProof="0" dirty="0"/>
              <a:t>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B11AF-42F5-4038-AE61-13F67439D2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The community that “seeks to guide the emergence of the 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01CD0-249D-42ED-881A-044DE9E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Pouzin</a:t>
            </a:r>
            <a:r>
              <a:rPr lang="en-US" noProof="0" dirty="0"/>
              <a:t> Society (PSOC), 2008</a:t>
            </a:r>
          </a:p>
        </p:txBody>
      </p:sp>
    </p:spTree>
    <p:extLst>
      <p:ext uri="{BB962C8B-B14F-4D97-AF65-F5344CB8AC3E}">
        <p14:creationId xmlns:p14="http://schemas.microsoft.com/office/powerpoint/2010/main" val="3386774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(only!) 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(only!) 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(only!) 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(only!) 1 application protocol: CDAP</a:t>
            </a:r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7E68-CF29-4926-8EE6-F1229F99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58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0DB-CA95-4C7F-9EF9-AB6997F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990000"/>
            <a:ext cx="10800000" cy="4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3599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on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ACB9-C2F4-48DA-8EC1-64578D678FA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3909" y="1916833"/>
            <a:ext cx="2663130" cy="18001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This slide deck</a:t>
            </a:r>
          </a:p>
          <a:p>
            <a:pPr lvl="2"/>
            <a:r>
              <a:rPr lang="en-US" sz="2000" dirty="0"/>
              <a:t>The visual guide to IPC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DE08-CA4D-4727-AC1E-217A7ED5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879" y="1281601"/>
            <a:ext cx="2662492" cy="491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LCN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68655C-2F21-49E9-A7CA-40A2B78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items of the LCN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29879A-058F-4671-9659-6082F8DC2F66}"/>
              </a:ext>
            </a:extLst>
          </p:cNvPr>
          <p:cNvSpPr txBox="1">
            <a:spLocks/>
          </p:cNvSpPr>
          <p:nvPr/>
        </p:nvSpPr>
        <p:spPr>
          <a:xfrm>
            <a:off x="3293387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Slide deck</a:t>
            </a:r>
          </a:p>
          <a:p>
            <a:pPr lvl="2"/>
            <a:r>
              <a:rPr lang="en-US" sz="2000" dirty="0"/>
              <a:t>Many network schema examples</a:t>
            </a:r>
          </a:p>
          <a:p>
            <a:pPr lvl="2"/>
            <a:r>
              <a:rPr lang="en-US" sz="2000" dirty="0"/>
              <a:t>Some network examples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2E86067-8921-4DF7-8188-B910E91EB0DA}"/>
              </a:ext>
            </a:extLst>
          </p:cNvPr>
          <p:cNvSpPr txBox="1">
            <a:spLocks/>
          </p:cNvSpPr>
          <p:nvPr/>
        </p:nvSpPr>
        <p:spPr>
          <a:xfrm>
            <a:off x="3293357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Examples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02B8960-EA86-4F80-A58D-9A86F71A4069}"/>
              </a:ext>
            </a:extLst>
          </p:cNvPr>
          <p:cNvSpPr txBox="1">
            <a:spLocks/>
          </p:cNvSpPr>
          <p:nvPr/>
        </p:nvSpPr>
        <p:spPr>
          <a:xfrm>
            <a:off x="6242865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Text document</a:t>
            </a:r>
          </a:p>
          <a:p>
            <a:pPr lvl="2"/>
            <a:r>
              <a:rPr lang="en-US" sz="2000" dirty="0"/>
              <a:t>More info</a:t>
            </a:r>
          </a:p>
          <a:p>
            <a:pPr lvl="2"/>
            <a:r>
              <a:rPr lang="en-US" sz="2000" dirty="0"/>
              <a:t>e.g. acronyms</a:t>
            </a:r>
          </a:p>
          <a:p>
            <a:pPr lvl="2"/>
            <a:r>
              <a:rPr lang="en-US" sz="2000" dirty="0"/>
              <a:t>e.g. references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591745-2D92-48B1-A4F0-2BA78CCC0F63}"/>
              </a:ext>
            </a:extLst>
          </p:cNvPr>
          <p:cNvSpPr txBox="1">
            <a:spLocks/>
          </p:cNvSpPr>
          <p:nvPr/>
        </p:nvSpPr>
        <p:spPr>
          <a:xfrm>
            <a:off x="6242835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Postscript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E21EB5C-8054-426D-93CF-06F4B2ADD9A8}"/>
              </a:ext>
            </a:extLst>
          </p:cNvPr>
          <p:cNvSpPr txBox="1">
            <a:spLocks/>
          </p:cNvSpPr>
          <p:nvPr/>
        </p:nvSpPr>
        <p:spPr>
          <a:xfrm>
            <a:off x="9192344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Online</a:t>
            </a:r>
          </a:p>
          <a:p>
            <a:pPr lvl="2"/>
            <a:r>
              <a:rPr lang="en-US" sz="2000" dirty="0"/>
              <a:t>More information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hlinkClick r:id="rId2"/>
              </a:rPr>
              <a:t>schema matrix</a:t>
            </a:r>
            <a:endParaRPr lang="en-US" sz="20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034B6-CF6A-44D2-B4D2-7F97E8F913A5}"/>
              </a:ext>
            </a:extLst>
          </p:cNvPr>
          <p:cNvSpPr txBox="1">
            <a:spLocks/>
          </p:cNvSpPr>
          <p:nvPr/>
        </p:nvSpPr>
        <p:spPr>
          <a:xfrm>
            <a:off x="9192314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Web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E28C37C-683E-4527-8D53-BB8472795D47}"/>
              </a:ext>
            </a:extLst>
          </p:cNvPr>
          <p:cNvSpPr txBox="1">
            <a:spLocks/>
          </p:cNvSpPr>
          <p:nvPr/>
        </p:nvSpPr>
        <p:spPr>
          <a:xfrm>
            <a:off x="343879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5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6"/>
              </a:rPr>
              <a:t>link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FEA172C-7426-460E-8B2C-B12C350A4CF9}"/>
              </a:ext>
            </a:extLst>
          </p:cNvPr>
          <p:cNvSpPr txBox="1">
            <a:spLocks/>
          </p:cNvSpPr>
          <p:nvPr/>
        </p:nvSpPr>
        <p:spPr>
          <a:xfrm>
            <a:off x="3293357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8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9"/>
              </a:rPr>
              <a:t>link</a:t>
            </a: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FD4819F-9189-4723-A695-D8F493377EA7}"/>
              </a:ext>
            </a:extLst>
          </p:cNvPr>
          <p:cNvSpPr txBox="1">
            <a:spLocks/>
          </p:cNvSpPr>
          <p:nvPr/>
        </p:nvSpPr>
        <p:spPr>
          <a:xfrm>
            <a:off x="6242835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0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1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12"/>
              </a:rPr>
              <a:t>link</a:t>
            </a:r>
            <a:endParaRPr lang="en-US" sz="20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05A295F-3973-4525-8489-0CF68BE75341}"/>
              </a:ext>
            </a:extLst>
          </p:cNvPr>
          <p:cNvSpPr txBox="1">
            <a:spLocks/>
          </p:cNvSpPr>
          <p:nvPr/>
        </p:nvSpPr>
        <p:spPr>
          <a:xfrm>
            <a:off x="9192314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4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link</a:t>
            </a:r>
          </a:p>
        </p:txBody>
      </p:sp>
    </p:spTree>
    <p:extLst>
      <p:ext uri="{BB962C8B-B14F-4D97-AF65-F5344CB8AC3E}">
        <p14:creationId xmlns:p14="http://schemas.microsoft.com/office/powerpoint/2010/main" val="1281699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D2306-6849-406A-8AC4-4605986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Robert M. Metcalf, 1972 </a:t>
            </a:r>
            <a:r>
              <a:rPr lang="en-US" noProof="0" dirty="0">
                <a:latin typeface="Garamond" panose="02020404030301010803" pitchFamily="18" charset="0"/>
              </a:rPr>
              <a:t>[Met72]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7C00A-6703-4B66-BA46-66A5F84E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Networking is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4144575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John Day, PNA, 2007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Networking is Distributed IPC, and only IPC</a:t>
            </a:r>
          </a:p>
          <a:p>
            <a:endParaRPr lang="en-US" noProof="0" dirty="0"/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layer</a:t>
            </a:r>
            <a:r>
              <a:rPr lang="en-US" noProof="0" dirty="0"/>
              <a:t> is a collection of cooperating IPC </a:t>
            </a:r>
            <a:r>
              <a:rPr lang="en-US" i="1" noProof="0" dirty="0"/>
              <a:t>processes</a:t>
            </a:r>
          </a:p>
          <a:p>
            <a:pPr lvl="1"/>
            <a:r>
              <a:rPr lang="en-US" noProof="0" dirty="0"/>
              <a:t>a Distributed IPC facility (DIF)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system</a:t>
            </a:r>
            <a:r>
              <a:rPr lang="en-US" noProof="0" dirty="0"/>
              <a:t> executes IPC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  <a:r>
              <a:rPr lang="en-US" noProof="0" dirty="0"/>
              <a:t> have the same functionality</a:t>
            </a:r>
          </a:p>
          <a:p>
            <a:pPr lvl="1"/>
            <a:r>
              <a:rPr lang="en-US" noProof="0" dirty="0"/>
              <a:t>differ in: scope, QoS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10177</TotalTime>
  <Words>14223</Words>
  <Application>Microsoft Office PowerPoint</Application>
  <PresentationFormat>Widescreen</PresentationFormat>
  <Paragraphs>4848</Paragraphs>
  <Slides>446</Slides>
  <Notes>246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4 items of the LCN</vt:lpstr>
      <vt:lpstr>Part I: Introduction</vt:lpstr>
      <vt:lpstr>Starting Point</vt:lpstr>
      <vt:lpstr>Robert M. Metcalf, 1972 [Met72]</vt:lpstr>
      <vt:lpstr>John Day, PNA, 2007 [Day07]</vt:lpstr>
      <vt:lpstr>Pouzin Society (PSOC), 2008</vt:lpstr>
      <vt:lpstr>Recursive InterNetwork Architecture (RINA)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4915</cp:revision>
  <cp:lastPrinted>2019-04-25T17:17:31Z</cp:lastPrinted>
  <dcterms:created xsi:type="dcterms:W3CDTF">2019-03-15T11:17:06Z</dcterms:created>
  <dcterms:modified xsi:type="dcterms:W3CDTF">2019-05-16T13:58:46Z</dcterms:modified>
</cp:coreProperties>
</file>