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1" r:id="rId3"/>
    <p:sldId id="333" r:id="rId4"/>
    <p:sldId id="330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process-constellations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ipc</a:t>
            </a:r>
            <a:r>
              <a:rPr lang="en-US" dirty="0"/>
              <a:t>-main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ipc-fp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18" Type="http://schemas.openxmlformats.org/officeDocument/2006/relationships/image" Target="../media/image42.emf"/><Relationship Id="rId26" Type="http://schemas.openxmlformats.org/officeDocument/2006/relationships/image" Target="../media/image50.emf"/><Relationship Id="rId3" Type="http://schemas.openxmlformats.org/officeDocument/2006/relationships/image" Target="../media/image27.emf"/><Relationship Id="rId21" Type="http://schemas.openxmlformats.org/officeDocument/2006/relationships/image" Target="../media/image45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17" Type="http://schemas.openxmlformats.org/officeDocument/2006/relationships/image" Target="../media/image41.emf"/><Relationship Id="rId25" Type="http://schemas.openxmlformats.org/officeDocument/2006/relationships/image" Target="../media/image49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emf"/><Relationship Id="rId20" Type="http://schemas.openxmlformats.org/officeDocument/2006/relationships/image" Target="../media/image44.emf"/><Relationship Id="rId29" Type="http://schemas.openxmlformats.org/officeDocument/2006/relationships/image" Target="../media/image53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24" Type="http://schemas.openxmlformats.org/officeDocument/2006/relationships/image" Target="../media/image48.emf"/><Relationship Id="rId5" Type="http://schemas.openxmlformats.org/officeDocument/2006/relationships/image" Target="../media/image29.emf"/><Relationship Id="rId15" Type="http://schemas.openxmlformats.org/officeDocument/2006/relationships/image" Target="../media/image39.emf"/><Relationship Id="rId23" Type="http://schemas.openxmlformats.org/officeDocument/2006/relationships/image" Target="../media/image47.emf"/><Relationship Id="rId28" Type="http://schemas.openxmlformats.org/officeDocument/2006/relationships/image" Target="../media/image52.emf"/><Relationship Id="rId10" Type="http://schemas.openxmlformats.org/officeDocument/2006/relationships/image" Target="../media/image34.emf"/><Relationship Id="rId19" Type="http://schemas.openxmlformats.org/officeDocument/2006/relationships/image" Target="../media/image43.emf"/><Relationship Id="rId31" Type="http://schemas.openxmlformats.org/officeDocument/2006/relationships/image" Target="../media/image55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38.emf"/><Relationship Id="rId22" Type="http://schemas.openxmlformats.org/officeDocument/2006/relationships/image" Target="../media/image46.emf"/><Relationship Id="rId27" Type="http://schemas.openxmlformats.org/officeDocument/2006/relationships/image" Target="../media/image51.emf"/><Relationship Id="rId30" Type="http://schemas.openxmlformats.org/officeDocument/2006/relationships/image" Target="../media/image5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</a:t>
            </a: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0B84-EE6D-4644-B44E-ED4F0BE1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  <p:grpSp>
        <p:nvGrpSpPr>
          <p:cNvPr id="51" name="process-constellations">
            <a:extLst>
              <a:ext uri="{FF2B5EF4-FFF2-40B4-BE49-F238E27FC236}">
                <a16:creationId xmlns:a16="http://schemas.microsoft.com/office/drawing/2014/main" id="{AE9132C2-DB05-4039-BBDC-737477ECE336}"/>
              </a:ext>
            </a:extLst>
          </p:cNvPr>
          <p:cNvGrpSpPr>
            <a:grpSpLocks noChangeAspect="1"/>
          </p:cNvGrpSpPr>
          <p:nvPr/>
        </p:nvGrpSpPr>
        <p:grpSpPr>
          <a:xfrm>
            <a:off x="839416" y="1052736"/>
            <a:ext cx="10265075" cy="5319789"/>
            <a:chOff x="0" y="269799"/>
            <a:chExt cx="12192000" cy="6318402"/>
          </a:xfrm>
        </p:grpSpPr>
        <p:pic>
          <p:nvPicPr>
            <p:cNvPr id="20" name="00-pic-boxes">
              <a:extLst>
                <a:ext uri="{FF2B5EF4-FFF2-40B4-BE49-F238E27FC236}">
                  <a16:creationId xmlns:a16="http://schemas.microsoft.com/office/drawing/2014/main" id="{96113851-1F5B-440E-955B-286908F04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22" name="01-frame">
              <a:extLst>
                <a:ext uri="{FF2B5EF4-FFF2-40B4-BE49-F238E27FC236}">
                  <a16:creationId xmlns:a16="http://schemas.microsoft.com/office/drawing/2014/main" id="{E810F1FF-CBEC-4342-9199-7E7C9CA21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24" name="10-outer-borders">
              <a:extLst>
                <a:ext uri="{FF2B5EF4-FFF2-40B4-BE49-F238E27FC236}">
                  <a16:creationId xmlns:a16="http://schemas.microsoft.com/office/drawing/2014/main" id="{74E34537-4944-49FA-A80D-70A1EB910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26" name="11-inner-borders">
              <a:extLst>
                <a:ext uri="{FF2B5EF4-FFF2-40B4-BE49-F238E27FC236}">
                  <a16:creationId xmlns:a16="http://schemas.microsoft.com/office/drawing/2014/main" id="{982B6B5C-0FE1-44AB-BDBD-AAC7B6EA1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28" name="21-ver-dap-dap">
              <a:extLst>
                <a:ext uri="{FF2B5EF4-FFF2-40B4-BE49-F238E27FC236}">
                  <a16:creationId xmlns:a16="http://schemas.microsoft.com/office/drawing/2014/main" id="{62BBA791-FC8D-4A5B-B9CB-386B26A0B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0" name="22-ver-dap-2daps">
              <a:extLst>
                <a:ext uri="{FF2B5EF4-FFF2-40B4-BE49-F238E27FC236}">
                  <a16:creationId xmlns:a16="http://schemas.microsoft.com/office/drawing/2014/main" id="{16AE490B-83D1-4011-A04A-AC55470DC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2" name="23-ver-dap-ndaps">
              <a:extLst>
                <a:ext uri="{FF2B5EF4-FFF2-40B4-BE49-F238E27FC236}">
                  <a16:creationId xmlns:a16="http://schemas.microsoft.com/office/drawing/2014/main" id="{C7659AB3-FD0C-46B4-908F-7B48E329E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4" name="24-ver-dap-ipcp">
              <a:extLst>
                <a:ext uri="{FF2B5EF4-FFF2-40B4-BE49-F238E27FC236}">
                  <a16:creationId xmlns:a16="http://schemas.microsoft.com/office/drawing/2014/main" id="{5CCAD375-2DF6-4CE1-9B99-751F71A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6" name="25-ver-dap-ipcps">
              <a:extLst>
                <a:ext uri="{FF2B5EF4-FFF2-40B4-BE49-F238E27FC236}">
                  <a16:creationId xmlns:a16="http://schemas.microsoft.com/office/drawing/2014/main" id="{129A250D-8897-43F6-81E3-7F4984273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8" name="31-ver-dap-nipcps">
              <a:extLst>
                <a:ext uri="{FF2B5EF4-FFF2-40B4-BE49-F238E27FC236}">
                  <a16:creationId xmlns:a16="http://schemas.microsoft.com/office/drawing/2014/main" id="{FD88CBAB-8B21-4590-96C7-55C11923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0" name="32-ver-dap-daps-ipcp">
              <a:extLst>
                <a:ext uri="{FF2B5EF4-FFF2-40B4-BE49-F238E27FC236}">
                  <a16:creationId xmlns:a16="http://schemas.microsoft.com/office/drawing/2014/main" id="{5CB5F7BE-3FD6-4C0B-AB46-D94BC743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33-ver-dap-dap-ipcps">
              <a:extLst>
                <a:ext uri="{FF2B5EF4-FFF2-40B4-BE49-F238E27FC236}">
                  <a16:creationId xmlns:a16="http://schemas.microsoft.com/office/drawing/2014/main" id="{1B8ECD10-3F23-49C2-812F-A703299E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34-hor-dap-dap">
              <a:extLst>
                <a:ext uri="{FF2B5EF4-FFF2-40B4-BE49-F238E27FC236}">
                  <a16:creationId xmlns:a16="http://schemas.microsoft.com/office/drawing/2014/main" id="{1DBA0310-94F1-40BC-AFF6-5541EE4FB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35-hor-daps-daps">
              <a:extLst>
                <a:ext uri="{FF2B5EF4-FFF2-40B4-BE49-F238E27FC236}">
                  <a16:creationId xmlns:a16="http://schemas.microsoft.com/office/drawing/2014/main" id="{DAA41459-DE9D-4E56-804F-F0270E567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41-hor-daps-daps">
              <a:extLst>
                <a:ext uri="{FF2B5EF4-FFF2-40B4-BE49-F238E27FC236}">
                  <a16:creationId xmlns:a16="http://schemas.microsoft.com/office/drawing/2014/main" id="{D0D9BF97-3B8D-4C13-883F-EC62D50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50" name="42-ver-ipcp-ipcp">
              <a:extLst>
                <a:ext uri="{FF2B5EF4-FFF2-40B4-BE49-F238E27FC236}">
                  <a16:creationId xmlns:a16="http://schemas.microsoft.com/office/drawing/2014/main" id="{8B772AC2-A7C6-473C-8AE8-DFBEA8D2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" name="43-ver-ipcp-2ipcps">
              <a:extLst>
                <a:ext uri="{FF2B5EF4-FFF2-40B4-BE49-F238E27FC236}">
                  <a16:creationId xmlns:a16="http://schemas.microsoft.com/office/drawing/2014/main" id="{36B81E37-80B3-4B5A-8FD4-9AA2EF67C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6" name="44-ver-ipcp-nipcps">
              <a:extLst>
                <a:ext uri="{FF2B5EF4-FFF2-40B4-BE49-F238E27FC236}">
                  <a16:creationId xmlns:a16="http://schemas.microsoft.com/office/drawing/2014/main" id="{4725EFE8-DB3C-4DB4-85F0-4524939E0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8" name="45-ver-ipcp-if">
              <a:extLst>
                <a:ext uri="{FF2B5EF4-FFF2-40B4-BE49-F238E27FC236}">
                  <a16:creationId xmlns:a16="http://schemas.microsoft.com/office/drawing/2014/main" id="{E44CE85F-9AC4-4607-83B0-65331E19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0" name="51-hor-ipcp-ipcp">
              <a:extLst>
                <a:ext uri="{FF2B5EF4-FFF2-40B4-BE49-F238E27FC236}">
                  <a16:creationId xmlns:a16="http://schemas.microsoft.com/office/drawing/2014/main" id="{8D572258-32C2-40B6-A976-D9C377BAF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2" name="52-hor-ipcp-ipcps">
              <a:extLst>
                <a:ext uri="{FF2B5EF4-FFF2-40B4-BE49-F238E27FC236}">
                  <a16:creationId xmlns:a16="http://schemas.microsoft.com/office/drawing/2014/main" id="{94CBA6F1-D4F1-4851-8D99-7CB54FE82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4" name="53-hor-ipcps-ipcps">
              <a:extLst>
                <a:ext uri="{FF2B5EF4-FFF2-40B4-BE49-F238E27FC236}">
                  <a16:creationId xmlns:a16="http://schemas.microsoft.com/office/drawing/2014/main" id="{CBFFF18A-748A-4D3A-984A-7E4AC010B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6" name="54-ipcp-nw">
              <a:extLst>
                <a:ext uri="{FF2B5EF4-FFF2-40B4-BE49-F238E27FC236}">
                  <a16:creationId xmlns:a16="http://schemas.microsoft.com/office/drawing/2014/main" id="{F2CDFC27-5486-44B7-ADED-79EFCF970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8" name="55-nw-dap">
              <a:extLst>
                <a:ext uri="{FF2B5EF4-FFF2-40B4-BE49-F238E27FC236}">
                  <a16:creationId xmlns:a16="http://schemas.microsoft.com/office/drawing/2014/main" id="{A73E2F03-1955-4141-AFAF-52FF661D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47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D8F8-4034-412F-8CAA-BF266B83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&amp; IPCP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1508C-E555-4A57-A3EA-A9778053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7704"/>
            <a:ext cx="12192000" cy="112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Main</a:t>
            </a:r>
          </a:p>
        </p:txBody>
      </p:sp>
      <p:grpSp>
        <p:nvGrpSpPr>
          <p:cNvPr id="90" name="ipc-main">
            <a:extLst>
              <a:ext uri="{FF2B5EF4-FFF2-40B4-BE49-F238E27FC236}">
                <a16:creationId xmlns:a16="http://schemas.microsoft.com/office/drawing/2014/main" id="{2B9FB0C3-1886-499F-8B1F-86996165991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594512"/>
            <a:ext cx="12192000" cy="5668975"/>
            <a:chOff x="0" y="594512"/>
            <a:chExt cx="12192000" cy="5668975"/>
          </a:xfrm>
        </p:grpSpPr>
        <p:pic>
          <p:nvPicPr>
            <p:cNvPr id="45" name="00-frame">
              <a:extLst>
                <a:ext uri="{FF2B5EF4-FFF2-40B4-BE49-F238E27FC236}">
                  <a16:creationId xmlns:a16="http://schemas.microsoft.com/office/drawing/2014/main" id="{05B15459-5383-4E87-9B64-FD5DAD4B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49" name="01-ipc-frame">
              <a:extLst>
                <a:ext uri="{FF2B5EF4-FFF2-40B4-BE49-F238E27FC236}">
                  <a16:creationId xmlns:a16="http://schemas.microsoft.com/office/drawing/2014/main" id="{24A35605-471C-491F-A237-2FB885202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53" name="02-ipc-api">
              <a:extLst>
                <a:ext uri="{FF2B5EF4-FFF2-40B4-BE49-F238E27FC236}">
                  <a16:creationId xmlns:a16="http://schemas.microsoft.com/office/drawing/2014/main" id="{C7892769-1555-442B-ACF5-AF9C49BE0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57" name="04-time-scales">
              <a:extLst>
                <a:ext uri="{FF2B5EF4-FFF2-40B4-BE49-F238E27FC236}">
                  <a16:creationId xmlns:a16="http://schemas.microsoft.com/office/drawing/2014/main" id="{F44E5065-B3C2-46E7-9C38-C3BEA182E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0" name="05-separators">
              <a:extLst>
                <a:ext uri="{FF2B5EF4-FFF2-40B4-BE49-F238E27FC236}">
                  <a16:creationId xmlns:a16="http://schemas.microsoft.com/office/drawing/2014/main" id="{E3D26514-F8AB-4A14-96B4-70F7BC89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3" name="10-transfer-block">
              <a:extLst>
                <a:ext uri="{FF2B5EF4-FFF2-40B4-BE49-F238E27FC236}">
                  <a16:creationId xmlns:a16="http://schemas.microsoft.com/office/drawing/2014/main" id="{292196F2-7C02-436B-B836-EF239F627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5" name="11-text-data">
              <a:extLst>
                <a:ext uri="{FF2B5EF4-FFF2-40B4-BE49-F238E27FC236}">
                  <a16:creationId xmlns:a16="http://schemas.microsoft.com/office/drawing/2014/main" id="{25217759-5E49-4106-A87D-A2D21328F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7" name="11-text-ipc">
              <a:extLst>
                <a:ext uri="{FF2B5EF4-FFF2-40B4-BE49-F238E27FC236}">
                  <a16:creationId xmlns:a16="http://schemas.microsoft.com/office/drawing/2014/main" id="{FEEF929E-24DA-4754-8DFA-C17D2189C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9" name="12-shapes">
              <a:extLst>
                <a:ext uri="{FF2B5EF4-FFF2-40B4-BE49-F238E27FC236}">
                  <a16:creationId xmlns:a16="http://schemas.microsoft.com/office/drawing/2014/main" id="{C05B5966-A27F-4D64-99F4-02201C88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71" name="13-shape-text">
              <a:extLst>
                <a:ext uri="{FF2B5EF4-FFF2-40B4-BE49-F238E27FC236}">
                  <a16:creationId xmlns:a16="http://schemas.microsoft.com/office/drawing/2014/main" id="{FF6D3029-FBBB-4FD2-9509-111496F2D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73" name="20-control-block">
              <a:extLst>
                <a:ext uri="{FF2B5EF4-FFF2-40B4-BE49-F238E27FC236}">
                  <a16:creationId xmlns:a16="http://schemas.microsoft.com/office/drawing/2014/main" id="{2118926C-D93F-4385-A7B9-22B7FE72E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75" name="21-text-data">
              <a:extLst>
                <a:ext uri="{FF2B5EF4-FFF2-40B4-BE49-F238E27FC236}">
                  <a16:creationId xmlns:a16="http://schemas.microsoft.com/office/drawing/2014/main" id="{128122B3-C195-471A-9140-6E976F495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77" name="21-text-ipc">
              <a:extLst>
                <a:ext uri="{FF2B5EF4-FFF2-40B4-BE49-F238E27FC236}">
                  <a16:creationId xmlns:a16="http://schemas.microsoft.com/office/drawing/2014/main" id="{FCA33468-156D-4612-931A-F80B3FD5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79" name="22-shapes">
              <a:extLst>
                <a:ext uri="{FF2B5EF4-FFF2-40B4-BE49-F238E27FC236}">
                  <a16:creationId xmlns:a16="http://schemas.microsoft.com/office/drawing/2014/main" id="{401A067B-0AD5-4F54-BB43-0BDE95444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1" name="23-shape-text">
              <a:extLst>
                <a:ext uri="{FF2B5EF4-FFF2-40B4-BE49-F238E27FC236}">
                  <a16:creationId xmlns:a16="http://schemas.microsoft.com/office/drawing/2014/main" id="{D6E4ED44-CA4F-4A92-BA29-2E6C1F85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3" name="30-mgmt-block">
              <a:extLst>
                <a:ext uri="{FF2B5EF4-FFF2-40B4-BE49-F238E27FC236}">
                  <a16:creationId xmlns:a16="http://schemas.microsoft.com/office/drawing/2014/main" id="{974BEC24-88DB-4EE0-A4F5-233F8C762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5" name="31-text-ipc">
              <a:extLst>
                <a:ext uri="{FF2B5EF4-FFF2-40B4-BE49-F238E27FC236}">
                  <a16:creationId xmlns:a16="http://schemas.microsoft.com/office/drawing/2014/main" id="{FE2CA80B-0350-4FF2-9C04-7DB6E688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7" name="31-text-layer">
              <a:extLst>
                <a:ext uri="{FF2B5EF4-FFF2-40B4-BE49-F238E27FC236}">
                  <a16:creationId xmlns:a16="http://schemas.microsoft.com/office/drawing/2014/main" id="{5412EC3F-3C7B-49BB-B8C7-E2DD26219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9" name="32-shapes">
              <a:extLst>
                <a:ext uri="{FF2B5EF4-FFF2-40B4-BE49-F238E27FC236}">
                  <a16:creationId xmlns:a16="http://schemas.microsoft.com/office/drawing/2014/main" id="{D20F7490-68A0-496D-A19E-53BE434E2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5" name="33-shape-text">
              <a:extLst>
                <a:ext uri="{FF2B5EF4-FFF2-40B4-BE49-F238E27FC236}">
                  <a16:creationId xmlns:a16="http://schemas.microsoft.com/office/drawing/2014/main" id="{B5DEF54B-E6D3-424D-9F40-722D1987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40-vector">
              <a:extLst>
                <a:ext uri="{FF2B5EF4-FFF2-40B4-BE49-F238E27FC236}">
                  <a16:creationId xmlns:a16="http://schemas.microsoft.com/office/drawing/2014/main" id="{F4DD1C9C-9B9A-4872-9D89-453F9E6F4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41-text">
              <a:extLst>
                <a:ext uri="{FF2B5EF4-FFF2-40B4-BE49-F238E27FC236}">
                  <a16:creationId xmlns:a16="http://schemas.microsoft.com/office/drawing/2014/main" id="{ABFBA3BF-FC9B-4BEC-9A02-1C2C248CA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50-rib">
              <a:extLst>
                <a:ext uri="{FF2B5EF4-FFF2-40B4-BE49-F238E27FC236}">
                  <a16:creationId xmlns:a16="http://schemas.microsoft.com/office/drawing/2014/main" id="{B3AFADBE-AF05-4311-A96B-25C7337A2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51-text">
              <a:extLst>
                <a:ext uri="{FF2B5EF4-FFF2-40B4-BE49-F238E27FC236}">
                  <a16:creationId xmlns:a16="http://schemas.microsoft.com/office/drawing/2014/main" id="{EE073F9F-C3C7-42A7-85AF-4505524C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60-protocols">
              <a:extLst>
                <a:ext uri="{FF2B5EF4-FFF2-40B4-BE49-F238E27FC236}">
                  <a16:creationId xmlns:a16="http://schemas.microsoft.com/office/drawing/2014/main" id="{53405B20-5EB5-4D5B-9D5D-F5DCE2EA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873B6C4C-4E1B-4616-A282-7008755E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3" name="92-arrow-transfer">
              <a:extLst>
                <a:ext uri="{FF2B5EF4-FFF2-40B4-BE49-F238E27FC236}">
                  <a16:creationId xmlns:a16="http://schemas.microsoft.com/office/drawing/2014/main" id="{DB96E39D-9125-4041-8BCA-3809FC802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7" name="93-text-mgmt">
              <a:extLst>
                <a:ext uri="{FF2B5EF4-FFF2-40B4-BE49-F238E27FC236}">
                  <a16:creationId xmlns:a16="http://schemas.microsoft.com/office/drawing/2014/main" id="{28818B66-0350-467E-9B9A-475DC2E2C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41" name="94-arrow-mgmt">
              <a:extLst>
                <a:ext uri="{FF2B5EF4-FFF2-40B4-BE49-F238E27FC236}">
                  <a16:creationId xmlns:a16="http://schemas.microsoft.com/office/drawing/2014/main" id="{7B4C5203-C38F-4DBF-A9FF-0A6DBCDE2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F518-2A03-4AF6-866D-524A3443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Fingerprint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AEB05E-5007-488D-9874-DB68A8483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708920"/>
            <a:ext cx="7320136" cy="36510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7140F0-1EE9-41DB-BDA1-1482CDDC6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2528900"/>
            <a:ext cx="721853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1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2682</TotalTime>
  <Words>21</Words>
  <Application>Microsoft Office PowerPoint</Application>
  <PresentationFormat>Widescreen</PresentationFormat>
  <Paragraphs>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</vt:lpstr>
      <vt:lpstr>Constellations</vt:lpstr>
      <vt:lpstr>DAP &amp; IPCP</vt:lpstr>
      <vt:lpstr>IPC Main</vt:lpstr>
      <vt:lpstr>IPC Fingerprint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1759</cp:revision>
  <cp:lastPrinted>2019-03-22T12:40:58Z</cp:lastPrinted>
  <dcterms:created xsi:type="dcterms:W3CDTF">2019-03-15T11:17:06Z</dcterms:created>
  <dcterms:modified xsi:type="dcterms:W3CDTF">2019-05-01T11:35:52Z</dcterms:modified>
</cp:coreProperties>
</file>