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9" r:id="rId2"/>
    <p:sldId id="33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85" d="100"/>
          <a:sy n="85" d="100"/>
        </p:scale>
        <p:origin x="11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6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system-constellations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2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</a:t>
            </a:r>
            <a:r>
              <a:rPr lang="en-US"/>
              <a:t>the </a:t>
            </a:r>
            <a:r>
              <a:rPr lang="en-US" i="1" noProof="0"/>
              <a:t>systems</a:t>
            </a:r>
            <a:endParaRPr lang="en-US" i="1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  <p:grpSp>
        <p:nvGrpSpPr>
          <p:cNvPr id="40" name="system-constellations">
            <a:extLst>
              <a:ext uri="{FF2B5EF4-FFF2-40B4-BE49-F238E27FC236}">
                <a16:creationId xmlns:a16="http://schemas.microsoft.com/office/drawing/2014/main" id="{613A494D-370F-4E01-A612-AB746CF6A31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676280"/>
            <a:ext cx="12192000" cy="3505440"/>
            <a:chOff x="0" y="1676280"/>
            <a:chExt cx="12192000" cy="3505440"/>
          </a:xfrm>
        </p:grpSpPr>
        <p:pic>
          <p:nvPicPr>
            <p:cNvPr id="35" name="00-pic-boxes">
              <a:extLst>
                <a:ext uri="{FF2B5EF4-FFF2-40B4-BE49-F238E27FC236}">
                  <a16:creationId xmlns:a16="http://schemas.microsoft.com/office/drawing/2014/main" id="{106E561E-D8EE-4AC8-A127-CB45EE48C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37" name="01-frame">
              <a:extLst>
                <a:ext uri="{FF2B5EF4-FFF2-40B4-BE49-F238E27FC236}">
                  <a16:creationId xmlns:a16="http://schemas.microsoft.com/office/drawing/2014/main" id="{2A867BDE-3B5B-4505-B070-6ACF5BA46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39" name="10-outer-borders">
              <a:extLst>
                <a:ext uri="{FF2B5EF4-FFF2-40B4-BE49-F238E27FC236}">
                  <a16:creationId xmlns:a16="http://schemas.microsoft.com/office/drawing/2014/main" id="{C50929F0-0544-4BCA-AA08-A67DBFB8D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7" name="11-inner-borders">
              <a:extLst>
                <a:ext uri="{FF2B5EF4-FFF2-40B4-BE49-F238E27FC236}">
                  <a16:creationId xmlns:a16="http://schemas.microsoft.com/office/drawing/2014/main" id="{C7C419DE-2702-44AA-943F-6666AEF61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9" name="20-hosts">
              <a:extLst>
                <a:ext uri="{FF2B5EF4-FFF2-40B4-BE49-F238E27FC236}">
                  <a16:creationId xmlns:a16="http://schemas.microsoft.com/office/drawing/2014/main" id="{7E7F4650-12A1-4A2A-A0D8-AB6AB7D4C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31" name="21-ir">
              <a:extLst>
                <a:ext uri="{FF2B5EF4-FFF2-40B4-BE49-F238E27FC236}">
                  <a16:creationId xmlns:a16="http://schemas.microsoft.com/office/drawing/2014/main" id="{DD4C6506-06B1-46D4-9172-67950A4E1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33" name="22-br">
              <a:extLst>
                <a:ext uri="{FF2B5EF4-FFF2-40B4-BE49-F238E27FC236}">
                  <a16:creationId xmlns:a16="http://schemas.microsoft.com/office/drawing/2014/main" id="{FE543D1A-B10F-41E8-AE0C-901FC394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604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2676</TotalTime>
  <Words>11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Bell MT</vt:lpstr>
      <vt:lpstr>Calibri</vt:lpstr>
      <vt:lpstr>Consolas</vt:lpstr>
      <vt:lpstr>Garamond</vt:lpstr>
      <vt:lpstr>Office Theme</vt:lpstr>
      <vt:lpstr>PPT Graphics</vt:lpstr>
      <vt:lpstr>Constellations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1739</cp:revision>
  <cp:lastPrinted>2019-03-22T12:40:58Z</cp:lastPrinted>
  <dcterms:created xsi:type="dcterms:W3CDTF">2019-03-15T11:17:06Z</dcterms:created>
  <dcterms:modified xsi:type="dcterms:W3CDTF">2019-05-01T08:09:47Z</dcterms:modified>
</cp:coreProperties>
</file>