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rina-2h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RINA-2H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rina-2h">
            <a:extLst>
              <a:ext uri="{FF2B5EF4-FFF2-40B4-BE49-F238E27FC236}">
                <a16:creationId xmlns:a16="http://schemas.microsoft.com/office/drawing/2014/main" id="{6D0B3075-3518-4F53-8F00-555DF69BFFB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58" name="00-frame">
              <a:extLst>
                <a:ext uri="{FF2B5EF4-FFF2-40B4-BE49-F238E27FC236}">
                  <a16:creationId xmlns:a16="http://schemas.microsoft.com/office/drawing/2014/main" id="{B072DCC4-A011-4329-81CA-AC9C353D9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10-grid">
              <a:extLst>
                <a:ext uri="{FF2B5EF4-FFF2-40B4-BE49-F238E27FC236}">
                  <a16:creationId xmlns:a16="http://schemas.microsoft.com/office/drawing/2014/main" id="{B71E634F-E235-4759-89F3-2C960074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11-phy">
              <a:extLst>
                <a:ext uri="{FF2B5EF4-FFF2-40B4-BE49-F238E27FC236}">
                  <a16:creationId xmlns:a16="http://schemas.microsoft.com/office/drawing/2014/main" id="{E22C2EDD-DB35-47EC-AB6B-785866B9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11-phy-full">
              <a:extLst>
                <a:ext uri="{FF2B5EF4-FFF2-40B4-BE49-F238E27FC236}">
                  <a16:creationId xmlns:a16="http://schemas.microsoft.com/office/drawing/2014/main" id="{158CCBAA-2A00-4024-94FA-E1AC6419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12-axis-text">
              <a:extLst>
                <a:ext uri="{FF2B5EF4-FFF2-40B4-BE49-F238E27FC236}">
                  <a16:creationId xmlns:a16="http://schemas.microsoft.com/office/drawing/2014/main" id="{D7E309A8-CD3D-42BA-93CE-D7D7E29B8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876D0108-7495-4DA1-A9E5-6B5053141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DD948FEE-EA16-4580-BBA1-46FA02ED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2CD41C3F-0375-460A-9AB3-4829C52F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8" name="20-system-grey">
              <a:extLst>
                <a:ext uri="{FF2B5EF4-FFF2-40B4-BE49-F238E27FC236}">
                  <a16:creationId xmlns:a16="http://schemas.microsoft.com/office/drawing/2014/main" id="{A50A42D7-76B0-4A36-8A13-54DC62F1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E02658B-947A-48AB-BDE8-384E876E8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A433B830-EF29-456C-B7D0-70A658D8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CD96C73F-C46B-4A8A-BEA5-2559E0632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8DA73E9C-78F8-41B6-B401-CEBF78FA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C8975F36-B257-42CA-A642-B86DC4878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0D72F0B9-577C-4EED-B1B0-4EF1A74B6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2" name="32-acr">
              <a:extLst>
                <a:ext uri="{FF2B5EF4-FFF2-40B4-BE49-F238E27FC236}">
                  <a16:creationId xmlns:a16="http://schemas.microsoft.com/office/drawing/2014/main" id="{48C370CF-46E0-4111-9FA5-409FA0CC0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86759FCB-DF77-4A00-AC2A-1D0E0A53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6" name="32-name">
              <a:extLst>
                <a:ext uri="{FF2B5EF4-FFF2-40B4-BE49-F238E27FC236}">
                  <a16:creationId xmlns:a16="http://schemas.microsoft.com/office/drawing/2014/main" id="{4DA427B6-0EAF-4208-9E92-71B28A769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8" name="32-name-color">
              <a:extLst>
                <a:ext uri="{FF2B5EF4-FFF2-40B4-BE49-F238E27FC236}">
                  <a16:creationId xmlns:a16="http://schemas.microsoft.com/office/drawing/2014/main" id="{BF1FB17F-6914-4399-93AD-9CB8BB77C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7D8719B-8906-4DE9-9263-A62592869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35B31A6-72F7-4E3A-B16B-39F9D5AC9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4" name="40-process-grey">
              <a:extLst>
                <a:ext uri="{FF2B5EF4-FFF2-40B4-BE49-F238E27FC236}">
                  <a16:creationId xmlns:a16="http://schemas.microsoft.com/office/drawing/2014/main" id="{88109485-EBBE-4F05-9841-186BA451E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6" name="42-acr">
              <a:extLst>
                <a:ext uri="{FF2B5EF4-FFF2-40B4-BE49-F238E27FC236}">
                  <a16:creationId xmlns:a16="http://schemas.microsoft.com/office/drawing/2014/main" id="{C46FB092-E457-4627-9FC5-BAB14EC19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8" name="42-acr-color">
              <a:extLst>
                <a:ext uri="{FF2B5EF4-FFF2-40B4-BE49-F238E27FC236}">
                  <a16:creationId xmlns:a16="http://schemas.microsoft.com/office/drawing/2014/main" id="{EADF92EF-B3C4-419F-B07A-A24B03B73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0" name="42-name">
              <a:extLst>
                <a:ext uri="{FF2B5EF4-FFF2-40B4-BE49-F238E27FC236}">
                  <a16:creationId xmlns:a16="http://schemas.microsoft.com/office/drawing/2014/main" id="{53F19830-3388-4E4A-AD04-E46992F0C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2" name="42-name-color">
              <a:extLst>
                <a:ext uri="{FF2B5EF4-FFF2-40B4-BE49-F238E27FC236}">
                  <a16:creationId xmlns:a16="http://schemas.microsoft.com/office/drawing/2014/main" id="{E8E02B30-8ECE-48E5-9F4D-DF9A6F29E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46D69398-1603-4CA4-846C-389E7960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C079AD78-2E5F-4309-8CA2-4ABA4EB8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rina-2h-sysfp">
            <a:extLst>
              <a:ext uri="{FF2B5EF4-FFF2-40B4-BE49-F238E27FC236}">
                <a16:creationId xmlns:a16="http://schemas.microsoft.com/office/drawing/2014/main" id="{73691DAC-500A-4763-AC1F-302567A0DA6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A47DAA8A-5C80-4C04-A089-211443980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E317F429-A50B-45A1-9F45-334483864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BDAB5270-3528-4284-8683-CE1A2119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4E7D84BA-6D22-471C-B914-DF60FD686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rina-2h-layfp">
            <a:extLst>
              <a:ext uri="{FF2B5EF4-FFF2-40B4-BE49-F238E27FC236}">
                <a16:creationId xmlns:a16="http://schemas.microsoft.com/office/drawing/2014/main" id="{6E145B26-3AE3-45E8-986B-726199849A1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0DBC58DC-9AD1-455C-8D03-2EDB0844F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542FB163-8E3D-46D5-BD40-3BDE86A41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23C320A8-D95F-48FA-A590-AC95D74E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5294A5D5-EEF8-45E6-B466-C5F6BBDF0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B7FD0CB7-9C97-4F7E-8266-CDE6D4208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2A19E5C4-2C34-40F2-B0C0-E59A3D6C5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" name="rina-2h-3d">
            <a:extLst>
              <a:ext uri="{FF2B5EF4-FFF2-40B4-BE49-F238E27FC236}">
                <a16:creationId xmlns:a16="http://schemas.microsoft.com/office/drawing/2014/main" id="{B084489F-1BF9-4DDB-A57B-6292E82C644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39314"/>
            <a:ext cx="12192000" cy="6179371"/>
            <a:chOff x="0" y="339314"/>
            <a:chExt cx="12192000" cy="6179371"/>
          </a:xfrm>
        </p:grpSpPr>
        <p:pic>
          <p:nvPicPr>
            <p:cNvPr id="20" name="71-3d-cube-phy">
              <a:extLst>
                <a:ext uri="{FF2B5EF4-FFF2-40B4-BE49-F238E27FC236}">
                  <a16:creationId xmlns:a16="http://schemas.microsoft.com/office/drawing/2014/main" id="{911D8DA1-746E-41A0-B81F-36541845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23" name="72-3d-cube-blue">
              <a:extLst>
                <a:ext uri="{FF2B5EF4-FFF2-40B4-BE49-F238E27FC236}">
                  <a16:creationId xmlns:a16="http://schemas.microsoft.com/office/drawing/2014/main" id="{02E1EF12-B4E5-41C9-A6FC-732C18A86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1AD98519-B9ED-4E10-AA12-175BBD6B2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28" name="72-3d-cube-grey">
              <a:extLst>
                <a:ext uri="{FF2B5EF4-FFF2-40B4-BE49-F238E27FC236}">
                  <a16:creationId xmlns:a16="http://schemas.microsoft.com/office/drawing/2014/main" id="{9CC85D2F-50E6-498C-AC2D-BC6E309B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32" name="73-3d-cylinder-phy">
              <a:extLst>
                <a:ext uri="{FF2B5EF4-FFF2-40B4-BE49-F238E27FC236}">
                  <a16:creationId xmlns:a16="http://schemas.microsoft.com/office/drawing/2014/main" id="{773FF412-53C9-4383-9E4E-40EB702EC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36" name="74-3d-cylinder-blue">
              <a:extLst>
                <a:ext uri="{FF2B5EF4-FFF2-40B4-BE49-F238E27FC236}">
                  <a16:creationId xmlns:a16="http://schemas.microsoft.com/office/drawing/2014/main" id="{C34FD8FE-F2CB-47A6-A4A8-CF4F072F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3" name="74-3d-cylinder-color">
              <a:extLst>
                <a:ext uri="{FF2B5EF4-FFF2-40B4-BE49-F238E27FC236}">
                  <a16:creationId xmlns:a16="http://schemas.microsoft.com/office/drawing/2014/main" id="{B592BE3E-D087-4CC8-A20C-A6A22BFB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7" name="74-3d-cylinder-grey">
              <a:extLst>
                <a:ext uri="{FF2B5EF4-FFF2-40B4-BE49-F238E27FC236}">
                  <a16:creationId xmlns:a16="http://schemas.microsoft.com/office/drawing/2014/main" id="{0BFEC63D-5DC3-4203-A55B-D1B79341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10" name="75-3d-prism-phy">
              <a:extLst>
                <a:ext uri="{FF2B5EF4-FFF2-40B4-BE49-F238E27FC236}">
                  <a16:creationId xmlns:a16="http://schemas.microsoft.com/office/drawing/2014/main" id="{7FF82F05-9789-451A-8C33-BB2308F71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12" name="76-3d-prism-blue">
              <a:extLst>
                <a:ext uri="{FF2B5EF4-FFF2-40B4-BE49-F238E27FC236}">
                  <a16:creationId xmlns:a16="http://schemas.microsoft.com/office/drawing/2014/main" id="{0AD6DE8C-B86D-4093-8D22-1C280F30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15" name="76-3d-prism-color">
              <a:extLst>
                <a:ext uri="{FF2B5EF4-FFF2-40B4-BE49-F238E27FC236}">
                  <a16:creationId xmlns:a16="http://schemas.microsoft.com/office/drawing/2014/main" id="{35FD4AB5-E0FA-48CA-B6A7-C3F8B46FA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  <p:pic>
          <p:nvPicPr>
            <p:cNvPr id="18" name="76-3d-prism-grey">
              <a:extLst>
                <a:ext uri="{FF2B5EF4-FFF2-40B4-BE49-F238E27FC236}">
                  <a16:creationId xmlns:a16="http://schemas.microsoft.com/office/drawing/2014/main" id="{D1AC8768-09C1-4021-90E3-9B05E80E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314"/>
              <a:ext cx="12192000" cy="617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247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2536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RINA-2H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1756</cp:revision>
  <cp:lastPrinted>2019-03-22T12:40:58Z</cp:lastPrinted>
  <dcterms:created xsi:type="dcterms:W3CDTF">2019-03-15T11:17:06Z</dcterms:created>
  <dcterms:modified xsi:type="dcterms:W3CDTF">2019-05-08T09:00:30Z</dcterms:modified>
</cp:coreProperties>
</file>