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9" r:id="rId2"/>
    <p:sldId id="330" r:id="rId3"/>
    <p:sldId id="333" r:id="rId4"/>
    <p:sldId id="331" r:id="rId5"/>
    <p:sldId id="33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A90"/>
    <a:srgbClr val="304668"/>
    <a:srgbClr val="EBE2D4"/>
    <a:srgbClr val="B89878"/>
    <a:srgbClr val="C0C0C0"/>
    <a:srgbClr val="CFB997"/>
    <a:srgbClr val="B89866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3669" autoAdjust="0"/>
  </p:normalViewPr>
  <p:slideViewPr>
    <p:cSldViewPr showGuides="1">
      <p:cViewPr varScale="1">
        <p:scale>
          <a:sx n="96" d="100"/>
          <a:sy n="96" d="100"/>
        </p:scale>
        <p:origin x="39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00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rina</a:t>
            </a:r>
            <a:r>
              <a:rPr lang="en-US" dirty="0"/>
              <a:t>-std-short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56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rina</a:t>
            </a:r>
            <a:r>
              <a:rPr lang="en-US" dirty="0"/>
              <a:t>-std-short-</a:t>
            </a:r>
            <a:r>
              <a:rPr lang="en-US" dirty="0" err="1"/>
              <a:t>sysfp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3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rina</a:t>
            </a:r>
            <a:r>
              <a:rPr lang="en-US" dirty="0"/>
              <a:t>-std-short-</a:t>
            </a:r>
            <a:r>
              <a:rPr lang="en-US" dirty="0" err="1"/>
              <a:t>layfp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47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rina-std-short-3d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8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260600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519828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8609" y="0"/>
            <a:ext cx="12191989" cy="938545"/>
          </a:xfrm>
          <a:prstGeom prst="rect">
            <a:avLst/>
          </a:prstGeom>
          <a:solidFill>
            <a:srgbClr val="304668"/>
          </a:solidFill>
          <a:ln>
            <a:solidFill>
              <a:srgbClr val="304668"/>
            </a:solidFill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54" r:id="rId14"/>
    <p:sldLayoutId id="2147483679" r:id="rId15"/>
    <p:sldLayoutId id="2147483655" r:id="rId16"/>
    <p:sldLayoutId id="2147483668" r:id="rId17"/>
    <p:sldLayoutId id="2147483669" r:id="rId18"/>
    <p:sldLayoutId id="2147483660" r:id="rId19"/>
    <p:sldLayoutId id="2147483670" r:id="rId20"/>
    <p:sldLayoutId id="2147483662" r:id="rId21"/>
    <p:sldLayoutId id="2147483661" r:id="rId22"/>
    <p:sldLayoutId id="2147483663" r:id="rId23"/>
    <p:sldLayoutId id="2147483664" r:id="rId24"/>
    <p:sldLayoutId id="2147483666" r:id="rId25"/>
    <p:sldLayoutId id="2147483667" r:id="rId26"/>
    <p:sldLayoutId id="2147483658" r:id="rId27"/>
    <p:sldLayoutId id="2147483659" r:id="rId28"/>
    <p:sldLayoutId id="2147483672" r:id="rId29"/>
    <p:sldLayoutId id="2147483673" r:id="rId30"/>
    <p:sldLayoutId id="2147483680" r:id="rId31"/>
    <p:sldLayoutId id="2147483683" r:id="rId32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EMF groups for the network </a:t>
            </a:r>
            <a:r>
              <a:rPr lang="en-US" dirty="0" err="1"/>
              <a:t>rina</a:t>
            </a:r>
            <a:r>
              <a:rPr lang="en-US"/>
              <a:t>-std-short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PPT Graphics</a:t>
            </a:r>
            <a:br>
              <a:rPr lang="en-US" dirty="0"/>
            </a:br>
            <a:br>
              <a:rPr lang="en-US" dirty="0"/>
            </a:br>
            <a:r>
              <a:rPr lang="en-US" sz="4400" noProof="0" dirty="0"/>
              <a:t>RINA-Standard-Short</a:t>
            </a:r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Schema</a:t>
            </a:r>
          </a:p>
        </p:txBody>
      </p:sp>
      <p:grpSp>
        <p:nvGrpSpPr>
          <p:cNvPr id="2" name="rina-std-short">
            <a:extLst>
              <a:ext uri="{FF2B5EF4-FFF2-40B4-BE49-F238E27FC236}">
                <a16:creationId xmlns:a16="http://schemas.microsoft.com/office/drawing/2014/main" id="{9D578A3E-8587-4390-BC28-ADFE668FE945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893653"/>
            <a:ext cx="12192000" cy="3070694"/>
            <a:chOff x="0" y="1893653"/>
            <a:chExt cx="12192000" cy="3070694"/>
          </a:xfrm>
        </p:grpSpPr>
        <p:pic>
          <p:nvPicPr>
            <p:cNvPr id="107" name="00-frame">
              <a:extLst>
                <a:ext uri="{FF2B5EF4-FFF2-40B4-BE49-F238E27FC236}">
                  <a16:creationId xmlns:a16="http://schemas.microsoft.com/office/drawing/2014/main" id="{B2A68F54-1B63-499C-B886-CDC7B4C1C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10" name="10-grid">
              <a:extLst>
                <a:ext uri="{FF2B5EF4-FFF2-40B4-BE49-F238E27FC236}">
                  <a16:creationId xmlns:a16="http://schemas.microsoft.com/office/drawing/2014/main" id="{00CA1740-2883-4609-95F0-8F871F4D5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12" name="11-phy">
              <a:extLst>
                <a:ext uri="{FF2B5EF4-FFF2-40B4-BE49-F238E27FC236}">
                  <a16:creationId xmlns:a16="http://schemas.microsoft.com/office/drawing/2014/main" id="{30B7CA5E-74C9-4C1D-8A38-315C06F71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5" name="11-phy-full">
              <a:extLst>
                <a:ext uri="{FF2B5EF4-FFF2-40B4-BE49-F238E27FC236}">
                  <a16:creationId xmlns:a16="http://schemas.microsoft.com/office/drawing/2014/main" id="{43287187-2559-42B8-8CFE-38446BB4D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9" name="12-axis-text">
              <a:extLst>
                <a:ext uri="{FF2B5EF4-FFF2-40B4-BE49-F238E27FC236}">
                  <a16:creationId xmlns:a16="http://schemas.microsoft.com/office/drawing/2014/main" id="{07F47611-EE06-48F9-86A8-CE31C2A80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7" name="12-system-names">
              <a:extLst>
                <a:ext uri="{FF2B5EF4-FFF2-40B4-BE49-F238E27FC236}">
                  <a16:creationId xmlns:a16="http://schemas.microsoft.com/office/drawing/2014/main" id="{73685715-7CBD-4CD0-A1CE-7EA4473F6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7AEE28BE-14A7-4C2A-9D4C-F869199E5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  <p:pic>
          <p:nvPicPr>
            <p:cNvPr id="25" name="20-system-color">
              <a:extLst>
                <a:ext uri="{FF2B5EF4-FFF2-40B4-BE49-F238E27FC236}">
                  <a16:creationId xmlns:a16="http://schemas.microsoft.com/office/drawing/2014/main" id="{FEC916E7-D9E7-4081-BFAC-C7E5D3993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29" name="20-system-grey">
              <a:extLst>
                <a:ext uri="{FF2B5EF4-FFF2-40B4-BE49-F238E27FC236}">
                  <a16:creationId xmlns:a16="http://schemas.microsoft.com/office/drawing/2014/main" id="{4C3C4172-6187-41E7-A030-FC68D5F93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  <p:pic>
          <p:nvPicPr>
            <p:cNvPr id="33" name="21-cells">
              <a:extLst>
                <a:ext uri="{FF2B5EF4-FFF2-40B4-BE49-F238E27FC236}">
                  <a16:creationId xmlns:a16="http://schemas.microsoft.com/office/drawing/2014/main" id="{5851D409-7C13-4F9C-BA28-85AF88BD6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37" name="30-layer-blue">
              <a:extLst>
                <a:ext uri="{FF2B5EF4-FFF2-40B4-BE49-F238E27FC236}">
                  <a16:creationId xmlns:a16="http://schemas.microsoft.com/office/drawing/2014/main" id="{C35538D4-CA1E-4484-8BD4-6D40119CB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41" name="30-layer-color">
              <a:extLst>
                <a:ext uri="{FF2B5EF4-FFF2-40B4-BE49-F238E27FC236}">
                  <a16:creationId xmlns:a16="http://schemas.microsoft.com/office/drawing/2014/main" id="{89F8039F-31DF-4141-BBD5-AF9F91D2F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45" name="30-layer-grey">
              <a:extLst>
                <a:ext uri="{FF2B5EF4-FFF2-40B4-BE49-F238E27FC236}">
                  <a16:creationId xmlns:a16="http://schemas.microsoft.com/office/drawing/2014/main" id="{1737DCDB-26A1-4849-BFA6-FFBE65CA6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49" name="31-frame">
              <a:extLst>
                <a:ext uri="{FF2B5EF4-FFF2-40B4-BE49-F238E27FC236}">
                  <a16:creationId xmlns:a16="http://schemas.microsoft.com/office/drawing/2014/main" id="{8C8C26AC-45A9-42F4-AE57-1CD36AE71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  <p:pic>
          <p:nvPicPr>
            <p:cNvPr id="53" name="31-frame-color">
              <a:extLst>
                <a:ext uri="{FF2B5EF4-FFF2-40B4-BE49-F238E27FC236}">
                  <a16:creationId xmlns:a16="http://schemas.microsoft.com/office/drawing/2014/main" id="{2F2A7072-8F17-4B73-900A-6289A35CA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57" name="32-acr">
              <a:extLst>
                <a:ext uri="{FF2B5EF4-FFF2-40B4-BE49-F238E27FC236}">
                  <a16:creationId xmlns:a16="http://schemas.microsoft.com/office/drawing/2014/main" id="{387A72E3-1763-4131-850F-0A43E3D16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3"/>
            </a:xfrm>
            <a:prstGeom prst="rect">
              <a:avLst/>
            </a:prstGeom>
          </p:spPr>
        </p:pic>
        <p:pic>
          <p:nvPicPr>
            <p:cNvPr id="61" name="32-acr-color">
              <a:extLst>
                <a:ext uri="{FF2B5EF4-FFF2-40B4-BE49-F238E27FC236}">
                  <a16:creationId xmlns:a16="http://schemas.microsoft.com/office/drawing/2014/main" id="{B36F5A32-B255-4CC8-9D02-CFCE5EAC8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3"/>
            </a:xfrm>
            <a:prstGeom prst="rect">
              <a:avLst/>
            </a:prstGeom>
          </p:spPr>
        </p:pic>
        <p:pic>
          <p:nvPicPr>
            <p:cNvPr id="65" name="32-name">
              <a:extLst>
                <a:ext uri="{FF2B5EF4-FFF2-40B4-BE49-F238E27FC236}">
                  <a16:creationId xmlns:a16="http://schemas.microsoft.com/office/drawing/2014/main" id="{27F7BDCC-9B3F-42F6-9DA5-A570DAA2C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3"/>
            </a:xfrm>
            <a:prstGeom prst="rect">
              <a:avLst/>
            </a:prstGeom>
          </p:spPr>
        </p:pic>
        <p:pic>
          <p:nvPicPr>
            <p:cNvPr id="69" name="32-name-color">
              <a:extLst>
                <a:ext uri="{FF2B5EF4-FFF2-40B4-BE49-F238E27FC236}">
                  <a16:creationId xmlns:a16="http://schemas.microsoft.com/office/drawing/2014/main" id="{F1360AED-C4BD-4E3C-ACC3-70024355E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3"/>
            </a:xfrm>
            <a:prstGeom prst="rect">
              <a:avLst/>
            </a:prstGeom>
          </p:spPr>
        </p:pic>
        <p:pic>
          <p:nvPicPr>
            <p:cNvPr id="73" name="40-process-blue">
              <a:extLst>
                <a:ext uri="{FF2B5EF4-FFF2-40B4-BE49-F238E27FC236}">
                  <a16:creationId xmlns:a16="http://schemas.microsoft.com/office/drawing/2014/main" id="{0F774D32-2071-45DB-987D-A2B3A698A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77" name="40-process-color">
              <a:extLst>
                <a:ext uri="{FF2B5EF4-FFF2-40B4-BE49-F238E27FC236}">
                  <a16:creationId xmlns:a16="http://schemas.microsoft.com/office/drawing/2014/main" id="{D2D1841B-00AC-46EE-A061-279C84A5C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81" name="40-process-grey">
              <a:extLst>
                <a:ext uri="{FF2B5EF4-FFF2-40B4-BE49-F238E27FC236}">
                  <a16:creationId xmlns:a16="http://schemas.microsoft.com/office/drawing/2014/main" id="{BC54EE2B-DA2A-4CFE-9FF9-BAFBC34DD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85" name="42-acr">
              <a:extLst>
                <a:ext uri="{FF2B5EF4-FFF2-40B4-BE49-F238E27FC236}">
                  <a16:creationId xmlns:a16="http://schemas.microsoft.com/office/drawing/2014/main" id="{941B8FAF-EC11-4B1D-824B-B65DCFBD3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89" name="42-acr-color">
              <a:extLst>
                <a:ext uri="{FF2B5EF4-FFF2-40B4-BE49-F238E27FC236}">
                  <a16:creationId xmlns:a16="http://schemas.microsoft.com/office/drawing/2014/main" id="{E9BB8900-6FA6-4A05-B370-D5A5537A9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91" name="42-name">
              <a:extLst>
                <a:ext uri="{FF2B5EF4-FFF2-40B4-BE49-F238E27FC236}">
                  <a16:creationId xmlns:a16="http://schemas.microsoft.com/office/drawing/2014/main" id="{0C7B3DDE-E024-4185-A742-D4D461D1A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  <p:pic>
          <p:nvPicPr>
            <p:cNvPr id="95" name="42-name-color">
              <a:extLst>
                <a:ext uri="{FF2B5EF4-FFF2-40B4-BE49-F238E27FC236}">
                  <a16:creationId xmlns:a16="http://schemas.microsoft.com/office/drawing/2014/main" id="{B7976DBE-578C-4FF7-8DA3-B6DEB37A2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  <p:pic>
          <p:nvPicPr>
            <p:cNvPr id="99" name="43-edge-system">
              <a:extLst>
                <a:ext uri="{FF2B5EF4-FFF2-40B4-BE49-F238E27FC236}">
                  <a16:creationId xmlns:a16="http://schemas.microsoft.com/office/drawing/2014/main" id="{35CB1219-C5CB-483A-BD75-2ED925756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03" name="44-edge-layer">
              <a:extLst>
                <a:ext uri="{FF2B5EF4-FFF2-40B4-BE49-F238E27FC236}">
                  <a16:creationId xmlns:a16="http://schemas.microsoft.com/office/drawing/2014/main" id="{8FB61FB6-A390-4A59-91C7-F9BC5E879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1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CABB-3584-452C-B8FA-826369C0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Fingerprints</a:t>
            </a:r>
          </a:p>
        </p:txBody>
      </p:sp>
      <p:grpSp>
        <p:nvGrpSpPr>
          <p:cNvPr id="16" name="rina-std-short-sysfp">
            <a:extLst>
              <a:ext uri="{FF2B5EF4-FFF2-40B4-BE49-F238E27FC236}">
                <a16:creationId xmlns:a16="http://schemas.microsoft.com/office/drawing/2014/main" id="{36F50547-B105-4AD9-882B-FAB376A423C2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893653"/>
            <a:ext cx="12192000" cy="3070694"/>
            <a:chOff x="0" y="1893653"/>
            <a:chExt cx="12192000" cy="3070694"/>
          </a:xfrm>
        </p:grpSpPr>
        <p:pic>
          <p:nvPicPr>
            <p:cNvPr id="13" name="51-sysfp-bu-circle">
              <a:extLst>
                <a:ext uri="{FF2B5EF4-FFF2-40B4-BE49-F238E27FC236}">
                  <a16:creationId xmlns:a16="http://schemas.microsoft.com/office/drawing/2014/main" id="{B61733AE-9640-47EF-AB8D-978DA4276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5" name="51-sysfp-bu-octagon">
              <a:extLst>
                <a:ext uri="{FF2B5EF4-FFF2-40B4-BE49-F238E27FC236}">
                  <a16:creationId xmlns:a16="http://schemas.microsoft.com/office/drawing/2014/main" id="{3A805853-3C15-4EB3-95F4-0651536EB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5" name="52-sysfp-td-circle">
              <a:extLst>
                <a:ext uri="{FF2B5EF4-FFF2-40B4-BE49-F238E27FC236}">
                  <a16:creationId xmlns:a16="http://schemas.microsoft.com/office/drawing/2014/main" id="{484CFE05-39DF-46C9-AF22-1EF527600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  <p:pic>
          <p:nvPicPr>
            <p:cNvPr id="9" name="52-sysfp-td-octagon">
              <a:extLst>
                <a:ext uri="{FF2B5EF4-FFF2-40B4-BE49-F238E27FC236}">
                  <a16:creationId xmlns:a16="http://schemas.microsoft.com/office/drawing/2014/main" id="{870BC637-F7D3-476F-93B2-65CB03766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283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Fingerprint</a:t>
            </a:r>
          </a:p>
        </p:txBody>
      </p:sp>
      <p:grpSp>
        <p:nvGrpSpPr>
          <p:cNvPr id="22" name="rina-std-short-layfp">
            <a:extLst>
              <a:ext uri="{FF2B5EF4-FFF2-40B4-BE49-F238E27FC236}">
                <a16:creationId xmlns:a16="http://schemas.microsoft.com/office/drawing/2014/main" id="{B21EAB50-F928-40F6-8C55-12A822BB974F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893653"/>
            <a:ext cx="12192000" cy="3070694"/>
            <a:chOff x="0" y="1893653"/>
            <a:chExt cx="12192000" cy="3070694"/>
          </a:xfrm>
        </p:grpSpPr>
        <p:pic>
          <p:nvPicPr>
            <p:cNvPr id="17" name="61-layfp-blue">
              <a:extLst>
                <a:ext uri="{FF2B5EF4-FFF2-40B4-BE49-F238E27FC236}">
                  <a16:creationId xmlns:a16="http://schemas.microsoft.com/office/drawing/2014/main" id="{3E4303E9-DEDD-4A1B-AE70-7F9BACFC4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9" name="61-layfp-color">
              <a:extLst>
                <a:ext uri="{FF2B5EF4-FFF2-40B4-BE49-F238E27FC236}">
                  <a16:creationId xmlns:a16="http://schemas.microsoft.com/office/drawing/2014/main" id="{526F9C77-21F8-4477-B8DF-A861BD36B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21" name="61-layfp-grey">
              <a:extLst>
                <a:ext uri="{FF2B5EF4-FFF2-40B4-BE49-F238E27FC236}">
                  <a16:creationId xmlns:a16="http://schemas.microsoft.com/office/drawing/2014/main" id="{5B223AAD-7464-4BD1-AA43-54ED48D85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5" name="62-layfp-process-blue">
              <a:extLst>
                <a:ext uri="{FF2B5EF4-FFF2-40B4-BE49-F238E27FC236}">
                  <a16:creationId xmlns:a16="http://schemas.microsoft.com/office/drawing/2014/main" id="{9D9F438A-E976-4049-8AAA-510ABCD9A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9" name="62-layfp-process-color">
              <a:extLst>
                <a:ext uri="{FF2B5EF4-FFF2-40B4-BE49-F238E27FC236}">
                  <a16:creationId xmlns:a16="http://schemas.microsoft.com/office/drawing/2014/main" id="{AAFF165E-FFCB-44AE-9C61-E99D285D3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3" name="62-layfp-process-grey">
              <a:extLst>
                <a:ext uri="{FF2B5EF4-FFF2-40B4-BE49-F238E27FC236}">
                  <a16:creationId xmlns:a16="http://schemas.microsoft.com/office/drawing/2014/main" id="{2AB095CF-6A99-4C85-8EC7-5E766BD4A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828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33" name="rina-std-short-3d">
            <a:extLst>
              <a:ext uri="{FF2B5EF4-FFF2-40B4-BE49-F238E27FC236}">
                <a16:creationId xmlns:a16="http://schemas.microsoft.com/office/drawing/2014/main" id="{D410D510-18A2-4B98-AF30-DE3561960BA5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839925"/>
            <a:ext cx="12192000" cy="5178148"/>
            <a:chOff x="0" y="839925"/>
            <a:chExt cx="12192000" cy="5178148"/>
          </a:xfrm>
        </p:grpSpPr>
        <p:pic>
          <p:nvPicPr>
            <p:cNvPr id="15" name="71-3d-cube-phy">
              <a:extLst>
                <a:ext uri="{FF2B5EF4-FFF2-40B4-BE49-F238E27FC236}">
                  <a16:creationId xmlns:a16="http://schemas.microsoft.com/office/drawing/2014/main" id="{72FD7304-3018-43DA-B7C1-58542EDA7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839925"/>
              <a:ext cx="12191998" cy="5178148"/>
            </a:xfrm>
            <a:prstGeom prst="rect">
              <a:avLst/>
            </a:prstGeom>
          </p:spPr>
        </p:pic>
        <p:pic>
          <p:nvPicPr>
            <p:cNvPr id="17" name="72-3d-cube-blue">
              <a:extLst>
                <a:ext uri="{FF2B5EF4-FFF2-40B4-BE49-F238E27FC236}">
                  <a16:creationId xmlns:a16="http://schemas.microsoft.com/office/drawing/2014/main" id="{EC20759C-8CA5-435D-BEEA-CFB70A7A9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8"/>
            </a:xfrm>
            <a:prstGeom prst="rect">
              <a:avLst/>
            </a:prstGeom>
          </p:spPr>
        </p:pic>
        <p:pic>
          <p:nvPicPr>
            <p:cNvPr id="19" name="72-3d-cube-color">
              <a:extLst>
                <a:ext uri="{FF2B5EF4-FFF2-40B4-BE49-F238E27FC236}">
                  <a16:creationId xmlns:a16="http://schemas.microsoft.com/office/drawing/2014/main" id="{50D1ED91-2F1E-4780-9621-CF550BE50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8"/>
            </a:xfrm>
            <a:prstGeom prst="rect">
              <a:avLst/>
            </a:prstGeom>
          </p:spPr>
        </p:pic>
        <p:pic>
          <p:nvPicPr>
            <p:cNvPr id="21" name="72-3d-cube-grey">
              <a:extLst>
                <a:ext uri="{FF2B5EF4-FFF2-40B4-BE49-F238E27FC236}">
                  <a16:creationId xmlns:a16="http://schemas.microsoft.com/office/drawing/2014/main" id="{DCFFE4D7-DCDA-43C3-8348-532C04659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8"/>
            </a:xfrm>
            <a:prstGeom prst="rect">
              <a:avLst/>
            </a:prstGeom>
          </p:spPr>
        </p:pic>
        <p:pic>
          <p:nvPicPr>
            <p:cNvPr id="23" name="73-3d-cylinder-phy">
              <a:extLst>
                <a:ext uri="{FF2B5EF4-FFF2-40B4-BE49-F238E27FC236}">
                  <a16:creationId xmlns:a16="http://schemas.microsoft.com/office/drawing/2014/main" id="{9C42CFC2-9A93-4E6D-984D-7A05C4917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8"/>
            </a:xfrm>
            <a:prstGeom prst="rect">
              <a:avLst/>
            </a:prstGeom>
          </p:spPr>
        </p:pic>
        <p:pic>
          <p:nvPicPr>
            <p:cNvPr id="25" name="74-3d-cylinder-blue">
              <a:extLst>
                <a:ext uri="{FF2B5EF4-FFF2-40B4-BE49-F238E27FC236}">
                  <a16:creationId xmlns:a16="http://schemas.microsoft.com/office/drawing/2014/main" id="{431EFAE1-7465-4C8A-B5BC-C39610C08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8"/>
            </a:xfrm>
            <a:prstGeom prst="rect">
              <a:avLst/>
            </a:prstGeom>
          </p:spPr>
        </p:pic>
        <p:pic>
          <p:nvPicPr>
            <p:cNvPr id="27" name="74-3d-cylinder-color">
              <a:extLst>
                <a:ext uri="{FF2B5EF4-FFF2-40B4-BE49-F238E27FC236}">
                  <a16:creationId xmlns:a16="http://schemas.microsoft.com/office/drawing/2014/main" id="{9A87CAA6-C2D7-4EF2-9371-69830FC1E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8"/>
            </a:xfrm>
            <a:prstGeom prst="rect">
              <a:avLst/>
            </a:prstGeom>
          </p:spPr>
        </p:pic>
        <p:pic>
          <p:nvPicPr>
            <p:cNvPr id="31" name="74-3d-cylinder-grey">
              <a:extLst>
                <a:ext uri="{FF2B5EF4-FFF2-40B4-BE49-F238E27FC236}">
                  <a16:creationId xmlns:a16="http://schemas.microsoft.com/office/drawing/2014/main" id="{BB4A145D-5D03-4545-9844-776E55DBE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8"/>
            </a:xfrm>
            <a:prstGeom prst="rect">
              <a:avLst/>
            </a:prstGeom>
          </p:spPr>
        </p:pic>
        <p:pic>
          <p:nvPicPr>
            <p:cNvPr id="5" name="75-3d-prism-phy">
              <a:extLst>
                <a:ext uri="{FF2B5EF4-FFF2-40B4-BE49-F238E27FC236}">
                  <a16:creationId xmlns:a16="http://schemas.microsoft.com/office/drawing/2014/main" id="{74E3BBCA-B339-4928-8EFB-FEBC78EE1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839925"/>
              <a:ext cx="12191998" cy="5178148"/>
            </a:xfrm>
            <a:prstGeom prst="rect">
              <a:avLst/>
            </a:prstGeom>
          </p:spPr>
        </p:pic>
        <p:pic>
          <p:nvPicPr>
            <p:cNvPr id="9" name="76-3d-prism-blue">
              <a:extLst>
                <a:ext uri="{FF2B5EF4-FFF2-40B4-BE49-F238E27FC236}">
                  <a16:creationId xmlns:a16="http://schemas.microsoft.com/office/drawing/2014/main" id="{C43DD632-ECB1-4746-A69E-113C3C526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8"/>
            </a:xfrm>
            <a:prstGeom prst="rect">
              <a:avLst/>
            </a:prstGeom>
          </p:spPr>
        </p:pic>
        <p:pic>
          <p:nvPicPr>
            <p:cNvPr id="11" name="76-3d-prism-color">
              <a:extLst>
                <a:ext uri="{FF2B5EF4-FFF2-40B4-BE49-F238E27FC236}">
                  <a16:creationId xmlns:a16="http://schemas.microsoft.com/office/drawing/2014/main" id="{7F50C3D3-79B0-4C9F-B0B5-7BA016FB5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839925"/>
              <a:ext cx="12191998" cy="5178148"/>
            </a:xfrm>
            <a:prstGeom prst="rect">
              <a:avLst/>
            </a:prstGeom>
          </p:spPr>
        </p:pic>
        <p:pic>
          <p:nvPicPr>
            <p:cNvPr id="13" name="76-3d-prism-grey">
              <a:extLst>
                <a:ext uri="{FF2B5EF4-FFF2-40B4-BE49-F238E27FC236}">
                  <a16:creationId xmlns:a16="http://schemas.microsoft.com/office/drawing/2014/main" id="{0C78E817-BB2D-4D6E-96CE-A72081509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68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2519</TotalTime>
  <Words>23</Words>
  <Application>Microsoft Office PowerPoint</Application>
  <PresentationFormat>Widescreen</PresentationFormat>
  <Paragraphs>14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Bell MT</vt:lpstr>
      <vt:lpstr>Calibri</vt:lpstr>
      <vt:lpstr>Consolas</vt:lpstr>
      <vt:lpstr>Garamond</vt:lpstr>
      <vt:lpstr>Office Theme</vt:lpstr>
      <vt:lpstr>PPT Graphics  RINA-Standard-Short</vt:lpstr>
      <vt:lpstr>Network Schema</vt:lpstr>
      <vt:lpstr>System Fingerprints</vt:lpstr>
      <vt:lpstr>Layer Fingerprint</vt:lpstr>
      <vt:lpstr>3D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1735</cp:revision>
  <cp:lastPrinted>2019-03-22T12:40:58Z</cp:lastPrinted>
  <dcterms:created xsi:type="dcterms:W3CDTF">2019-03-15T11:17:06Z</dcterms:created>
  <dcterms:modified xsi:type="dcterms:W3CDTF">2019-04-25T10:16:03Z</dcterms:modified>
</cp:coreProperties>
</file>