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rina-wilan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1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rina-wilan-sysfp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rina-wilan-layfp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rina-wilan-3d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7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</a:t>
            </a:r>
            <a:r>
              <a:rPr lang="en-US"/>
              <a:t>rina-wilan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RINA-</a:t>
            </a:r>
            <a:r>
              <a:rPr lang="en-US" sz="4400" noProof="0" dirty="0" err="1"/>
              <a:t>WiLAN</a:t>
            </a:r>
            <a:endParaRPr lang="en-US" sz="4400" noProof="0" dirty="0"/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141" name="rina-wilan">
            <a:extLst>
              <a:ext uri="{FF2B5EF4-FFF2-40B4-BE49-F238E27FC236}">
                <a16:creationId xmlns:a16="http://schemas.microsoft.com/office/drawing/2014/main" id="{80030C0B-92FD-4E44-BFEC-9EF6EA6E2E5E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115" name="00-frame">
              <a:extLst>
                <a:ext uri="{FF2B5EF4-FFF2-40B4-BE49-F238E27FC236}">
                  <a16:creationId xmlns:a16="http://schemas.microsoft.com/office/drawing/2014/main" id="{47522EB0-CCB7-4BFF-B863-1D17207B3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19" name="10-grid">
              <a:extLst>
                <a:ext uri="{FF2B5EF4-FFF2-40B4-BE49-F238E27FC236}">
                  <a16:creationId xmlns:a16="http://schemas.microsoft.com/office/drawing/2014/main" id="{06AF61EB-791F-48FC-9752-78935AF01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23" name="11-phy">
              <a:extLst>
                <a:ext uri="{FF2B5EF4-FFF2-40B4-BE49-F238E27FC236}">
                  <a16:creationId xmlns:a16="http://schemas.microsoft.com/office/drawing/2014/main" id="{76370733-9DBC-406E-B1ED-8AD20A759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27" name="11-phy-full">
              <a:extLst>
                <a:ext uri="{FF2B5EF4-FFF2-40B4-BE49-F238E27FC236}">
                  <a16:creationId xmlns:a16="http://schemas.microsoft.com/office/drawing/2014/main" id="{2AD4AB0A-22B1-4605-BD69-22CC3D656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31" name="12-axis-text">
              <a:extLst>
                <a:ext uri="{FF2B5EF4-FFF2-40B4-BE49-F238E27FC236}">
                  <a16:creationId xmlns:a16="http://schemas.microsoft.com/office/drawing/2014/main" id="{69D8FE5E-1ACF-4321-9DFD-D103A7F2C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35" name="12-system-names">
              <a:extLst>
                <a:ext uri="{FF2B5EF4-FFF2-40B4-BE49-F238E27FC236}">
                  <a16:creationId xmlns:a16="http://schemas.microsoft.com/office/drawing/2014/main" id="{83ADCC38-4F4E-49E5-B4F8-C9186DD35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39" name="20-system-blue">
              <a:extLst>
                <a:ext uri="{FF2B5EF4-FFF2-40B4-BE49-F238E27FC236}">
                  <a16:creationId xmlns:a16="http://schemas.microsoft.com/office/drawing/2014/main" id="{C73A5A3F-CF9D-47EB-B893-48370488A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6" name="20-system-color">
              <a:extLst>
                <a:ext uri="{FF2B5EF4-FFF2-40B4-BE49-F238E27FC236}">
                  <a16:creationId xmlns:a16="http://schemas.microsoft.com/office/drawing/2014/main" id="{E8A8C896-D4D5-4F92-A0CC-FB2E047A2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" name="20-system-grey">
              <a:extLst>
                <a:ext uri="{FF2B5EF4-FFF2-40B4-BE49-F238E27FC236}">
                  <a16:creationId xmlns:a16="http://schemas.microsoft.com/office/drawing/2014/main" id="{C0FE1865-1AA3-4693-B1FD-9EC7048D6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10" name="21-cells">
              <a:extLst>
                <a:ext uri="{FF2B5EF4-FFF2-40B4-BE49-F238E27FC236}">
                  <a16:creationId xmlns:a16="http://schemas.microsoft.com/office/drawing/2014/main" id="{C4547779-217A-499D-A2A8-5E9EC42A7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2" name="30-layer-blue">
              <a:extLst>
                <a:ext uri="{FF2B5EF4-FFF2-40B4-BE49-F238E27FC236}">
                  <a16:creationId xmlns:a16="http://schemas.microsoft.com/office/drawing/2014/main" id="{F8693B03-BBC2-4867-ACAD-4D745CAE8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4" name="30-layer-color">
              <a:extLst>
                <a:ext uri="{FF2B5EF4-FFF2-40B4-BE49-F238E27FC236}">
                  <a16:creationId xmlns:a16="http://schemas.microsoft.com/office/drawing/2014/main" id="{74355027-5949-471A-A6FC-D66DAA4AA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6" name="30-layer-grey">
              <a:extLst>
                <a:ext uri="{FF2B5EF4-FFF2-40B4-BE49-F238E27FC236}">
                  <a16:creationId xmlns:a16="http://schemas.microsoft.com/office/drawing/2014/main" id="{C52226EF-86B8-4EF8-B0CF-0CA6E3858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8" name="31-frame">
              <a:extLst>
                <a:ext uri="{FF2B5EF4-FFF2-40B4-BE49-F238E27FC236}">
                  <a16:creationId xmlns:a16="http://schemas.microsoft.com/office/drawing/2014/main" id="{855F3FCD-7F0C-4A08-9161-ECEE38DA0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0" name="31-frame-color">
              <a:extLst>
                <a:ext uri="{FF2B5EF4-FFF2-40B4-BE49-F238E27FC236}">
                  <a16:creationId xmlns:a16="http://schemas.microsoft.com/office/drawing/2014/main" id="{0638528D-06C6-47EF-8A35-AB582209A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2" name="32-acr">
              <a:extLst>
                <a:ext uri="{FF2B5EF4-FFF2-40B4-BE49-F238E27FC236}">
                  <a16:creationId xmlns:a16="http://schemas.microsoft.com/office/drawing/2014/main" id="{1EF41771-C639-4D35-87DC-410C2B9A7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24" name="32-acr-color">
              <a:extLst>
                <a:ext uri="{FF2B5EF4-FFF2-40B4-BE49-F238E27FC236}">
                  <a16:creationId xmlns:a16="http://schemas.microsoft.com/office/drawing/2014/main" id="{0FB8A294-2543-4B3E-83AF-02C84550F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26" name="32-name">
              <a:extLst>
                <a:ext uri="{FF2B5EF4-FFF2-40B4-BE49-F238E27FC236}">
                  <a16:creationId xmlns:a16="http://schemas.microsoft.com/office/drawing/2014/main" id="{A71EE1FB-A0C2-48AD-A248-1EF21C554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8" name="32-name-color">
              <a:extLst>
                <a:ext uri="{FF2B5EF4-FFF2-40B4-BE49-F238E27FC236}">
                  <a16:creationId xmlns:a16="http://schemas.microsoft.com/office/drawing/2014/main" id="{BF22047E-EE9D-466B-88B3-C246C455B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30" name="40-process-blue">
              <a:extLst>
                <a:ext uri="{FF2B5EF4-FFF2-40B4-BE49-F238E27FC236}">
                  <a16:creationId xmlns:a16="http://schemas.microsoft.com/office/drawing/2014/main" id="{2DCD2A23-AFA5-429C-A60B-779C19DFB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96" name="40-process-color">
              <a:extLst>
                <a:ext uri="{FF2B5EF4-FFF2-40B4-BE49-F238E27FC236}">
                  <a16:creationId xmlns:a16="http://schemas.microsoft.com/office/drawing/2014/main" id="{9C5A212B-04E5-4175-B655-9A177FAAE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98" name="40-process-grey">
              <a:extLst>
                <a:ext uri="{FF2B5EF4-FFF2-40B4-BE49-F238E27FC236}">
                  <a16:creationId xmlns:a16="http://schemas.microsoft.com/office/drawing/2014/main" id="{8CC0F00B-E967-4424-AD94-7E7FB9469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00" name="42-acr">
              <a:extLst>
                <a:ext uri="{FF2B5EF4-FFF2-40B4-BE49-F238E27FC236}">
                  <a16:creationId xmlns:a16="http://schemas.microsoft.com/office/drawing/2014/main" id="{22311D74-D3F8-4FA3-9782-602662ED7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32AABA02-8E59-44EB-BA93-1988D1A9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04" name="42-name">
              <a:extLst>
                <a:ext uri="{FF2B5EF4-FFF2-40B4-BE49-F238E27FC236}">
                  <a16:creationId xmlns:a16="http://schemas.microsoft.com/office/drawing/2014/main" id="{8FD00275-E2CA-497F-9727-1F413BEAD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06" name="42-name-color">
              <a:extLst>
                <a:ext uri="{FF2B5EF4-FFF2-40B4-BE49-F238E27FC236}">
                  <a16:creationId xmlns:a16="http://schemas.microsoft.com/office/drawing/2014/main" id="{630A8D74-2D00-4B31-AEAF-88ED8F8B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08" name="43-edge-system">
              <a:extLst>
                <a:ext uri="{FF2B5EF4-FFF2-40B4-BE49-F238E27FC236}">
                  <a16:creationId xmlns:a16="http://schemas.microsoft.com/office/drawing/2014/main" id="{2A64354D-DFDD-4AF7-B6AD-49FE77C58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11" name="44-edge-layer">
              <a:extLst>
                <a:ext uri="{FF2B5EF4-FFF2-40B4-BE49-F238E27FC236}">
                  <a16:creationId xmlns:a16="http://schemas.microsoft.com/office/drawing/2014/main" id="{6B75873F-70D8-46B3-A833-9AF1D553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6" name="rina-wilan-sysfp">
            <a:extLst>
              <a:ext uri="{FF2B5EF4-FFF2-40B4-BE49-F238E27FC236}">
                <a16:creationId xmlns:a16="http://schemas.microsoft.com/office/drawing/2014/main" id="{E09C4F1E-0181-45FE-ADE4-DC321E02EAD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9" name="51-sysfp-bu-circle">
              <a:extLst>
                <a:ext uri="{FF2B5EF4-FFF2-40B4-BE49-F238E27FC236}">
                  <a16:creationId xmlns:a16="http://schemas.microsoft.com/office/drawing/2014/main" id="{71C7E706-1F84-40DF-95A8-F916DBA5F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3" name="51-sysfp-bu-octagon">
              <a:extLst>
                <a:ext uri="{FF2B5EF4-FFF2-40B4-BE49-F238E27FC236}">
                  <a16:creationId xmlns:a16="http://schemas.microsoft.com/office/drawing/2014/main" id="{A77A52E3-2E44-4639-9DFE-28BB9EBDA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5" name="52-sysfp-td-circle">
              <a:extLst>
                <a:ext uri="{FF2B5EF4-FFF2-40B4-BE49-F238E27FC236}">
                  <a16:creationId xmlns:a16="http://schemas.microsoft.com/office/drawing/2014/main" id="{C93CC3D8-866D-4A66-877F-9BD3BF71A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" name="52-sysfp-td-octagon">
              <a:extLst>
                <a:ext uri="{FF2B5EF4-FFF2-40B4-BE49-F238E27FC236}">
                  <a16:creationId xmlns:a16="http://schemas.microsoft.com/office/drawing/2014/main" id="{3559F82C-5170-42BF-A8FD-CDA3BCC33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22" name="rina-wilan-layfp">
            <a:extLst>
              <a:ext uri="{FF2B5EF4-FFF2-40B4-BE49-F238E27FC236}">
                <a16:creationId xmlns:a16="http://schemas.microsoft.com/office/drawing/2014/main" id="{C53320EB-81B5-491F-B3FA-09AB9186A53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21" name="61-layfp-blue">
              <a:extLst>
                <a:ext uri="{FF2B5EF4-FFF2-40B4-BE49-F238E27FC236}">
                  <a16:creationId xmlns:a16="http://schemas.microsoft.com/office/drawing/2014/main" id="{0950D3CF-BBDB-4EAC-BC3F-5BACD0A39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" name="61-layfp-color">
              <a:extLst>
                <a:ext uri="{FF2B5EF4-FFF2-40B4-BE49-F238E27FC236}">
                  <a16:creationId xmlns:a16="http://schemas.microsoft.com/office/drawing/2014/main" id="{D99F7883-694D-4B21-925E-E048E1582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1" name="61-layfp-grey">
              <a:extLst>
                <a:ext uri="{FF2B5EF4-FFF2-40B4-BE49-F238E27FC236}">
                  <a16:creationId xmlns:a16="http://schemas.microsoft.com/office/drawing/2014/main" id="{8B7C62DB-0EE6-49D9-A2F4-A2D6EE854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5" name="62-layfp-process-blue">
              <a:extLst>
                <a:ext uri="{FF2B5EF4-FFF2-40B4-BE49-F238E27FC236}">
                  <a16:creationId xmlns:a16="http://schemas.microsoft.com/office/drawing/2014/main" id="{CC8A892D-D60B-4BDB-A8F8-875238ED6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7" name="62-layfp-process-color">
              <a:extLst>
                <a:ext uri="{FF2B5EF4-FFF2-40B4-BE49-F238E27FC236}">
                  <a16:creationId xmlns:a16="http://schemas.microsoft.com/office/drawing/2014/main" id="{DCBE9C2D-6842-419E-98EF-E412C04D1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9" name="62-layfp-process-grey">
              <a:extLst>
                <a:ext uri="{FF2B5EF4-FFF2-40B4-BE49-F238E27FC236}">
                  <a16:creationId xmlns:a16="http://schemas.microsoft.com/office/drawing/2014/main" id="{1FCE8D3B-5649-432E-B0CF-CDE3642F1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38" name="rina-wilan-3d">
            <a:extLst>
              <a:ext uri="{FF2B5EF4-FFF2-40B4-BE49-F238E27FC236}">
                <a16:creationId xmlns:a16="http://schemas.microsoft.com/office/drawing/2014/main" id="{131D8B72-87FA-4512-BCF0-6EAD3BEC53C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562369"/>
            <a:ext cx="12192000" cy="3733262"/>
            <a:chOff x="0" y="1562369"/>
            <a:chExt cx="12192000" cy="3733262"/>
          </a:xfrm>
        </p:grpSpPr>
        <p:pic>
          <p:nvPicPr>
            <p:cNvPr id="28" name="71-3d-cube-phy">
              <a:extLst>
                <a:ext uri="{FF2B5EF4-FFF2-40B4-BE49-F238E27FC236}">
                  <a16:creationId xmlns:a16="http://schemas.microsoft.com/office/drawing/2014/main" id="{D641FA7E-A307-46D3-B09C-5FD3F9EF0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62369"/>
              <a:ext cx="12192000" cy="3733262"/>
            </a:xfrm>
            <a:prstGeom prst="rect">
              <a:avLst/>
            </a:prstGeom>
          </p:spPr>
        </p:pic>
        <p:pic>
          <p:nvPicPr>
            <p:cNvPr id="32" name="72-3d-cube-blue">
              <a:extLst>
                <a:ext uri="{FF2B5EF4-FFF2-40B4-BE49-F238E27FC236}">
                  <a16:creationId xmlns:a16="http://schemas.microsoft.com/office/drawing/2014/main" id="{ACF23A4E-A9A1-43B6-91A5-05758EC5D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62369"/>
              <a:ext cx="12192000" cy="3733262"/>
            </a:xfrm>
            <a:prstGeom prst="rect">
              <a:avLst/>
            </a:prstGeom>
          </p:spPr>
        </p:pic>
        <p:pic>
          <p:nvPicPr>
            <p:cNvPr id="36" name="72-3d-cube-color">
              <a:extLst>
                <a:ext uri="{FF2B5EF4-FFF2-40B4-BE49-F238E27FC236}">
                  <a16:creationId xmlns:a16="http://schemas.microsoft.com/office/drawing/2014/main" id="{DEBC94FD-51F6-4DDC-A5DF-17DD0B619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62369"/>
              <a:ext cx="12192000" cy="3733262"/>
            </a:xfrm>
            <a:prstGeom prst="rect">
              <a:avLst/>
            </a:prstGeom>
          </p:spPr>
        </p:pic>
        <p:pic>
          <p:nvPicPr>
            <p:cNvPr id="3" name="72-3d-cube-grey">
              <a:extLst>
                <a:ext uri="{FF2B5EF4-FFF2-40B4-BE49-F238E27FC236}">
                  <a16:creationId xmlns:a16="http://schemas.microsoft.com/office/drawing/2014/main" id="{E5EA7B5A-0483-4DC1-862F-8E130399C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62369"/>
              <a:ext cx="12192000" cy="3733262"/>
            </a:xfrm>
            <a:prstGeom prst="rect">
              <a:avLst/>
            </a:prstGeom>
          </p:spPr>
        </p:pic>
        <p:pic>
          <p:nvPicPr>
            <p:cNvPr id="7" name="73-3d-cylinder-phy">
              <a:extLst>
                <a:ext uri="{FF2B5EF4-FFF2-40B4-BE49-F238E27FC236}">
                  <a16:creationId xmlns:a16="http://schemas.microsoft.com/office/drawing/2014/main" id="{D0151A4B-84D6-4AEE-B8B1-A92EC48A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62369"/>
              <a:ext cx="12192000" cy="3733262"/>
            </a:xfrm>
            <a:prstGeom prst="rect">
              <a:avLst/>
            </a:prstGeom>
          </p:spPr>
        </p:pic>
        <p:pic>
          <p:nvPicPr>
            <p:cNvPr id="10" name="74-3d-cylinder-blue">
              <a:extLst>
                <a:ext uri="{FF2B5EF4-FFF2-40B4-BE49-F238E27FC236}">
                  <a16:creationId xmlns:a16="http://schemas.microsoft.com/office/drawing/2014/main" id="{59FB4977-BC59-44A5-AFD8-96C3F5722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62369"/>
              <a:ext cx="12192000" cy="3733262"/>
            </a:xfrm>
            <a:prstGeom prst="rect">
              <a:avLst/>
            </a:prstGeom>
          </p:spPr>
        </p:pic>
        <p:pic>
          <p:nvPicPr>
            <p:cNvPr id="12" name="74-3d-cylinder-color">
              <a:extLst>
                <a:ext uri="{FF2B5EF4-FFF2-40B4-BE49-F238E27FC236}">
                  <a16:creationId xmlns:a16="http://schemas.microsoft.com/office/drawing/2014/main" id="{0DD7BF67-BF77-45C0-9433-1E713D0C4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62369"/>
              <a:ext cx="12192000" cy="3733262"/>
            </a:xfrm>
            <a:prstGeom prst="rect">
              <a:avLst/>
            </a:prstGeom>
          </p:spPr>
        </p:pic>
        <p:pic>
          <p:nvPicPr>
            <p:cNvPr id="15" name="74-3d-cylinder-grey">
              <a:extLst>
                <a:ext uri="{FF2B5EF4-FFF2-40B4-BE49-F238E27FC236}">
                  <a16:creationId xmlns:a16="http://schemas.microsoft.com/office/drawing/2014/main" id="{C4570F3E-C598-4BD5-AD46-52FAC19EB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62369"/>
              <a:ext cx="12192000" cy="3733262"/>
            </a:xfrm>
            <a:prstGeom prst="rect">
              <a:avLst/>
            </a:prstGeom>
          </p:spPr>
        </p:pic>
        <p:pic>
          <p:nvPicPr>
            <p:cNvPr id="18" name="75-3d-prism-phy">
              <a:extLst>
                <a:ext uri="{FF2B5EF4-FFF2-40B4-BE49-F238E27FC236}">
                  <a16:creationId xmlns:a16="http://schemas.microsoft.com/office/drawing/2014/main" id="{E1DC6536-C9D1-4374-862B-1D81D0D01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62369"/>
              <a:ext cx="12192000" cy="3733262"/>
            </a:xfrm>
            <a:prstGeom prst="rect">
              <a:avLst/>
            </a:prstGeom>
          </p:spPr>
        </p:pic>
        <p:pic>
          <p:nvPicPr>
            <p:cNvPr id="20" name="76-3d-prism-blue">
              <a:extLst>
                <a:ext uri="{FF2B5EF4-FFF2-40B4-BE49-F238E27FC236}">
                  <a16:creationId xmlns:a16="http://schemas.microsoft.com/office/drawing/2014/main" id="{9B582C4F-266E-468D-8818-F587D3321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62369"/>
              <a:ext cx="12192000" cy="3733262"/>
            </a:xfrm>
            <a:prstGeom prst="rect">
              <a:avLst/>
            </a:prstGeom>
          </p:spPr>
        </p:pic>
        <p:pic>
          <p:nvPicPr>
            <p:cNvPr id="23" name="76-3d-prism-color">
              <a:extLst>
                <a:ext uri="{FF2B5EF4-FFF2-40B4-BE49-F238E27FC236}">
                  <a16:creationId xmlns:a16="http://schemas.microsoft.com/office/drawing/2014/main" id="{0A0D537D-32AB-43EE-ADC2-56284EB1F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62369"/>
              <a:ext cx="12192000" cy="3733262"/>
            </a:xfrm>
            <a:prstGeom prst="rect">
              <a:avLst/>
            </a:prstGeom>
          </p:spPr>
        </p:pic>
        <p:pic>
          <p:nvPicPr>
            <p:cNvPr id="26" name="76-3d-prism-grey">
              <a:extLst>
                <a:ext uri="{FF2B5EF4-FFF2-40B4-BE49-F238E27FC236}">
                  <a16:creationId xmlns:a16="http://schemas.microsoft.com/office/drawing/2014/main" id="{A62E7F62-370A-489B-AD22-51EAFC133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62369"/>
              <a:ext cx="12192000" cy="3733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2515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RINA-WiLAN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1724</cp:revision>
  <cp:lastPrinted>2019-03-22T12:40:58Z</cp:lastPrinted>
  <dcterms:created xsi:type="dcterms:W3CDTF">2019-03-15T11:17:06Z</dcterms:created>
  <dcterms:modified xsi:type="dcterms:W3CDTF">2019-04-25T10:19:00Z</dcterms:modified>
</cp:coreProperties>
</file>