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29" r:id="rId2"/>
    <p:sldId id="33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layer-constellations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8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</a:t>
            </a:r>
            <a:r>
              <a:rPr lang="en-US" i="1" noProof="0" dirty="0"/>
              <a:t>layers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0B84-EE6D-4644-B44E-ED4F0BE1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Constellations</a:t>
            </a:r>
          </a:p>
        </p:txBody>
      </p:sp>
      <p:grpSp>
        <p:nvGrpSpPr>
          <p:cNvPr id="54" name="layer-constellations">
            <a:extLst>
              <a:ext uri="{FF2B5EF4-FFF2-40B4-BE49-F238E27FC236}">
                <a16:creationId xmlns:a16="http://schemas.microsoft.com/office/drawing/2014/main" id="{4A3246CF-22BD-4A67-9BC5-F75212B4CCED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20" name="00-pic-boxes">
              <a:extLst>
                <a:ext uri="{FF2B5EF4-FFF2-40B4-BE49-F238E27FC236}">
                  <a16:creationId xmlns:a16="http://schemas.microsoft.com/office/drawing/2014/main" id="{2CE295D9-B794-4022-B1E5-2B991EF31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22" name="01-frame">
              <a:extLst>
                <a:ext uri="{FF2B5EF4-FFF2-40B4-BE49-F238E27FC236}">
                  <a16:creationId xmlns:a16="http://schemas.microsoft.com/office/drawing/2014/main" id="{46F0090C-9AD9-4AA6-883C-5E3C1848E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26" name="10-outer-borders">
              <a:extLst>
                <a:ext uri="{FF2B5EF4-FFF2-40B4-BE49-F238E27FC236}">
                  <a16:creationId xmlns:a16="http://schemas.microsoft.com/office/drawing/2014/main" id="{5C98B1EE-DDEF-407A-84AD-B07BEE865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24" name="11-inner-borders">
              <a:extLst>
                <a:ext uri="{FF2B5EF4-FFF2-40B4-BE49-F238E27FC236}">
                  <a16:creationId xmlns:a16="http://schemas.microsoft.com/office/drawing/2014/main" id="{40CDBA8E-8648-4287-9808-1159CCC32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44" name="21-daf-daf">
              <a:extLst>
                <a:ext uri="{FF2B5EF4-FFF2-40B4-BE49-F238E27FC236}">
                  <a16:creationId xmlns:a16="http://schemas.microsoft.com/office/drawing/2014/main" id="{99EC3BD3-B5A4-46EB-A573-79F176F3C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46" name="22-daf-2dafs">
              <a:extLst>
                <a:ext uri="{FF2B5EF4-FFF2-40B4-BE49-F238E27FC236}">
                  <a16:creationId xmlns:a16="http://schemas.microsoft.com/office/drawing/2014/main" id="{4BB033E9-7D9A-45EE-B01B-1768C83D8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48" name="23-daf-ndafs">
              <a:extLst>
                <a:ext uri="{FF2B5EF4-FFF2-40B4-BE49-F238E27FC236}">
                  <a16:creationId xmlns:a16="http://schemas.microsoft.com/office/drawing/2014/main" id="{70B13D67-EDEE-49FE-A6B6-87972D72A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50" name="24-daf-dif">
              <a:extLst>
                <a:ext uri="{FF2B5EF4-FFF2-40B4-BE49-F238E27FC236}">
                  <a16:creationId xmlns:a16="http://schemas.microsoft.com/office/drawing/2014/main" id="{FA1C42BE-7DE9-40EA-BB49-BA20DCAB3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52" name="25-daf-difs">
              <a:extLst>
                <a:ext uri="{FF2B5EF4-FFF2-40B4-BE49-F238E27FC236}">
                  <a16:creationId xmlns:a16="http://schemas.microsoft.com/office/drawing/2014/main" id="{CA2496F7-3699-4C22-AD64-2CE2A7E7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5" name="31-daf-ndifs">
              <a:extLst>
                <a:ext uri="{FF2B5EF4-FFF2-40B4-BE49-F238E27FC236}">
                  <a16:creationId xmlns:a16="http://schemas.microsoft.com/office/drawing/2014/main" id="{25762D5C-A02D-47F3-95ED-0AA069D66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9" name="32-daf-dafs-dif">
              <a:extLst>
                <a:ext uri="{FF2B5EF4-FFF2-40B4-BE49-F238E27FC236}">
                  <a16:creationId xmlns:a16="http://schemas.microsoft.com/office/drawing/2014/main" id="{2F3AF457-CEAA-4006-BFD2-6A5E0100C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13" name="33-daf-daf-difs">
              <a:extLst>
                <a:ext uri="{FF2B5EF4-FFF2-40B4-BE49-F238E27FC236}">
                  <a16:creationId xmlns:a16="http://schemas.microsoft.com/office/drawing/2014/main" id="{A4BCF83F-B0B0-4DF2-987A-4A22BC2A6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17" name="34-dif-dif">
              <a:extLst>
                <a:ext uri="{FF2B5EF4-FFF2-40B4-BE49-F238E27FC236}">
                  <a16:creationId xmlns:a16="http://schemas.microsoft.com/office/drawing/2014/main" id="{6D12DDAF-AD2D-4E85-96F0-FCDCA7D15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21" name="35-dif-2difs">
              <a:extLst>
                <a:ext uri="{FF2B5EF4-FFF2-40B4-BE49-F238E27FC236}">
                  <a16:creationId xmlns:a16="http://schemas.microsoft.com/office/drawing/2014/main" id="{E2E3AB35-2D2F-4B7E-9CCD-0C8FCE3A0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25" name="41-dif-ndifs">
              <a:extLst>
                <a:ext uri="{FF2B5EF4-FFF2-40B4-BE49-F238E27FC236}">
                  <a16:creationId xmlns:a16="http://schemas.microsoft.com/office/drawing/2014/main" id="{9D2471EB-CF20-46CE-8A01-DF9B490ED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29" name="42-shim-if">
              <a:extLst>
                <a:ext uri="{FF2B5EF4-FFF2-40B4-BE49-F238E27FC236}">
                  <a16:creationId xmlns:a16="http://schemas.microsoft.com/office/drawing/2014/main" id="{BBAA5133-F76E-4498-BD30-BE49DE2B8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3" name="43-shim-link">
              <a:extLst>
                <a:ext uri="{FF2B5EF4-FFF2-40B4-BE49-F238E27FC236}">
                  <a16:creationId xmlns:a16="http://schemas.microsoft.com/office/drawing/2014/main" id="{1A22ACFF-FA6A-4BE5-9B73-8A97EBCEF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7" name="44-shim-nw">
              <a:extLst>
                <a:ext uri="{FF2B5EF4-FFF2-40B4-BE49-F238E27FC236}">
                  <a16:creationId xmlns:a16="http://schemas.microsoft.com/office/drawing/2014/main" id="{88183169-0ADD-4346-9372-F8AF2C28A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42" name="45-nw-daf">
              <a:extLst>
                <a:ext uri="{FF2B5EF4-FFF2-40B4-BE49-F238E27FC236}">
                  <a16:creationId xmlns:a16="http://schemas.microsoft.com/office/drawing/2014/main" id="{CA9F1BC1-FF58-42C5-92CA-1A599E3F6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477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2674</TotalTime>
  <Words>10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Bell MT</vt:lpstr>
      <vt:lpstr>Calibri</vt:lpstr>
      <vt:lpstr>Consolas</vt:lpstr>
      <vt:lpstr>Garamond</vt:lpstr>
      <vt:lpstr>Office Theme</vt:lpstr>
      <vt:lpstr>PPT Graphics</vt:lpstr>
      <vt:lpstr>Constellations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1750</cp:revision>
  <cp:lastPrinted>2019-03-22T12:40:58Z</cp:lastPrinted>
  <dcterms:created xsi:type="dcterms:W3CDTF">2019-03-15T11:17:06Z</dcterms:created>
  <dcterms:modified xsi:type="dcterms:W3CDTF">2019-05-01T11:21:41Z</dcterms:modified>
</cp:coreProperties>
</file>