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3" r:id="rId4"/>
    <p:sldId id="331" r:id="rId5"/>
    <p:sldId id="332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cnop-together4-sysfp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cnop-together4-layfp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cnop-together4-3d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cnop-together4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CNOP-Together4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2" name="cnop-together4">
            <a:extLst>
              <a:ext uri="{FF2B5EF4-FFF2-40B4-BE49-F238E27FC236}">
                <a16:creationId xmlns:a16="http://schemas.microsoft.com/office/drawing/2014/main" id="{AFA3E98C-86DD-4E56-AF20-C1DD365D765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CB80BC3B-68CF-418C-A781-4B2BB68E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FB59D795-5703-459D-91EF-6A35121E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1-phy">
              <a:extLst>
                <a:ext uri="{FF2B5EF4-FFF2-40B4-BE49-F238E27FC236}">
                  <a16:creationId xmlns:a16="http://schemas.microsoft.com/office/drawing/2014/main" id="{59E1FD54-D96B-4965-93DB-236CC41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11-phy-full">
              <a:extLst>
                <a:ext uri="{FF2B5EF4-FFF2-40B4-BE49-F238E27FC236}">
                  <a16:creationId xmlns:a16="http://schemas.microsoft.com/office/drawing/2014/main" id="{BF78343C-ABCB-4CB3-8533-62FA3D388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12-axis-text">
              <a:extLst>
                <a:ext uri="{FF2B5EF4-FFF2-40B4-BE49-F238E27FC236}">
                  <a16:creationId xmlns:a16="http://schemas.microsoft.com/office/drawing/2014/main" id="{3E550A10-617C-4960-A6A5-0F053F0F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12-system-names">
              <a:extLst>
                <a:ext uri="{FF2B5EF4-FFF2-40B4-BE49-F238E27FC236}">
                  <a16:creationId xmlns:a16="http://schemas.microsoft.com/office/drawing/2014/main" id="{BA948825-39C5-4C7B-9A01-10340522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0-system-blue">
              <a:extLst>
                <a:ext uri="{FF2B5EF4-FFF2-40B4-BE49-F238E27FC236}">
                  <a16:creationId xmlns:a16="http://schemas.microsoft.com/office/drawing/2014/main" id="{F1BEC561-EA12-415F-B748-5AB52F576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433B0ED5-09B0-48DD-929C-F4D5E6EF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1E2012EA-0422-4EFB-9AEC-A000AB38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79FCF75-658F-4C23-8ED4-390C49B1A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0-layer-blue">
              <a:extLst>
                <a:ext uri="{FF2B5EF4-FFF2-40B4-BE49-F238E27FC236}">
                  <a16:creationId xmlns:a16="http://schemas.microsoft.com/office/drawing/2014/main" id="{9E3C588E-618D-4761-98C7-9B5E4B997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2F9192F8-252F-4116-836B-0D2A1C5A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96364813-F7CE-4C4C-ABBD-849FC75B3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C0FFA04C-B440-48B1-862F-3EA10138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A85195CA-BCCA-46FF-BD0B-F07C354B0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737A9EEE-8DB7-4A59-A485-A25B14D8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12803068-94D3-40A7-994A-B32CF1566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0" name="32-name">
              <a:extLst>
                <a:ext uri="{FF2B5EF4-FFF2-40B4-BE49-F238E27FC236}">
                  <a16:creationId xmlns:a16="http://schemas.microsoft.com/office/drawing/2014/main" id="{3317E7A5-5A52-4CBC-81BA-EAF42579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D9F757B4-69BA-4864-A3A3-C86C2F6AD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0-process-blue">
              <a:extLst>
                <a:ext uri="{FF2B5EF4-FFF2-40B4-BE49-F238E27FC236}">
                  <a16:creationId xmlns:a16="http://schemas.microsoft.com/office/drawing/2014/main" id="{9F556AED-A4A8-4242-AEFA-E6D762DF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F708D2BD-F5E2-43DC-826E-968EDC14C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794DB55D-B89C-4BC2-B72B-76F2E2EC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DD60003B-2F27-47F5-94ED-AD3CBDC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2-acr-color">
              <a:extLst>
                <a:ext uri="{FF2B5EF4-FFF2-40B4-BE49-F238E27FC236}">
                  <a16:creationId xmlns:a16="http://schemas.microsoft.com/office/drawing/2014/main" id="{8DC8692A-75FE-46F4-BBF5-4A2BD4F6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2-name">
              <a:extLst>
                <a:ext uri="{FF2B5EF4-FFF2-40B4-BE49-F238E27FC236}">
                  <a16:creationId xmlns:a16="http://schemas.microsoft.com/office/drawing/2014/main" id="{10991A88-AA26-42D5-9D45-3C84E31EF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6" name="42-name-color">
              <a:extLst>
                <a:ext uri="{FF2B5EF4-FFF2-40B4-BE49-F238E27FC236}">
                  <a16:creationId xmlns:a16="http://schemas.microsoft.com/office/drawing/2014/main" id="{77FE1345-54D1-4534-96D8-86A8250CB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2FC87EFC-E5E0-4528-A29E-191F22B3F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0" name="44-edge-layer">
              <a:extLst>
                <a:ext uri="{FF2B5EF4-FFF2-40B4-BE49-F238E27FC236}">
                  <a16:creationId xmlns:a16="http://schemas.microsoft.com/office/drawing/2014/main" id="{C54303B0-C6B0-4DCC-AE09-B21B30F2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3" name="cnop-together4-sysfp">
            <a:extLst>
              <a:ext uri="{FF2B5EF4-FFF2-40B4-BE49-F238E27FC236}">
                <a16:creationId xmlns:a16="http://schemas.microsoft.com/office/drawing/2014/main" id="{F5CD62C4-78FB-41BD-B1AC-9DE4595D1B1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3E4E2177-03DD-4870-9812-1CF052F7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2DEB92DD-A6EA-4661-B5F8-52263EB9D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8460FEB7-CFD7-4FBF-B3F5-BBA7D6EB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B0204784-183D-4F40-9239-229E5141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" name="cnop-together4-layfp">
            <a:extLst>
              <a:ext uri="{FF2B5EF4-FFF2-40B4-BE49-F238E27FC236}">
                <a16:creationId xmlns:a16="http://schemas.microsoft.com/office/drawing/2014/main" id="{4A49913A-5D81-4250-8895-07B11124C15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88699603-A09A-4EE0-9F57-9D40635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8A3321BA-0C97-43E9-979C-F648EBA4F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A07E705F-675F-4F61-92FC-D883F18B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6FE0EA03-6F5A-4396-A483-05E16D116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3ADE83D4-DF25-46F9-AF32-BE4EC7CFD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4760A4EB-677A-4ED9-AA35-94CF3415D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" name="cnop-together4-3d">
            <a:extLst>
              <a:ext uri="{FF2B5EF4-FFF2-40B4-BE49-F238E27FC236}">
                <a16:creationId xmlns:a16="http://schemas.microsoft.com/office/drawing/2014/main" id="{81A3BF97-ECF1-40FD-A6FA-D71C6902AE4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15424"/>
            <a:ext cx="12192000" cy="3627151"/>
            <a:chOff x="0" y="1615424"/>
            <a:chExt cx="12192000" cy="3627151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E626FFEE-AC88-45A5-82E5-96837EDF4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4595F7EA-AA1A-4782-BE72-E0ADF92D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CE620EEE-51F1-4F35-8FCC-5B6B8138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7BC266FB-9AE2-421C-80E8-E3CA6F9AF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A1F2AF5C-62A3-43E0-85E1-484C7C648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3FCD532A-57CE-449F-9502-C087A991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7E979AF3-521D-49C9-AA50-58A31BDEE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0B876DC0-0D5C-4315-9F27-220FB900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F208B5ED-B556-4279-961A-F741090A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E6723101-708B-49E3-B635-C8C7576D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FDB11D69-9451-4712-A02D-E6A26052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5D1F6B88-D6FB-487E-A2EF-5B4C15E5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5424"/>
              <a:ext cx="12192000" cy="362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8AD8-860E-4E61-B0DD-73084F3F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81-design-top">
            <a:extLst>
              <a:ext uri="{FF2B5EF4-FFF2-40B4-BE49-F238E27FC236}">
                <a16:creationId xmlns:a16="http://schemas.microsoft.com/office/drawing/2014/main" id="{83F876EE-F195-4838-95CB-8A766FD1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555025"/>
            <a:ext cx="12191996" cy="1747949"/>
          </a:xfrm>
          <a:prstGeom prst="rect">
            <a:avLst/>
          </a:prstGeom>
        </p:spPr>
      </p:pic>
      <p:pic>
        <p:nvPicPr>
          <p:cNvPr id="6" name="82-design-bottom">
            <a:extLst>
              <a:ext uri="{FF2B5EF4-FFF2-40B4-BE49-F238E27FC236}">
                <a16:creationId xmlns:a16="http://schemas.microsoft.com/office/drawing/2014/main" id="{97D0AEAE-203A-4F21-A542-6469BB6EE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838"/>
            <a:ext cx="12192000" cy="9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2681</TotalTime>
  <Words>24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CNOP-Together4</vt:lpstr>
      <vt:lpstr>Network Schema</vt:lpstr>
      <vt:lpstr>System Fingerprints</vt:lpstr>
      <vt:lpstr>Layer Fingerprint</vt:lpstr>
      <vt:lpstr>3D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1823</cp:revision>
  <cp:lastPrinted>2019-03-22T12:40:58Z</cp:lastPrinted>
  <dcterms:created xsi:type="dcterms:W3CDTF">2019-03-15T11:17:06Z</dcterms:created>
  <dcterms:modified xsi:type="dcterms:W3CDTF">2019-05-17T08:46:40Z</dcterms:modified>
</cp:coreProperties>
</file>