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cnop-wifi1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cnop-wifi1-sysfp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cnop-wifi1-layfp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cnop-wifi1-3d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cnop-wifi1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CNOP-WiFi1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59" name="cnop-wifi1">
            <a:extLst>
              <a:ext uri="{FF2B5EF4-FFF2-40B4-BE49-F238E27FC236}">
                <a16:creationId xmlns:a16="http://schemas.microsoft.com/office/drawing/2014/main" id="{2EC2D115-90E4-40CF-9486-5598D7791686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44" name="00-frame">
              <a:extLst>
                <a:ext uri="{FF2B5EF4-FFF2-40B4-BE49-F238E27FC236}">
                  <a16:creationId xmlns:a16="http://schemas.microsoft.com/office/drawing/2014/main" id="{E3E496EB-CE0B-4227-B921-5DFA05DA5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6" name="10-grid">
              <a:extLst>
                <a:ext uri="{FF2B5EF4-FFF2-40B4-BE49-F238E27FC236}">
                  <a16:creationId xmlns:a16="http://schemas.microsoft.com/office/drawing/2014/main" id="{A5A76778-D5D8-4E02-BE16-5EE257736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8" name="11-phy">
              <a:extLst>
                <a:ext uri="{FF2B5EF4-FFF2-40B4-BE49-F238E27FC236}">
                  <a16:creationId xmlns:a16="http://schemas.microsoft.com/office/drawing/2014/main" id="{AC9ED575-F8C4-4A69-8709-B5B03EC73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0" name="11-phy-full">
              <a:extLst>
                <a:ext uri="{FF2B5EF4-FFF2-40B4-BE49-F238E27FC236}">
                  <a16:creationId xmlns:a16="http://schemas.microsoft.com/office/drawing/2014/main" id="{8DE2DE58-47E5-48B8-B279-01E553D3D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2" name="12-axis-text">
              <a:extLst>
                <a:ext uri="{FF2B5EF4-FFF2-40B4-BE49-F238E27FC236}">
                  <a16:creationId xmlns:a16="http://schemas.microsoft.com/office/drawing/2014/main" id="{4C4F376D-7ADB-4400-A2EB-E810A7898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4" name="12-system-names">
              <a:extLst>
                <a:ext uri="{FF2B5EF4-FFF2-40B4-BE49-F238E27FC236}">
                  <a16:creationId xmlns:a16="http://schemas.microsoft.com/office/drawing/2014/main" id="{A4C54BFE-3C7B-43C4-8B5D-0775EEA0B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6" name="20-system-blue">
              <a:extLst>
                <a:ext uri="{FF2B5EF4-FFF2-40B4-BE49-F238E27FC236}">
                  <a16:creationId xmlns:a16="http://schemas.microsoft.com/office/drawing/2014/main" id="{591A7FB4-6F03-4155-828F-5AE0CE384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8C64CAC4-365D-41A8-9A90-9ADC820F9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3" name="20-system-grey">
              <a:extLst>
                <a:ext uri="{FF2B5EF4-FFF2-40B4-BE49-F238E27FC236}">
                  <a16:creationId xmlns:a16="http://schemas.microsoft.com/office/drawing/2014/main" id="{4A9C76F1-B96D-4279-9E60-8D825D839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" name="21-cells">
              <a:extLst>
                <a:ext uri="{FF2B5EF4-FFF2-40B4-BE49-F238E27FC236}">
                  <a16:creationId xmlns:a16="http://schemas.microsoft.com/office/drawing/2014/main" id="{8A7D9DA4-25FF-4B83-96E4-F6A24850A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8" name="30-layer-blue">
              <a:extLst>
                <a:ext uri="{FF2B5EF4-FFF2-40B4-BE49-F238E27FC236}">
                  <a16:creationId xmlns:a16="http://schemas.microsoft.com/office/drawing/2014/main" id="{F7170421-DDCF-4E98-9EFF-5222AEE12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" name="30-layer-color">
              <a:extLst>
                <a:ext uri="{FF2B5EF4-FFF2-40B4-BE49-F238E27FC236}">
                  <a16:creationId xmlns:a16="http://schemas.microsoft.com/office/drawing/2014/main" id="{E38AA0B5-74D3-4DC8-A655-805BDF6A2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94AD7C8A-7498-41AB-B8E5-09A0A5217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4" name="31-frame">
              <a:extLst>
                <a:ext uri="{FF2B5EF4-FFF2-40B4-BE49-F238E27FC236}">
                  <a16:creationId xmlns:a16="http://schemas.microsoft.com/office/drawing/2014/main" id="{99A054E8-B7F1-4614-BCA6-F899CC7F1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6" name="31-frame-color">
              <a:extLst>
                <a:ext uri="{FF2B5EF4-FFF2-40B4-BE49-F238E27FC236}">
                  <a16:creationId xmlns:a16="http://schemas.microsoft.com/office/drawing/2014/main" id="{4DAE9F55-E924-45E5-B86D-31FFEA57A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8" name="32-acr">
              <a:extLst>
                <a:ext uri="{FF2B5EF4-FFF2-40B4-BE49-F238E27FC236}">
                  <a16:creationId xmlns:a16="http://schemas.microsoft.com/office/drawing/2014/main" id="{2CD88640-1239-4809-ACED-BEE2570F4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DE70EAD6-D198-46EE-B78E-E6C6533FC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2" name="32-name">
              <a:extLst>
                <a:ext uri="{FF2B5EF4-FFF2-40B4-BE49-F238E27FC236}">
                  <a16:creationId xmlns:a16="http://schemas.microsoft.com/office/drawing/2014/main" id="{3C9FF940-869A-478E-A0B3-857E5634F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63A70F43-9CD9-4A99-8B10-705B2157A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BDB99423-BEF6-4B76-8F55-C3467A4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8" name="40-process-color">
              <a:extLst>
                <a:ext uri="{FF2B5EF4-FFF2-40B4-BE49-F238E27FC236}">
                  <a16:creationId xmlns:a16="http://schemas.microsoft.com/office/drawing/2014/main" id="{1F7A1043-EE2D-4A80-BCAA-46C49C2C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0" name="40-process-grey">
              <a:extLst>
                <a:ext uri="{FF2B5EF4-FFF2-40B4-BE49-F238E27FC236}">
                  <a16:creationId xmlns:a16="http://schemas.microsoft.com/office/drawing/2014/main" id="{321E448D-9D0E-4250-8103-60BCEA7EF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A1544439-588A-41DE-AB88-8D95029C2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4" name="42-acr-color">
              <a:extLst>
                <a:ext uri="{FF2B5EF4-FFF2-40B4-BE49-F238E27FC236}">
                  <a16:creationId xmlns:a16="http://schemas.microsoft.com/office/drawing/2014/main" id="{7ACF85DB-3D6D-49B5-A94B-318393B36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6" name="42-name">
              <a:extLst>
                <a:ext uri="{FF2B5EF4-FFF2-40B4-BE49-F238E27FC236}">
                  <a16:creationId xmlns:a16="http://schemas.microsoft.com/office/drawing/2014/main" id="{62E49FEC-4087-4A5A-A5A6-B14303F71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8" name="42-name-color">
              <a:extLst>
                <a:ext uri="{FF2B5EF4-FFF2-40B4-BE49-F238E27FC236}">
                  <a16:creationId xmlns:a16="http://schemas.microsoft.com/office/drawing/2014/main" id="{3292944F-79C1-45AA-9E34-57195D8FD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B1FC06B1-3DF7-49C1-8AC2-5E87EFFBD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2" name="44-edge-layer">
              <a:extLst>
                <a:ext uri="{FF2B5EF4-FFF2-40B4-BE49-F238E27FC236}">
                  <a16:creationId xmlns:a16="http://schemas.microsoft.com/office/drawing/2014/main" id="{F64E131F-4CA7-40AA-AC75-29EC77D3B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cnop-wifi1-sysfp">
            <a:extLst>
              <a:ext uri="{FF2B5EF4-FFF2-40B4-BE49-F238E27FC236}">
                <a16:creationId xmlns:a16="http://schemas.microsoft.com/office/drawing/2014/main" id="{1085E8D4-5144-4894-92C1-429A4FA5B9B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8" name="51-sysfp-bu-circle">
              <a:extLst>
                <a:ext uri="{FF2B5EF4-FFF2-40B4-BE49-F238E27FC236}">
                  <a16:creationId xmlns:a16="http://schemas.microsoft.com/office/drawing/2014/main" id="{4035DCE2-064D-4A1B-8472-9E8DB2F48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" name="51-sysfp-bu-octagon">
              <a:extLst>
                <a:ext uri="{FF2B5EF4-FFF2-40B4-BE49-F238E27FC236}">
                  <a16:creationId xmlns:a16="http://schemas.microsoft.com/office/drawing/2014/main" id="{5CE18EF3-B47E-439A-AFA8-8A433CD4A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" name="52-sysfp-td-circle">
              <a:extLst>
                <a:ext uri="{FF2B5EF4-FFF2-40B4-BE49-F238E27FC236}">
                  <a16:creationId xmlns:a16="http://schemas.microsoft.com/office/drawing/2014/main" id="{3AA8E071-1FAB-4786-A6CB-A8C668829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" name="52-sysfp-td-octagon">
              <a:extLst>
                <a:ext uri="{FF2B5EF4-FFF2-40B4-BE49-F238E27FC236}">
                  <a16:creationId xmlns:a16="http://schemas.microsoft.com/office/drawing/2014/main" id="{9ABE1A4C-BB00-4849-A45D-458D7A6C1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cnop-wifi1-layfp">
            <a:extLst>
              <a:ext uri="{FF2B5EF4-FFF2-40B4-BE49-F238E27FC236}">
                <a16:creationId xmlns:a16="http://schemas.microsoft.com/office/drawing/2014/main" id="{FD39A0DA-C6CB-4412-95BF-118C9EEF90AD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14" name="61-layfp-blue">
              <a:extLst>
                <a:ext uri="{FF2B5EF4-FFF2-40B4-BE49-F238E27FC236}">
                  <a16:creationId xmlns:a16="http://schemas.microsoft.com/office/drawing/2014/main" id="{E59E2105-A3A6-4209-A6B3-9134C5C37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3" name="61-layfp-color">
              <a:extLst>
                <a:ext uri="{FF2B5EF4-FFF2-40B4-BE49-F238E27FC236}">
                  <a16:creationId xmlns:a16="http://schemas.microsoft.com/office/drawing/2014/main" id="{7CC05A5F-7988-4148-AC7F-D89F4E35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6" name="61-layfp-grey">
              <a:extLst>
                <a:ext uri="{FF2B5EF4-FFF2-40B4-BE49-F238E27FC236}">
                  <a16:creationId xmlns:a16="http://schemas.microsoft.com/office/drawing/2014/main" id="{2B9E4A6A-BF97-4929-B202-7F870B390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8" name="62-layfp-process-blue">
              <a:extLst>
                <a:ext uri="{FF2B5EF4-FFF2-40B4-BE49-F238E27FC236}">
                  <a16:creationId xmlns:a16="http://schemas.microsoft.com/office/drawing/2014/main" id="{3C92D651-184A-42D5-9F02-ADE5904D8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" name="62-layfp-process-color">
              <a:extLst>
                <a:ext uri="{FF2B5EF4-FFF2-40B4-BE49-F238E27FC236}">
                  <a16:creationId xmlns:a16="http://schemas.microsoft.com/office/drawing/2014/main" id="{AAE27629-B001-4CAD-BC65-39D3F4BC1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2" name="62-layfp-process-grey">
              <a:extLst>
                <a:ext uri="{FF2B5EF4-FFF2-40B4-BE49-F238E27FC236}">
                  <a16:creationId xmlns:a16="http://schemas.microsoft.com/office/drawing/2014/main" id="{16D0468A-B2A0-4236-BE6D-F08B70CE0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7" name="cnop-wifi1-3d">
            <a:extLst>
              <a:ext uri="{FF2B5EF4-FFF2-40B4-BE49-F238E27FC236}">
                <a16:creationId xmlns:a16="http://schemas.microsoft.com/office/drawing/2014/main" id="{2BEFF172-035D-4649-B257-44D03DE1B3D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691329"/>
            <a:ext cx="12192000" cy="3475340"/>
            <a:chOff x="0" y="1691329"/>
            <a:chExt cx="12192000" cy="3475340"/>
          </a:xfrm>
        </p:grpSpPr>
        <p:pic>
          <p:nvPicPr>
            <p:cNvPr id="22" name="71-3d-cube-phy">
              <a:extLst>
                <a:ext uri="{FF2B5EF4-FFF2-40B4-BE49-F238E27FC236}">
                  <a16:creationId xmlns:a16="http://schemas.microsoft.com/office/drawing/2014/main" id="{A0808F45-447D-4E2B-9D84-6866D071C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691329"/>
              <a:ext cx="12191997" cy="3475340"/>
            </a:xfrm>
            <a:prstGeom prst="rect">
              <a:avLst/>
            </a:prstGeom>
          </p:spPr>
        </p:pic>
        <p:pic>
          <p:nvPicPr>
            <p:cNvPr id="24" name="72-3d-cube-blue">
              <a:extLst>
                <a:ext uri="{FF2B5EF4-FFF2-40B4-BE49-F238E27FC236}">
                  <a16:creationId xmlns:a16="http://schemas.microsoft.com/office/drawing/2014/main" id="{F3CB48EE-BF33-4615-BDD7-89B7BF7CD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26" name="72-3d-cube-color">
              <a:extLst>
                <a:ext uri="{FF2B5EF4-FFF2-40B4-BE49-F238E27FC236}">
                  <a16:creationId xmlns:a16="http://schemas.microsoft.com/office/drawing/2014/main" id="{864BF57A-658E-450D-9679-07B6A32E5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3" name="72-3d-cube-grey">
              <a:extLst>
                <a:ext uri="{FF2B5EF4-FFF2-40B4-BE49-F238E27FC236}">
                  <a16:creationId xmlns:a16="http://schemas.microsoft.com/office/drawing/2014/main" id="{21ADA3A1-C8B0-4DDF-803A-0BDCCD327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1329"/>
              <a:ext cx="12192000" cy="3475340"/>
            </a:xfrm>
            <a:prstGeom prst="rect">
              <a:avLst/>
            </a:prstGeom>
          </p:spPr>
        </p:pic>
        <p:pic>
          <p:nvPicPr>
            <p:cNvPr id="6" name="73-3d-cylinder-phy">
              <a:extLst>
                <a:ext uri="{FF2B5EF4-FFF2-40B4-BE49-F238E27FC236}">
                  <a16:creationId xmlns:a16="http://schemas.microsoft.com/office/drawing/2014/main" id="{57DF43C3-9375-48F3-97A1-3EC35FE13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691329"/>
              <a:ext cx="12191997" cy="3475340"/>
            </a:xfrm>
            <a:prstGeom prst="rect">
              <a:avLst/>
            </a:prstGeom>
          </p:spPr>
        </p:pic>
        <p:pic>
          <p:nvPicPr>
            <p:cNvPr id="8" name="74-3d-cylinder-blue">
              <a:extLst>
                <a:ext uri="{FF2B5EF4-FFF2-40B4-BE49-F238E27FC236}">
                  <a16:creationId xmlns:a16="http://schemas.microsoft.com/office/drawing/2014/main" id="{B5C3AAF8-514F-4ED2-8F36-287403A1C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691329"/>
              <a:ext cx="12191997" cy="3475340"/>
            </a:xfrm>
            <a:prstGeom prst="rect">
              <a:avLst/>
            </a:prstGeom>
          </p:spPr>
        </p:pic>
        <p:pic>
          <p:nvPicPr>
            <p:cNvPr id="10" name="74-3d-cylinder-color">
              <a:extLst>
                <a:ext uri="{FF2B5EF4-FFF2-40B4-BE49-F238E27FC236}">
                  <a16:creationId xmlns:a16="http://schemas.microsoft.com/office/drawing/2014/main" id="{99E0362F-2237-4CFF-8E3B-453BD6B5F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691329"/>
              <a:ext cx="12191997" cy="3475340"/>
            </a:xfrm>
            <a:prstGeom prst="rect">
              <a:avLst/>
            </a:prstGeom>
          </p:spPr>
        </p:pic>
        <p:pic>
          <p:nvPicPr>
            <p:cNvPr id="12" name="74-3d-cylinder-grey">
              <a:extLst>
                <a:ext uri="{FF2B5EF4-FFF2-40B4-BE49-F238E27FC236}">
                  <a16:creationId xmlns:a16="http://schemas.microsoft.com/office/drawing/2014/main" id="{040B819C-FA8E-4105-B357-EF42CCDDE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691329"/>
              <a:ext cx="12191997" cy="3475340"/>
            </a:xfrm>
            <a:prstGeom prst="rect">
              <a:avLst/>
            </a:prstGeom>
          </p:spPr>
        </p:pic>
        <p:pic>
          <p:nvPicPr>
            <p:cNvPr id="14" name="75-3d-prism-phy">
              <a:extLst>
                <a:ext uri="{FF2B5EF4-FFF2-40B4-BE49-F238E27FC236}">
                  <a16:creationId xmlns:a16="http://schemas.microsoft.com/office/drawing/2014/main" id="{4878FD9D-AA39-40E5-8561-BC55AE01E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691329"/>
              <a:ext cx="12191997" cy="3475340"/>
            </a:xfrm>
            <a:prstGeom prst="rect">
              <a:avLst/>
            </a:prstGeom>
          </p:spPr>
        </p:pic>
        <p:pic>
          <p:nvPicPr>
            <p:cNvPr id="16" name="76-3d-prism-blue">
              <a:extLst>
                <a:ext uri="{FF2B5EF4-FFF2-40B4-BE49-F238E27FC236}">
                  <a16:creationId xmlns:a16="http://schemas.microsoft.com/office/drawing/2014/main" id="{1EFCE472-9E5D-452D-9789-84D6A8303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691329"/>
              <a:ext cx="12191997" cy="3475340"/>
            </a:xfrm>
            <a:prstGeom prst="rect">
              <a:avLst/>
            </a:prstGeom>
          </p:spPr>
        </p:pic>
        <p:pic>
          <p:nvPicPr>
            <p:cNvPr id="18" name="76-3d-prism-color">
              <a:extLst>
                <a:ext uri="{FF2B5EF4-FFF2-40B4-BE49-F238E27FC236}">
                  <a16:creationId xmlns:a16="http://schemas.microsoft.com/office/drawing/2014/main" id="{E4F4EB01-25A8-4D2F-BA27-D2383535F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691329"/>
              <a:ext cx="12191997" cy="3475340"/>
            </a:xfrm>
            <a:prstGeom prst="rect">
              <a:avLst/>
            </a:prstGeom>
          </p:spPr>
        </p:pic>
        <p:pic>
          <p:nvPicPr>
            <p:cNvPr id="20" name="76-3d-prism-grey">
              <a:extLst>
                <a:ext uri="{FF2B5EF4-FFF2-40B4-BE49-F238E27FC236}">
                  <a16:creationId xmlns:a16="http://schemas.microsoft.com/office/drawing/2014/main" id="{A5E9ABCD-7114-43F6-BCCB-74B59C45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691329"/>
              <a:ext cx="12191997" cy="3475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2654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CNOP-WiFi1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1780</cp:revision>
  <cp:lastPrinted>2019-03-22T12:40:58Z</cp:lastPrinted>
  <dcterms:created xsi:type="dcterms:W3CDTF">2019-03-15T11:17:06Z</dcterms:created>
  <dcterms:modified xsi:type="dcterms:W3CDTF">2019-05-17T08:47:17Z</dcterms:modified>
</cp:coreProperties>
</file>