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29" r:id="rId2"/>
    <p:sldId id="330" r:id="rId3"/>
    <p:sldId id="333" r:id="rId4"/>
    <p:sldId id="331" r:id="rId5"/>
    <p:sldId id="33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BA90"/>
    <a:srgbClr val="304668"/>
    <a:srgbClr val="EBE2D4"/>
    <a:srgbClr val="B89878"/>
    <a:srgbClr val="C0C0C0"/>
    <a:srgbClr val="CFB997"/>
    <a:srgbClr val="B89866"/>
    <a:srgbClr val="EBB2D4"/>
    <a:srgbClr val="EBBED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83669" autoAdjust="0"/>
  </p:normalViewPr>
  <p:slideViewPr>
    <p:cSldViewPr showGuides="1">
      <p:cViewPr varScale="1">
        <p:scale>
          <a:sx n="85" d="100"/>
          <a:sy n="85" d="100"/>
        </p:scale>
        <p:origin x="114" y="3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006"/>
    </p:cViewPr>
  </p:sorterViewPr>
  <p:notesViewPr>
    <p:cSldViewPr showGuides="1">
      <p:cViewPr varScale="1">
        <p:scale>
          <a:sx n="88" d="100"/>
          <a:sy n="88" d="100"/>
        </p:scale>
        <p:origin x="213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0A7F912-D972-4C31-B690-0F7816E5ED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84398-9E64-4F9D-83CE-2264A44418E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/>
              <a:t>21 March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893BC-8B94-41D3-AE67-94D635C02D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A511E-0CC3-4D59-B550-81CFA6F137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12C0E-61A1-487B-8399-DB493AC7DD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737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/>
              <a:t>21 March 2019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85300-C72F-45F2-B83D-D9C47DA16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48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1pPr>
    <a:lvl2pPr marL="174625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2pPr>
    <a:lvl3pPr marL="358775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3pPr>
    <a:lvl4pPr marL="533400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4pPr>
    <a:lvl5pPr marL="719138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rina-2br-ir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56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rina-2br-ir-sysfp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3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rina-2br-ir-layfp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47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rina-2br-ir-3d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85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"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rk-background">
            <a:extLst>
              <a:ext uri="{FF2B5EF4-FFF2-40B4-BE49-F238E27FC236}">
                <a16:creationId xmlns:a16="http://schemas.microsoft.com/office/drawing/2014/main" id="{0553587C-202D-450A-814C-23D4D5C0C936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304668"/>
          </a:solidFill>
          <a:ln w="38100" cmpd="tri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eparator">
            <a:extLst>
              <a:ext uri="{FF2B5EF4-FFF2-40B4-BE49-F238E27FC236}">
                <a16:creationId xmlns:a16="http://schemas.microsoft.com/office/drawing/2014/main" id="{D1AE291E-B96D-40A6-A4BB-751073E5DA24}"/>
              </a:ext>
            </a:extLst>
          </p:cNvPr>
          <p:cNvCxnSpPr/>
          <p:nvPr userDrawn="1"/>
        </p:nvCxnSpPr>
        <p:spPr>
          <a:xfrm>
            <a:off x="4656138" y="4149000"/>
            <a:ext cx="287972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AF5C328A-9DF1-4D93-A357-BD2D6E16272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34400"/>
            <a:ext cx="9144000" cy="1576561"/>
          </a:xfrm>
        </p:spPr>
        <p:txBody>
          <a:bodyPr/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&lt;Your Sub-Title&gt;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3200"/>
            <a:ext cx="9144000" cy="2840400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&lt;Your Presentation Title&gt;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5E0244-EF6F-47F0-965E-5CFF77372D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935" y="6381328"/>
            <a:ext cx="1147411" cy="42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1086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4" name="right-content">
            <a:extLst>
              <a:ext uri="{FF2B5EF4-FFF2-40B4-BE49-F238E27FC236}">
                <a16:creationId xmlns:a16="http://schemas.microsoft.com/office/drawing/2014/main" id="{500C1CDF-B194-4615-9116-314023E0D6D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9200" y="2018417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right-heading">
            <a:extLst>
              <a:ext uri="{FF2B5EF4-FFF2-40B4-BE49-F238E27FC236}">
                <a16:creationId xmlns:a16="http://schemas.microsoft.com/office/drawing/2014/main" id="{2F35EBCC-0810-47E6-A68E-5BBD8A2A8D7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6" name="left-content">
            <a:extLst>
              <a:ext uri="{FF2B5EF4-FFF2-40B4-BE49-F238E27FC236}">
                <a16:creationId xmlns:a16="http://schemas.microsoft.com/office/drawing/2014/main" id="{3AC3DB18-A0EA-4E4B-B9CA-529F3910C64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6400" y="2018418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left-heading">
            <a:extLst>
              <a:ext uri="{FF2B5EF4-FFF2-40B4-BE49-F238E27FC236}">
                <a16:creationId xmlns:a16="http://schemas.microsoft.com/office/drawing/2014/main" id="{FA02F377-261D-433D-A0D6-4D11FDE1D2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18" name="right-content">
            <a:extLst>
              <a:ext uri="{FF2B5EF4-FFF2-40B4-BE49-F238E27FC236}">
                <a16:creationId xmlns:a16="http://schemas.microsoft.com/office/drawing/2014/main" id="{C01E7CE9-D251-4C81-8CA8-B1B7AD22D66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379200" y="4797151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9" name="right-heading">
            <a:extLst>
              <a:ext uri="{FF2B5EF4-FFF2-40B4-BE49-F238E27FC236}">
                <a16:creationId xmlns:a16="http://schemas.microsoft.com/office/drawing/2014/main" id="{6C457ADB-71D2-463C-AE6B-C21541CCB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9200" y="4060334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D?</a:t>
            </a:r>
          </a:p>
        </p:txBody>
      </p:sp>
      <p:sp>
        <p:nvSpPr>
          <p:cNvPr id="20" name="left-content">
            <a:extLst>
              <a:ext uri="{FF2B5EF4-FFF2-40B4-BE49-F238E27FC236}">
                <a16:creationId xmlns:a16="http://schemas.microsoft.com/office/drawing/2014/main" id="{3690EC4C-6508-421D-911A-7DA58D3FA71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56400" y="4797152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21" name="left-heading">
            <a:extLst>
              <a:ext uri="{FF2B5EF4-FFF2-40B4-BE49-F238E27FC236}">
                <a16:creationId xmlns:a16="http://schemas.microsoft.com/office/drawing/2014/main" id="{38203C3C-CDEF-4104-9226-5984102B047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6400" y="4060334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C?</a:t>
            </a:r>
          </a:p>
        </p:txBody>
      </p:sp>
    </p:spTree>
    <p:extLst>
      <p:ext uri="{BB962C8B-B14F-4D97-AF65-F5344CB8AC3E}">
        <p14:creationId xmlns:p14="http://schemas.microsoft.com/office/powerpoint/2010/main" val="1684079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, Heading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5" name="right-heading">
            <a:extLst>
              <a:ext uri="{FF2B5EF4-FFF2-40B4-BE49-F238E27FC236}">
                <a16:creationId xmlns:a16="http://schemas.microsoft.com/office/drawing/2014/main" id="{2F35EBCC-0810-47E6-A68E-5BBD8A2A8D7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7" name="left-heading">
            <a:extLst>
              <a:ext uri="{FF2B5EF4-FFF2-40B4-BE49-F238E27FC236}">
                <a16:creationId xmlns:a16="http://schemas.microsoft.com/office/drawing/2014/main" id="{FA02F377-261D-433D-A0D6-4D11FDE1D2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19" name="right-heading">
            <a:extLst>
              <a:ext uri="{FF2B5EF4-FFF2-40B4-BE49-F238E27FC236}">
                <a16:creationId xmlns:a16="http://schemas.microsoft.com/office/drawing/2014/main" id="{6C457ADB-71D2-463C-AE6B-C21541CCB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9200" y="4060334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D?</a:t>
            </a:r>
          </a:p>
        </p:txBody>
      </p:sp>
      <p:sp>
        <p:nvSpPr>
          <p:cNvPr id="21" name="left-heading">
            <a:extLst>
              <a:ext uri="{FF2B5EF4-FFF2-40B4-BE49-F238E27FC236}">
                <a16:creationId xmlns:a16="http://schemas.microsoft.com/office/drawing/2014/main" id="{38203C3C-CDEF-4104-9226-5984102B047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6400" y="4060334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C?</a:t>
            </a:r>
          </a:p>
        </p:txBody>
      </p:sp>
      <p:sp>
        <p:nvSpPr>
          <p:cNvPr id="11" name="a1-lc">
            <a:extLst>
              <a:ext uri="{FF2B5EF4-FFF2-40B4-BE49-F238E27FC236}">
                <a16:creationId xmlns:a16="http://schemas.microsoft.com/office/drawing/2014/main" id="{8D189516-6FC0-4F3D-AFFB-B7636FAF075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400" y="20196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2" name="Picture Placeholder 15">
            <a:extLst>
              <a:ext uri="{FF2B5EF4-FFF2-40B4-BE49-F238E27FC236}">
                <a16:creationId xmlns:a16="http://schemas.microsoft.com/office/drawing/2014/main" id="{BC5EBE1A-2DDE-4A9F-806D-362A84487C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4667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3" name="a1-lc">
            <a:extLst>
              <a:ext uri="{FF2B5EF4-FFF2-40B4-BE49-F238E27FC236}">
                <a16:creationId xmlns:a16="http://schemas.microsoft.com/office/drawing/2014/main" id="{01BC2B0D-20EC-4C82-8A8B-345AA085CE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6400" y="47988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2" name="a1-lc">
            <a:extLst>
              <a:ext uri="{FF2B5EF4-FFF2-40B4-BE49-F238E27FC236}">
                <a16:creationId xmlns:a16="http://schemas.microsoft.com/office/drawing/2014/main" id="{CDCB4DF3-8F79-4287-9CBC-CA4B9761D1F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79200" y="20211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3" name="a1-lc">
            <a:extLst>
              <a:ext uri="{FF2B5EF4-FFF2-40B4-BE49-F238E27FC236}">
                <a16:creationId xmlns:a16="http://schemas.microsoft.com/office/drawing/2014/main" id="{D1DF7267-1BFC-425E-BCF5-F339AA3695D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79200" y="48003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4" name="Picture Placeholder 15">
            <a:extLst>
              <a:ext uri="{FF2B5EF4-FFF2-40B4-BE49-F238E27FC236}">
                <a16:creationId xmlns:a16="http://schemas.microsoft.com/office/drawing/2014/main" id="{EB0E84E2-E2A5-453D-B731-35AFDADBE16E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846670" y="5705298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319B4090-0780-4983-9457-9F3294FE370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86920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6" name="Picture Placeholder 15">
            <a:extLst>
              <a:ext uri="{FF2B5EF4-FFF2-40B4-BE49-F238E27FC236}">
                <a16:creationId xmlns:a16="http://schemas.microsoft.com/office/drawing/2014/main" id="{DC2C7E87-BE75-4BDD-B455-3B2C3EBD72DF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8869200" y="5705298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7274764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8" name="left-right">
            <a:extLst>
              <a:ext uri="{FF2B5EF4-FFF2-40B4-BE49-F238E27FC236}">
                <a16:creationId xmlns:a16="http://schemas.microsoft.com/office/drawing/2014/main" id="{2D3DF983-DBFD-4085-BFDC-114B59E6943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202312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5" name="left-mid">
            <a:extLst>
              <a:ext uri="{FF2B5EF4-FFF2-40B4-BE49-F238E27FC236}">
                <a16:creationId xmlns:a16="http://schemas.microsoft.com/office/drawing/2014/main" id="{4887CAC2-C4F1-442E-B6A2-4ECC97EE702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260000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7" name="left-content">
            <a:extLst>
              <a:ext uri="{FF2B5EF4-FFF2-40B4-BE49-F238E27FC236}">
                <a16:creationId xmlns:a16="http://schemas.microsoft.com/office/drawing/2014/main" id="{EFCB6364-63F7-4558-93FA-9277AFECCE51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317688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65954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x3 C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1" name="left-right">
            <a:extLst>
              <a:ext uri="{FF2B5EF4-FFF2-40B4-BE49-F238E27FC236}">
                <a16:creationId xmlns:a16="http://schemas.microsoft.com/office/drawing/2014/main" id="{D17F9AAF-7849-4E71-A1D1-E4D09C73E621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118800" y="9792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3" name="left-mid">
            <a:extLst>
              <a:ext uri="{FF2B5EF4-FFF2-40B4-BE49-F238E27FC236}">
                <a16:creationId xmlns:a16="http://schemas.microsoft.com/office/drawing/2014/main" id="{5243986E-5C55-4731-A88F-BC6915C73DE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18800" y="28584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4" name="left-content">
            <a:extLst>
              <a:ext uri="{FF2B5EF4-FFF2-40B4-BE49-F238E27FC236}">
                <a16:creationId xmlns:a16="http://schemas.microsoft.com/office/drawing/2014/main" id="{EDA42C7B-3E08-4F18-8444-FE09D0B590F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118800" y="47340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left-right">
            <a:extLst>
              <a:ext uri="{FF2B5EF4-FFF2-40B4-BE49-F238E27FC236}">
                <a16:creationId xmlns:a16="http://schemas.microsoft.com/office/drawing/2014/main" id="{D219B526-8C95-4AD1-9C42-DA76F821F9C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2800" y="9792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6" name="left-mid">
            <a:extLst>
              <a:ext uri="{FF2B5EF4-FFF2-40B4-BE49-F238E27FC236}">
                <a16:creationId xmlns:a16="http://schemas.microsoft.com/office/drawing/2014/main" id="{C67759EE-5CF9-4255-A4B9-F70F427841E6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02800" y="28584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left-content">
            <a:extLst>
              <a:ext uri="{FF2B5EF4-FFF2-40B4-BE49-F238E27FC236}">
                <a16:creationId xmlns:a16="http://schemas.microsoft.com/office/drawing/2014/main" id="{C8F5F74A-54FB-4B75-86FE-C93ED2DC31DD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202800" y="47340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680668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C25D2A-AAC7-494A-A064-ED87FA1D8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1027789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C25D2A-AAC7-494A-A064-ED87FA1D8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646576"/>
            <a:ext cx="12192000" cy="782424"/>
          </a:xfrm>
          <a:prstGeom prst="rect">
            <a:avLst/>
          </a:prstGeom>
          <a:solidFill>
            <a:srgbClr val="D6BA90"/>
          </a:solidFill>
        </p:spPr>
        <p:txBody>
          <a:bodyPr lIns="180000" tIns="180000"/>
          <a:lstStyle>
            <a:lvl1pPr marL="0"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1813226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6905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C Block,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4AB4-F3B3-400B-8708-0B8D36F11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5B7F3B9-6724-4FAF-AB5D-97E4AC1089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800" y="3429000"/>
            <a:ext cx="11520000" cy="3168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A5F1C5-EB06-4098-A6CB-190E8D7CAF1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4963" y="1268413"/>
            <a:ext cx="11520000" cy="201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3000"/>
            </a:lvl1pPr>
            <a:lvl2pPr>
              <a:defRPr sz="2600"/>
            </a:lvl2pPr>
            <a:lvl3pPr marL="357188" indent="0">
              <a:buNone/>
              <a:defRPr sz="2600"/>
            </a:lvl3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8347810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s,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8" name="right-content">
            <a:extLst>
              <a:ext uri="{FF2B5EF4-FFF2-40B4-BE49-F238E27FC236}">
                <a16:creationId xmlns:a16="http://schemas.microsoft.com/office/drawing/2014/main" id="{983D9838-01D0-4E2A-9A74-5CF64D1730A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2016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9" name="left-content">
            <a:extLst>
              <a:ext uri="{FF2B5EF4-FFF2-40B4-BE49-F238E27FC236}">
                <a16:creationId xmlns:a16="http://schemas.microsoft.com/office/drawing/2014/main" id="{34897F21-9E08-449D-AD4A-CDAEA5403E8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2016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B9186092-5AD1-4E19-8B13-F700C6D804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800" y="3429000"/>
            <a:ext cx="11520000" cy="3168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240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-bottom">
            <a:extLst>
              <a:ext uri="{FF2B5EF4-FFF2-40B4-BE49-F238E27FC236}">
                <a16:creationId xmlns:a16="http://schemas.microsoft.com/office/drawing/2014/main" id="{65FE82A2-A931-495C-BE1E-9E2B64FE4CF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0" y="4572351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8" name="pic-middle">
            <a:extLst>
              <a:ext uri="{FF2B5EF4-FFF2-40B4-BE49-F238E27FC236}">
                <a16:creationId xmlns:a16="http://schemas.microsoft.com/office/drawing/2014/main" id="{DD8BEE31-995F-44E3-8B0D-926806AD9E8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40000" y="2381674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6" name="pic-top">
            <a:extLst>
              <a:ext uri="{FF2B5EF4-FFF2-40B4-BE49-F238E27FC236}">
                <a16:creationId xmlns:a16="http://schemas.microsoft.com/office/drawing/2014/main" id="{AE100ECB-614A-4CB9-9668-0A4C2BBC04C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40000" y="190997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10" name="option-text">
            <a:extLst>
              <a:ext uri="{FF2B5EF4-FFF2-40B4-BE49-F238E27FC236}">
                <a16:creationId xmlns:a16="http://schemas.microsoft.com/office/drawing/2014/main" id="{7C29FEB0-3E23-4F2F-A54A-C561FAD5AE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08999"/>
            <a:ext cx="4152000" cy="5472001"/>
          </a:xfrm>
        </p:spPr>
        <p:txBody>
          <a:bodyPr/>
          <a:lstStyle>
            <a:lvl1pPr marL="263525" indent="0">
              <a:buFontTx/>
              <a:buNone/>
              <a:defRPr sz="2600"/>
            </a:lvl1pPr>
            <a:lvl2pPr marL="540000" indent="-270000">
              <a:defRPr sz="2600"/>
            </a:lvl2pPr>
            <a:lvl3pPr marL="536575" indent="0">
              <a:buNone/>
              <a:defRPr/>
            </a:lvl3pPr>
            <a:lvl4pPr marL="811212" indent="0">
              <a:buNone/>
              <a:defRPr/>
            </a:lvl4pPr>
            <a:lvl5pPr marL="1347788" indent="-228600">
              <a:defRPr/>
            </a:lvl5pPr>
          </a:lstStyle>
          <a:p>
            <a:pPr lvl="0"/>
            <a:r>
              <a:rPr lang="en-US" dirty="0"/>
              <a:t>A Choice</a:t>
            </a:r>
          </a:p>
          <a:p>
            <a:pPr lvl="1"/>
            <a:r>
              <a:rPr lang="en-US" dirty="0"/>
              <a:t>An option</a:t>
            </a:r>
          </a:p>
          <a:p>
            <a:pPr lvl="2"/>
            <a:r>
              <a:rPr lang="en-US" dirty="0"/>
              <a:t>More options</a:t>
            </a:r>
          </a:p>
          <a:p>
            <a:pPr lvl="3"/>
            <a:r>
              <a:rPr lang="en-US" dirty="0"/>
              <a:t>More options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020EBA-9F4B-4B69-92DC-517289515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26311587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">
    <p:bg>
      <p:bgPr>
        <a:solidFill>
          <a:srgbClr val="B89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rk-background">
            <a:extLst>
              <a:ext uri="{FF2B5EF4-FFF2-40B4-BE49-F238E27FC236}">
                <a16:creationId xmlns:a16="http://schemas.microsoft.com/office/drawing/2014/main" id="{0553587C-202D-450A-814C-23D4D5C0C936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304668"/>
          </a:solidFill>
          <a:ln w="38100" cmpd="tri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8412"/>
            <a:ext cx="9144000" cy="2695187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&lt;Part Title&gt;</a:t>
            </a:r>
          </a:p>
        </p:txBody>
      </p:sp>
    </p:spTree>
    <p:extLst>
      <p:ext uri="{BB962C8B-B14F-4D97-AF65-F5344CB8AC3E}">
        <p14:creationId xmlns:p14="http://schemas.microsoft.com/office/powerpoint/2010/main" val="158790073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, SanSeri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-bottom">
            <a:extLst>
              <a:ext uri="{FF2B5EF4-FFF2-40B4-BE49-F238E27FC236}">
                <a16:creationId xmlns:a16="http://schemas.microsoft.com/office/drawing/2014/main" id="{65FE82A2-A931-495C-BE1E-9E2B64FE4CF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0" y="4572351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8" name="pic-middle">
            <a:extLst>
              <a:ext uri="{FF2B5EF4-FFF2-40B4-BE49-F238E27FC236}">
                <a16:creationId xmlns:a16="http://schemas.microsoft.com/office/drawing/2014/main" id="{DD8BEE31-995F-44E3-8B0D-926806AD9E8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40000" y="2381674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6" name="pic-top">
            <a:extLst>
              <a:ext uri="{FF2B5EF4-FFF2-40B4-BE49-F238E27FC236}">
                <a16:creationId xmlns:a16="http://schemas.microsoft.com/office/drawing/2014/main" id="{AE100ECB-614A-4CB9-9668-0A4C2BBC04C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40000" y="190997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10" name="option-text">
            <a:extLst>
              <a:ext uri="{FF2B5EF4-FFF2-40B4-BE49-F238E27FC236}">
                <a16:creationId xmlns:a16="http://schemas.microsoft.com/office/drawing/2014/main" id="{7C29FEB0-3E23-4F2F-A54A-C561FAD5AE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08999"/>
            <a:ext cx="4152000" cy="5472001"/>
          </a:xfrm>
        </p:spPr>
        <p:txBody>
          <a:bodyPr/>
          <a:lstStyle>
            <a:lvl1pPr marL="263525" indent="0">
              <a:buFontTx/>
              <a:buNone/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40000" indent="-270000"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536575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811212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347788" indent="-228600">
              <a:defRPr/>
            </a:lvl5pPr>
          </a:lstStyle>
          <a:p>
            <a:pPr lvl="0"/>
            <a:r>
              <a:rPr lang="en-US" dirty="0"/>
              <a:t>A Choice</a:t>
            </a:r>
          </a:p>
          <a:p>
            <a:pPr lvl="1"/>
            <a:r>
              <a:rPr lang="en-US" dirty="0"/>
              <a:t>An option</a:t>
            </a:r>
          </a:p>
          <a:p>
            <a:pPr lvl="2"/>
            <a:r>
              <a:rPr lang="en-US" dirty="0"/>
              <a:t>More options</a:t>
            </a:r>
          </a:p>
          <a:p>
            <a:pPr lvl="3"/>
            <a:r>
              <a:rPr lang="en-US" dirty="0"/>
              <a:t>More options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020EBA-9F4B-4B69-92DC-517289515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32245960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c-bottom">
            <a:extLst>
              <a:ext uri="{FF2B5EF4-FFF2-40B4-BE49-F238E27FC236}">
                <a16:creationId xmlns:a16="http://schemas.microsoft.com/office/drawing/2014/main" id="{0421B8B8-D4EE-4CCE-947A-793240D79B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8800" y="45720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7" name="thumb-bottom">
            <a:extLst>
              <a:ext uri="{FF2B5EF4-FFF2-40B4-BE49-F238E27FC236}">
                <a16:creationId xmlns:a16="http://schemas.microsoft.com/office/drawing/2014/main" id="{3A8CC996-0BA0-4639-A1AA-3019FF31987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150400" y="55440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1" name="lc-middle">
            <a:extLst>
              <a:ext uri="{FF2B5EF4-FFF2-40B4-BE49-F238E27FC236}">
                <a16:creationId xmlns:a16="http://schemas.microsoft.com/office/drawing/2014/main" id="{6775D28A-4C55-4FAD-9B24-06F2DCE1203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8800" y="23832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6" name="thumb-middle">
            <a:extLst>
              <a:ext uri="{FF2B5EF4-FFF2-40B4-BE49-F238E27FC236}">
                <a16:creationId xmlns:a16="http://schemas.microsoft.com/office/drawing/2014/main" id="{AFE41A4B-6867-4F07-9A66-4BD1DE4B996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150400" y="33624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3" name="lc-top">
            <a:extLst>
              <a:ext uri="{FF2B5EF4-FFF2-40B4-BE49-F238E27FC236}">
                <a16:creationId xmlns:a16="http://schemas.microsoft.com/office/drawing/2014/main" id="{BF42C629-814F-41B3-A328-D3A9680013D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8800" y="1908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7" name="thumb-top">
            <a:extLst>
              <a:ext uri="{FF2B5EF4-FFF2-40B4-BE49-F238E27FC236}">
                <a16:creationId xmlns:a16="http://schemas.microsoft.com/office/drawing/2014/main" id="{CF93300E-2503-4E35-AA4E-DB1237E8299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150400" y="11808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FAEB6BF-5E02-4E86-AC88-909A8DCFC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1301422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igures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3">
            <a:extLst>
              <a:ext uri="{FF2B5EF4-FFF2-40B4-BE49-F238E27FC236}">
                <a16:creationId xmlns:a16="http://schemas.microsoft.com/office/drawing/2014/main" id="{7259880B-9296-4D98-85FB-F7D7640B279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03208" y="4733496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b3</a:t>
            </a:r>
          </a:p>
        </p:txBody>
      </p:sp>
      <p:sp>
        <p:nvSpPr>
          <p:cNvPr id="25" name="b2">
            <a:extLst>
              <a:ext uri="{FF2B5EF4-FFF2-40B4-BE49-F238E27FC236}">
                <a16:creationId xmlns:a16="http://schemas.microsoft.com/office/drawing/2014/main" id="{D577D6FD-5D57-4C51-85E4-AF6D77D0B97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203208" y="2857112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DE3A7D50-73B1-4F8F-9B2C-21587FD5973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03208" y="980728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b1</a:t>
            </a:r>
          </a:p>
        </p:txBody>
      </p:sp>
      <p:sp>
        <p:nvSpPr>
          <p:cNvPr id="20" name="a3">
            <a:extLst>
              <a:ext uri="{FF2B5EF4-FFF2-40B4-BE49-F238E27FC236}">
                <a16:creationId xmlns:a16="http://schemas.microsoft.com/office/drawing/2014/main" id="{BE6C542B-237C-400F-8A68-D12DC95ED0E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0000" y="4733496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a3</a:t>
            </a:r>
          </a:p>
        </p:txBody>
      </p:sp>
      <p:sp>
        <p:nvSpPr>
          <p:cNvPr id="22" name="a2">
            <a:extLst>
              <a:ext uri="{FF2B5EF4-FFF2-40B4-BE49-F238E27FC236}">
                <a16:creationId xmlns:a16="http://schemas.microsoft.com/office/drawing/2014/main" id="{EFEC05B1-3099-4E06-9631-26AB9D2DE2A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0000" y="2857112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a2</a:t>
            </a:r>
          </a:p>
        </p:txBody>
      </p:sp>
      <p:sp>
        <p:nvSpPr>
          <p:cNvPr id="21" name="a1">
            <a:extLst>
              <a:ext uri="{FF2B5EF4-FFF2-40B4-BE49-F238E27FC236}">
                <a16:creationId xmlns:a16="http://schemas.microsoft.com/office/drawing/2014/main" id="{BC3D1B57-DF6D-4C75-BC0F-8AFA630CCCB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0000" y="980728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a1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6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37836209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igures wide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3-lc">
            <a:extLst>
              <a:ext uri="{FF2B5EF4-FFF2-40B4-BE49-F238E27FC236}">
                <a16:creationId xmlns:a16="http://schemas.microsoft.com/office/drawing/2014/main" id="{7C38D332-E2B9-484F-AB3C-46F8F7D8A36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2800" y="47355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4" name="b2-lc">
            <a:extLst>
              <a:ext uri="{FF2B5EF4-FFF2-40B4-BE49-F238E27FC236}">
                <a16:creationId xmlns:a16="http://schemas.microsoft.com/office/drawing/2014/main" id="{E7AB60A5-CEC3-4596-812D-F0C4EFA9D7A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02800" y="28563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3" name="b1-lc">
            <a:extLst>
              <a:ext uri="{FF2B5EF4-FFF2-40B4-BE49-F238E27FC236}">
                <a16:creationId xmlns:a16="http://schemas.microsoft.com/office/drawing/2014/main" id="{29293381-F523-44E9-B19C-4027D808AE8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02800" y="9807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1" name="a3-lc">
            <a:extLst>
              <a:ext uri="{FF2B5EF4-FFF2-40B4-BE49-F238E27FC236}">
                <a16:creationId xmlns:a16="http://schemas.microsoft.com/office/drawing/2014/main" id="{BA8A978E-9723-486E-A07F-DDED849B628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8800" y="47355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0" name="a2-lc">
            <a:extLst>
              <a:ext uri="{FF2B5EF4-FFF2-40B4-BE49-F238E27FC236}">
                <a16:creationId xmlns:a16="http://schemas.microsoft.com/office/drawing/2014/main" id="{F5C65CE5-327C-4EBA-9AFA-07D6FD4A1F5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00" y="28563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9" name="a1-lc">
            <a:extLst>
              <a:ext uri="{FF2B5EF4-FFF2-40B4-BE49-F238E27FC236}">
                <a16:creationId xmlns:a16="http://schemas.microsoft.com/office/drawing/2014/main" id="{89423211-2834-4B4A-8C3F-6C19433E0F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8800" y="9807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6 Figures have in common?&gt;</a:t>
            </a:r>
          </a:p>
        </p:txBody>
      </p:sp>
      <p:sp>
        <p:nvSpPr>
          <p:cNvPr id="20" name="Picture Placeholder 20">
            <a:extLst>
              <a:ext uri="{FF2B5EF4-FFF2-40B4-BE49-F238E27FC236}">
                <a16:creationId xmlns:a16="http://schemas.microsoft.com/office/drawing/2014/main" id="{58BAE3E4-A7F7-4406-9A43-5AC2775702F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082800" y="552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49C3CDF9-7D0B-4E35-9D9B-F5F0E10884F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082800" y="363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1003B46B-0C48-459E-BB20-70EE51FBDFE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082800" y="1764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3" name="Picture Placeholder 17">
            <a:extLst>
              <a:ext uri="{FF2B5EF4-FFF2-40B4-BE49-F238E27FC236}">
                <a16:creationId xmlns:a16="http://schemas.microsoft.com/office/drawing/2014/main" id="{76A00CBB-64C1-4D11-A378-A118CC04B2C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2998800" y="552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644AE967-AE2B-4396-8303-F72B2A38EF1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2998800" y="363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7F7A1505-8868-4C95-B9AD-194D2D17599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998800" y="1764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740764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umbnails 4x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7">
            <a:extLst>
              <a:ext uri="{FF2B5EF4-FFF2-40B4-BE49-F238E27FC236}">
                <a16:creationId xmlns:a16="http://schemas.microsoft.com/office/drawing/2014/main" id="{6ECDCB64-6493-4EA8-B423-F9A0301F74A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223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d7</a:t>
            </a:r>
          </a:p>
        </p:txBody>
      </p:sp>
      <p:sp>
        <p:nvSpPr>
          <p:cNvPr id="34" name="d6">
            <a:extLst>
              <a:ext uri="{FF2B5EF4-FFF2-40B4-BE49-F238E27FC236}">
                <a16:creationId xmlns:a16="http://schemas.microsoft.com/office/drawing/2014/main" id="{B21779F2-A9D9-4D50-B96E-D12339A180F9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223202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d6</a:t>
            </a:r>
          </a:p>
        </p:txBody>
      </p:sp>
      <p:sp>
        <p:nvSpPr>
          <p:cNvPr id="38" name="d5">
            <a:extLst>
              <a:ext uri="{FF2B5EF4-FFF2-40B4-BE49-F238E27FC236}">
                <a16:creationId xmlns:a16="http://schemas.microsoft.com/office/drawing/2014/main" id="{91443EBD-7F95-4518-A1DA-E78029751997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9223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d5</a:t>
            </a:r>
          </a:p>
        </p:txBody>
      </p:sp>
      <p:sp>
        <p:nvSpPr>
          <p:cNvPr id="42" name="d4">
            <a:extLst>
              <a:ext uri="{FF2B5EF4-FFF2-40B4-BE49-F238E27FC236}">
                <a16:creationId xmlns:a16="http://schemas.microsoft.com/office/drawing/2014/main" id="{4BE151B3-B7B8-4730-B933-7CD3D60BA05D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9223202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d4</a:t>
            </a:r>
          </a:p>
        </p:txBody>
      </p:sp>
      <p:sp>
        <p:nvSpPr>
          <p:cNvPr id="46" name="d3">
            <a:extLst>
              <a:ext uri="{FF2B5EF4-FFF2-40B4-BE49-F238E27FC236}">
                <a16:creationId xmlns:a16="http://schemas.microsoft.com/office/drawing/2014/main" id="{675CD700-93D6-4EFF-8CE0-5979FBDD4E50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9223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d3</a:t>
            </a:r>
          </a:p>
        </p:txBody>
      </p:sp>
      <p:sp>
        <p:nvSpPr>
          <p:cNvPr id="50" name="d2">
            <a:extLst>
              <a:ext uri="{FF2B5EF4-FFF2-40B4-BE49-F238E27FC236}">
                <a16:creationId xmlns:a16="http://schemas.microsoft.com/office/drawing/2014/main" id="{3B504252-B33D-4419-AB9D-81480B297AED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9223202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d2</a:t>
            </a:r>
          </a:p>
        </p:txBody>
      </p:sp>
      <p:sp>
        <p:nvSpPr>
          <p:cNvPr id="26" name="d1">
            <a:extLst>
              <a:ext uri="{FF2B5EF4-FFF2-40B4-BE49-F238E27FC236}">
                <a16:creationId xmlns:a16="http://schemas.microsoft.com/office/drawing/2014/main" id="{4EF0BF53-1010-4FD4-B11B-724B8FBCAD0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223202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d1</a:t>
            </a:r>
          </a:p>
        </p:txBody>
      </p:sp>
      <p:sp>
        <p:nvSpPr>
          <p:cNvPr id="29" name="c7">
            <a:extLst>
              <a:ext uri="{FF2B5EF4-FFF2-40B4-BE49-F238E27FC236}">
                <a16:creationId xmlns:a16="http://schemas.microsoft.com/office/drawing/2014/main" id="{0632DB0F-54E0-4260-8C49-30F353D4764B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99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c7</a:t>
            </a:r>
          </a:p>
        </p:txBody>
      </p:sp>
      <p:sp>
        <p:nvSpPr>
          <p:cNvPr id="33" name="c6">
            <a:extLst>
              <a:ext uri="{FF2B5EF4-FFF2-40B4-BE49-F238E27FC236}">
                <a16:creationId xmlns:a16="http://schemas.microsoft.com/office/drawing/2014/main" id="{4D8542A5-F093-4ABF-A9DE-D670DF31F425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99202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c6</a:t>
            </a:r>
          </a:p>
        </p:txBody>
      </p:sp>
      <p:sp>
        <p:nvSpPr>
          <p:cNvPr id="37" name="c5">
            <a:extLst>
              <a:ext uri="{FF2B5EF4-FFF2-40B4-BE49-F238E27FC236}">
                <a16:creationId xmlns:a16="http://schemas.microsoft.com/office/drawing/2014/main" id="{72C1CDBA-7456-4451-859C-3F70A57A41F3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199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c5</a:t>
            </a:r>
          </a:p>
        </p:txBody>
      </p:sp>
      <p:sp>
        <p:nvSpPr>
          <p:cNvPr id="41" name="c4">
            <a:extLst>
              <a:ext uri="{FF2B5EF4-FFF2-40B4-BE49-F238E27FC236}">
                <a16:creationId xmlns:a16="http://schemas.microsoft.com/office/drawing/2014/main" id="{74696966-DC02-45FC-867A-E9CA373038B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6199202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c4</a:t>
            </a:r>
          </a:p>
        </p:txBody>
      </p:sp>
      <p:sp>
        <p:nvSpPr>
          <p:cNvPr id="45" name="c3">
            <a:extLst>
              <a:ext uri="{FF2B5EF4-FFF2-40B4-BE49-F238E27FC236}">
                <a16:creationId xmlns:a16="http://schemas.microsoft.com/office/drawing/2014/main" id="{2041935D-4241-49AA-907F-722353912FC1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6199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c3</a:t>
            </a:r>
          </a:p>
        </p:txBody>
      </p:sp>
      <p:sp>
        <p:nvSpPr>
          <p:cNvPr id="49" name="c2">
            <a:extLst>
              <a:ext uri="{FF2B5EF4-FFF2-40B4-BE49-F238E27FC236}">
                <a16:creationId xmlns:a16="http://schemas.microsoft.com/office/drawing/2014/main" id="{49FAECF9-2293-49F0-9661-2BF171861E4F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199202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c2</a:t>
            </a:r>
          </a:p>
        </p:txBody>
      </p:sp>
      <p:sp>
        <p:nvSpPr>
          <p:cNvPr id="25" name="c1">
            <a:extLst>
              <a:ext uri="{FF2B5EF4-FFF2-40B4-BE49-F238E27FC236}">
                <a16:creationId xmlns:a16="http://schemas.microsoft.com/office/drawing/2014/main" id="{4D24289D-39DA-47F0-B2E2-C6FD24B109C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99202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c1</a:t>
            </a:r>
          </a:p>
        </p:txBody>
      </p:sp>
      <p:sp>
        <p:nvSpPr>
          <p:cNvPr id="28" name="b7">
            <a:extLst>
              <a:ext uri="{FF2B5EF4-FFF2-40B4-BE49-F238E27FC236}">
                <a16:creationId xmlns:a16="http://schemas.microsoft.com/office/drawing/2014/main" id="{CE717492-311F-4C0E-A783-FC6852E9407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144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b7</a:t>
            </a:r>
          </a:p>
        </p:txBody>
      </p:sp>
      <p:sp>
        <p:nvSpPr>
          <p:cNvPr id="32" name="b6">
            <a:extLst>
              <a:ext uri="{FF2B5EF4-FFF2-40B4-BE49-F238E27FC236}">
                <a16:creationId xmlns:a16="http://schemas.microsoft.com/office/drawing/2014/main" id="{3C686726-4276-4075-A961-FDEC07F9300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144000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b6</a:t>
            </a:r>
          </a:p>
        </p:txBody>
      </p:sp>
      <p:sp>
        <p:nvSpPr>
          <p:cNvPr id="36" name="b5">
            <a:extLst>
              <a:ext uri="{FF2B5EF4-FFF2-40B4-BE49-F238E27FC236}">
                <a16:creationId xmlns:a16="http://schemas.microsoft.com/office/drawing/2014/main" id="{78C79273-5DD3-4D28-AACD-5C5F07E078B6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144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b5</a:t>
            </a:r>
          </a:p>
        </p:txBody>
      </p:sp>
      <p:sp>
        <p:nvSpPr>
          <p:cNvPr id="40" name="b4">
            <a:extLst>
              <a:ext uri="{FF2B5EF4-FFF2-40B4-BE49-F238E27FC236}">
                <a16:creationId xmlns:a16="http://schemas.microsoft.com/office/drawing/2014/main" id="{D234581B-E5F3-4A1D-BF42-BD827594B372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3144000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b4</a:t>
            </a:r>
          </a:p>
        </p:txBody>
      </p:sp>
      <p:sp>
        <p:nvSpPr>
          <p:cNvPr id="44" name="b3">
            <a:extLst>
              <a:ext uri="{FF2B5EF4-FFF2-40B4-BE49-F238E27FC236}">
                <a16:creationId xmlns:a16="http://schemas.microsoft.com/office/drawing/2014/main" id="{CBDCB751-F05A-47A0-82E5-137443A7911B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144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b3</a:t>
            </a:r>
          </a:p>
        </p:txBody>
      </p:sp>
      <p:sp>
        <p:nvSpPr>
          <p:cNvPr id="48" name="b2">
            <a:extLst>
              <a:ext uri="{FF2B5EF4-FFF2-40B4-BE49-F238E27FC236}">
                <a16:creationId xmlns:a16="http://schemas.microsoft.com/office/drawing/2014/main" id="{D13E427F-61D8-4722-9DCD-CA132A481B3A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3144000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1489D141-3D02-4D0B-A9D3-C719F8CE4DF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144000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b1</a:t>
            </a:r>
          </a:p>
        </p:txBody>
      </p:sp>
      <p:sp>
        <p:nvSpPr>
          <p:cNvPr id="27" name="a7">
            <a:extLst>
              <a:ext uri="{FF2B5EF4-FFF2-40B4-BE49-F238E27FC236}">
                <a16:creationId xmlns:a16="http://schemas.microsoft.com/office/drawing/2014/main" id="{E7032D6B-9ADC-4963-9EAF-60BE3936AAC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20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a7</a:t>
            </a:r>
          </a:p>
        </p:txBody>
      </p:sp>
      <p:sp>
        <p:nvSpPr>
          <p:cNvPr id="31" name="a6">
            <a:extLst>
              <a:ext uri="{FF2B5EF4-FFF2-40B4-BE49-F238E27FC236}">
                <a16:creationId xmlns:a16="http://schemas.microsoft.com/office/drawing/2014/main" id="{322FC7DC-81F1-4564-855C-D15D0305596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20000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a6</a:t>
            </a:r>
          </a:p>
        </p:txBody>
      </p:sp>
      <p:sp>
        <p:nvSpPr>
          <p:cNvPr id="35" name="a5">
            <a:extLst>
              <a:ext uri="{FF2B5EF4-FFF2-40B4-BE49-F238E27FC236}">
                <a16:creationId xmlns:a16="http://schemas.microsoft.com/office/drawing/2014/main" id="{B6887794-009D-4F61-B7F6-B7D0DA97E410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120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a5</a:t>
            </a:r>
          </a:p>
        </p:txBody>
      </p:sp>
      <p:sp>
        <p:nvSpPr>
          <p:cNvPr id="39" name="a4">
            <a:extLst>
              <a:ext uri="{FF2B5EF4-FFF2-40B4-BE49-F238E27FC236}">
                <a16:creationId xmlns:a16="http://schemas.microsoft.com/office/drawing/2014/main" id="{E15E3CE3-DAF9-47D9-8FF4-AF3C6B2AE3D6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120000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a4</a:t>
            </a:r>
          </a:p>
        </p:txBody>
      </p:sp>
      <p:sp>
        <p:nvSpPr>
          <p:cNvPr id="43" name="a3">
            <a:extLst>
              <a:ext uri="{FF2B5EF4-FFF2-40B4-BE49-F238E27FC236}">
                <a16:creationId xmlns:a16="http://schemas.microsoft.com/office/drawing/2014/main" id="{CAAC344E-BA15-4567-942D-F9F12CB4DE62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120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a3</a:t>
            </a:r>
          </a:p>
        </p:txBody>
      </p:sp>
      <p:sp>
        <p:nvSpPr>
          <p:cNvPr id="47" name="a2">
            <a:extLst>
              <a:ext uri="{FF2B5EF4-FFF2-40B4-BE49-F238E27FC236}">
                <a16:creationId xmlns:a16="http://schemas.microsoft.com/office/drawing/2014/main" id="{9B323350-B11A-4A6F-981D-FABA2DA9418C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120000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a2</a:t>
            </a:r>
          </a:p>
        </p:txBody>
      </p:sp>
      <p:sp>
        <p:nvSpPr>
          <p:cNvPr id="4" name="a1">
            <a:extLst>
              <a:ext uri="{FF2B5EF4-FFF2-40B4-BE49-F238E27FC236}">
                <a16:creationId xmlns:a16="http://schemas.microsoft.com/office/drawing/2014/main" id="{80ED699B-F432-435C-9929-C3450C3AC80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0000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a1</a:t>
            </a:r>
          </a:p>
        </p:txBody>
      </p:sp>
    </p:spTree>
    <p:extLst>
      <p:ext uri="{BB962C8B-B14F-4D97-AF65-F5344CB8AC3E}">
        <p14:creationId xmlns:p14="http://schemas.microsoft.com/office/powerpoint/2010/main" val="18432918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F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-bottom">
            <a:extLst>
              <a:ext uri="{FF2B5EF4-FFF2-40B4-BE49-F238E27FC236}">
                <a16:creationId xmlns:a16="http://schemas.microsoft.com/office/drawing/2014/main" id="{B20CA38E-1250-44CA-BFB3-25F3FF331CB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92000" y="4260600"/>
            <a:ext cx="11808000" cy="2519023"/>
          </a:xfrm>
        </p:spPr>
        <p:txBody>
          <a:bodyPr/>
          <a:lstStyle>
            <a:lvl1pPr marL="0" indent="0">
              <a:buNone/>
              <a:defRPr/>
            </a:lvl1pPr>
            <a:lvl2pPr marL="358775" indent="0">
              <a:buNone/>
              <a:defRPr sz="2600"/>
            </a:lvl2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5" name="content-top">
            <a:extLst>
              <a:ext uri="{FF2B5EF4-FFF2-40B4-BE49-F238E27FC236}">
                <a16:creationId xmlns:a16="http://schemas.microsoft.com/office/drawing/2014/main" id="{0FC153A2-448C-45E7-9E3F-48A1B13F185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92000" y="1519828"/>
            <a:ext cx="11808000" cy="2519023"/>
          </a:xfrm>
        </p:spPr>
        <p:txBody>
          <a:bodyPr/>
          <a:lstStyle>
            <a:lvl1pPr marL="0" indent="0">
              <a:buNone/>
              <a:defRPr/>
            </a:lvl1pPr>
            <a:lvl2pPr marL="358775" indent="0">
              <a:buNone/>
              <a:defRPr sz="2600"/>
            </a:lvl2pPr>
            <a:lvl3pPr>
              <a:defRPr/>
            </a:lvl3pPr>
          </a:lstStyle>
          <a:p>
            <a:pPr lvl="0"/>
            <a:r>
              <a:rPr lang="en-US" dirty="0"/>
              <a:t>&lt;Figure&gt;</a:t>
            </a:r>
          </a:p>
        </p:txBody>
      </p:sp>
      <p:cxnSp>
        <p:nvCxnSpPr>
          <p:cNvPr id="8" name="mid-line">
            <a:extLst>
              <a:ext uri="{FF2B5EF4-FFF2-40B4-BE49-F238E27FC236}">
                <a16:creationId xmlns:a16="http://schemas.microsoft.com/office/drawing/2014/main" id="{9FE6636B-4C19-4510-9172-D468C5645CB8}"/>
              </a:ext>
            </a:extLst>
          </p:cNvPr>
          <p:cNvCxnSpPr>
            <a:cxnSpLocks/>
          </p:cNvCxnSpPr>
          <p:nvPr userDrawn="1"/>
        </p:nvCxnSpPr>
        <p:spPr>
          <a:xfrm>
            <a:off x="192000" y="4149725"/>
            <a:ext cx="1180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CBC29586-C010-4B48-B6D3-0FB624F16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2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15994333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6F pai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ir6.b">
            <a:extLst>
              <a:ext uri="{FF2B5EF4-FFF2-40B4-BE49-F238E27FC236}">
                <a16:creationId xmlns:a16="http://schemas.microsoft.com/office/drawing/2014/main" id="{8150121D-D5F8-4400-9B04-72B42D255A1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25600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Pair6.b</a:t>
            </a:r>
          </a:p>
        </p:txBody>
      </p:sp>
      <p:sp>
        <p:nvSpPr>
          <p:cNvPr id="10" name="pair6.a">
            <a:extLst>
              <a:ext uri="{FF2B5EF4-FFF2-40B4-BE49-F238E27FC236}">
                <a16:creationId xmlns:a16="http://schemas.microsoft.com/office/drawing/2014/main" id="{C585B562-3200-4A0C-B2EB-46E4DDBE38B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25600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Pair6.a</a:t>
            </a:r>
          </a:p>
        </p:txBody>
      </p:sp>
      <p:sp>
        <p:nvSpPr>
          <p:cNvPr id="7" name="pair5.b">
            <a:extLst>
              <a:ext uri="{FF2B5EF4-FFF2-40B4-BE49-F238E27FC236}">
                <a16:creationId xmlns:a16="http://schemas.microsoft.com/office/drawing/2014/main" id="{7BDE6B5F-D1A7-4465-8861-CCD397C79D2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57644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Pair5.b</a:t>
            </a:r>
          </a:p>
        </p:txBody>
      </p:sp>
      <p:sp>
        <p:nvSpPr>
          <p:cNvPr id="8" name="pair5.a">
            <a:extLst>
              <a:ext uri="{FF2B5EF4-FFF2-40B4-BE49-F238E27FC236}">
                <a16:creationId xmlns:a16="http://schemas.microsoft.com/office/drawing/2014/main" id="{C3E22D41-AC1B-41B1-8945-E0AB0DBF8DD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57644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Pair5.a</a:t>
            </a:r>
          </a:p>
        </p:txBody>
      </p:sp>
      <p:sp>
        <p:nvSpPr>
          <p:cNvPr id="5" name="pair4.b">
            <a:extLst>
              <a:ext uri="{FF2B5EF4-FFF2-40B4-BE49-F238E27FC236}">
                <a16:creationId xmlns:a16="http://schemas.microsoft.com/office/drawing/2014/main" id="{02A68894-D021-444B-84E5-9D1F8CE2237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89688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Pair4.b</a:t>
            </a:r>
          </a:p>
        </p:txBody>
      </p:sp>
      <p:sp>
        <p:nvSpPr>
          <p:cNvPr id="6" name="pair4.a">
            <a:extLst>
              <a:ext uri="{FF2B5EF4-FFF2-40B4-BE49-F238E27FC236}">
                <a16:creationId xmlns:a16="http://schemas.microsoft.com/office/drawing/2014/main" id="{4DDFB2B2-70DA-413C-B62C-9AE8C6C0150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89688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Pair4.a</a:t>
            </a:r>
          </a:p>
        </p:txBody>
      </p:sp>
      <p:sp>
        <p:nvSpPr>
          <p:cNvPr id="15" name="pair3.b">
            <a:extLst>
              <a:ext uri="{FF2B5EF4-FFF2-40B4-BE49-F238E27FC236}">
                <a16:creationId xmlns:a16="http://schemas.microsoft.com/office/drawing/2014/main" id="{A24CC3E5-1A1A-4C1D-9FD3-C9BD652CE309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325600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Pair3.b</a:t>
            </a:r>
          </a:p>
        </p:txBody>
      </p:sp>
      <p:sp>
        <p:nvSpPr>
          <p:cNvPr id="16" name="pair3.a">
            <a:extLst>
              <a:ext uri="{FF2B5EF4-FFF2-40B4-BE49-F238E27FC236}">
                <a16:creationId xmlns:a16="http://schemas.microsoft.com/office/drawing/2014/main" id="{3C840AC6-04D1-472B-B1FA-1ABE1245B6C8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325600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Pair3.a</a:t>
            </a:r>
          </a:p>
        </p:txBody>
      </p:sp>
      <p:sp>
        <p:nvSpPr>
          <p:cNvPr id="13" name="pair2.b">
            <a:extLst>
              <a:ext uri="{FF2B5EF4-FFF2-40B4-BE49-F238E27FC236}">
                <a16:creationId xmlns:a16="http://schemas.microsoft.com/office/drawing/2014/main" id="{1D0288C1-C46B-4E21-B2DC-3E222F67EFA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257644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Pair2.b</a:t>
            </a:r>
          </a:p>
        </p:txBody>
      </p:sp>
      <p:sp>
        <p:nvSpPr>
          <p:cNvPr id="14" name="pair2.a">
            <a:extLst>
              <a:ext uri="{FF2B5EF4-FFF2-40B4-BE49-F238E27FC236}">
                <a16:creationId xmlns:a16="http://schemas.microsoft.com/office/drawing/2014/main" id="{720413CB-388A-4DFD-A1ED-18F0EBFF7BF0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57644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Pair2.a</a:t>
            </a:r>
          </a:p>
        </p:txBody>
      </p:sp>
      <p:sp>
        <p:nvSpPr>
          <p:cNvPr id="11" name="pair1.b">
            <a:extLst>
              <a:ext uri="{FF2B5EF4-FFF2-40B4-BE49-F238E27FC236}">
                <a16:creationId xmlns:a16="http://schemas.microsoft.com/office/drawing/2014/main" id="{8B727C3D-5EB3-48E7-8258-7FEE44D089D0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89688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Pair1.b</a:t>
            </a:r>
          </a:p>
        </p:txBody>
      </p:sp>
      <p:sp>
        <p:nvSpPr>
          <p:cNvPr id="12" name="pair1.a">
            <a:extLst>
              <a:ext uri="{FF2B5EF4-FFF2-40B4-BE49-F238E27FC236}">
                <a16:creationId xmlns:a16="http://schemas.microsoft.com/office/drawing/2014/main" id="{51E6271A-9596-4A2E-AAB7-70C54DA055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89688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Pair1.a</a:t>
            </a:r>
          </a:p>
        </p:txBody>
      </p:sp>
      <p:cxnSp>
        <p:nvCxnSpPr>
          <p:cNvPr id="21" name="hl3">
            <a:extLst>
              <a:ext uri="{FF2B5EF4-FFF2-40B4-BE49-F238E27FC236}">
                <a16:creationId xmlns:a16="http://schemas.microsoft.com/office/drawing/2014/main" id="{0237618C-2F39-4DD9-9997-E02FC644815A}"/>
              </a:ext>
            </a:extLst>
          </p:cNvPr>
          <p:cNvCxnSpPr>
            <a:cxnSpLocks/>
          </p:cNvCxnSpPr>
          <p:nvPr userDrawn="1"/>
        </p:nvCxnSpPr>
        <p:spPr>
          <a:xfrm>
            <a:off x="83304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hl2">
            <a:extLst>
              <a:ext uri="{FF2B5EF4-FFF2-40B4-BE49-F238E27FC236}">
                <a16:creationId xmlns:a16="http://schemas.microsoft.com/office/drawing/2014/main" id="{1971187C-D3BF-463D-919A-2472E251E6F3}"/>
              </a:ext>
            </a:extLst>
          </p:cNvPr>
          <p:cNvCxnSpPr>
            <a:cxnSpLocks/>
          </p:cNvCxnSpPr>
          <p:nvPr userDrawn="1"/>
        </p:nvCxnSpPr>
        <p:spPr>
          <a:xfrm>
            <a:off x="42612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hl1">
            <a:extLst>
              <a:ext uri="{FF2B5EF4-FFF2-40B4-BE49-F238E27FC236}">
                <a16:creationId xmlns:a16="http://schemas.microsoft.com/office/drawing/2014/main" id="{EF600F08-BCB5-4AAF-B59A-509CCBFA91AC}"/>
              </a:ext>
            </a:extLst>
          </p:cNvPr>
          <p:cNvCxnSpPr>
            <a:cxnSpLocks/>
          </p:cNvCxnSpPr>
          <p:nvPr userDrawn="1"/>
        </p:nvCxnSpPr>
        <p:spPr>
          <a:xfrm>
            <a:off x="1920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l4">
            <a:extLst>
              <a:ext uri="{FF2B5EF4-FFF2-40B4-BE49-F238E27FC236}">
                <a16:creationId xmlns:a16="http://schemas.microsoft.com/office/drawing/2014/main" id="{59225DF8-487B-442A-9B9B-8BA0C6F7CE73}"/>
              </a:ext>
            </a:extLst>
          </p:cNvPr>
          <p:cNvCxnSpPr>
            <a:cxnSpLocks/>
          </p:cNvCxnSpPr>
          <p:nvPr userDrawn="1"/>
        </p:nvCxnSpPr>
        <p:spPr>
          <a:xfrm flipV="1">
            <a:off x="8113188" y="4349647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l3">
            <a:extLst>
              <a:ext uri="{FF2B5EF4-FFF2-40B4-BE49-F238E27FC236}">
                <a16:creationId xmlns:a16="http://schemas.microsoft.com/office/drawing/2014/main" id="{6A69C2C6-317D-4452-B507-DFCB3610E219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6172" y="4349647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l2">
            <a:extLst>
              <a:ext uri="{FF2B5EF4-FFF2-40B4-BE49-F238E27FC236}">
                <a16:creationId xmlns:a16="http://schemas.microsoft.com/office/drawing/2014/main" id="{9018EF42-9979-46E5-953D-B3D50DBA4DB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13188" y="1764084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l1">
            <a:extLst>
              <a:ext uri="{FF2B5EF4-FFF2-40B4-BE49-F238E27FC236}">
                <a16:creationId xmlns:a16="http://schemas.microsoft.com/office/drawing/2014/main" id="{D1A60ECA-B72D-4701-8E65-B0B571B4FE5B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6172" y="1764084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0AC75CEA-77C8-44CC-9CA9-752159220E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What do these 6 Pairs have in common?</a:t>
            </a:r>
          </a:p>
        </p:txBody>
      </p:sp>
    </p:spTree>
    <p:extLst>
      <p:ext uri="{BB962C8B-B14F-4D97-AF65-F5344CB8AC3E}">
        <p14:creationId xmlns:p14="http://schemas.microsoft.com/office/powerpoint/2010/main" val="25770800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  <p15:guide id="2" pos="2570" userDrawn="1">
          <p15:clr>
            <a:srgbClr val="FBAE40"/>
          </p15:clr>
        </p15:guide>
        <p15:guide id="3" pos="511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3135E-F7DC-429F-AF60-1FEBA8A62179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 marL="0" indent="0">
              <a:buFontTx/>
              <a:buNone/>
              <a:defRPr/>
            </a:lvl1pPr>
            <a:lvl2pPr marL="361950" indent="0">
              <a:buNone/>
              <a:defRPr/>
            </a:lvl2pPr>
            <a:lvl3pPr marL="714375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  <a:p>
            <a:pPr lvl="2"/>
            <a:r>
              <a:rPr lang="en-US" dirty="0"/>
              <a:t>Extra 2</a:t>
            </a:r>
          </a:p>
          <a:p>
            <a:pPr lvl="3"/>
            <a:r>
              <a:rPr lang="en-US" dirty="0"/>
              <a:t>Extra 3</a:t>
            </a:r>
          </a:p>
          <a:p>
            <a:pPr lvl="4"/>
            <a:r>
              <a:rPr lang="en-US" dirty="0"/>
              <a:t>Extra 4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7338A3-3927-4D15-8517-8D4FD118FF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27543830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tical Text Placeholder 2">
            <a:extLst>
              <a:ext uri="{FF2B5EF4-FFF2-40B4-BE49-F238E27FC236}">
                <a16:creationId xmlns:a16="http://schemas.microsoft.com/office/drawing/2014/main" id="{666BB91C-11E1-4983-A019-83038D551E6D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056000" y="349062"/>
            <a:ext cx="9787457" cy="6159875"/>
          </a:xfrm>
        </p:spPr>
        <p:txBody>
          <a:bodyPr vert="eaVert"/>
          <a:lstStyle>
            <a:lvl1pPr marL="0" indent="0">
              <a:buFontTx/>
              <a:buNone/>
              <a:defRPr/>
            </a:lvl1pPr>
            <a:lvl2pPr marL="361950" indent="0">
              <a:buNone/>
              <a:defRPr/>
            </a:lvl2pPr>
            <a:lvl3pPr marL="714375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  <a:p>
            <a:pPr lvl="2"/>
            <a:r>
              <a:rPr lang="en-US" dirty="0"/>
              <a:t>Extra 2</a:t>
            </a:r>
          </a:p>
          <a:p>
            <a:pPr lvl="3"/>
            <a:r>
              <a:rPr lang="en-US" dirty="0"/>
              <a:t>Extra 3</a:t>
            </a:r>
          </a:p>
          <a:p>
            <a:pPr lvl="4"/>
            <a:r>
              <a:rPr lang="en-US" dirty="0"/>
              <a:t>Extra 4</a:t>
            </a:r>
          </a:p>
        </p:txBody>
      </p:sp>
      <p:sp>
        <p:nvSpPr>
          <p:cNvPr id="5" name="Vertical Title 1">
            <a:extLst>
              <a:ext uri="{FF2B5EF4-FFF2-40B4-BE49-F238E27FC236}">
                <a16:creationId xmlns:a16="http://schemas.microsoft.com/office/drawing/2014/main" id="{BAB9A8CF-8383-40ED-A14E-0CBD9FB9D14F}"/>
              </a:ext>
            </a:extLst>
          </p:cNvPr>
          <p:cNvSpPr txBox="1">
            <a:spLocks/>
          </p:cNvSpPr>
          <p:nvPr userDrawn="1"/>
        </p:nvSpPr>
        <p:spPr>
          <a:xfrm rot="5400000">
            <a:off x="8306999" y="2973000"/>
            <a:ext cx="6858000" cy="912000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 marL="22680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23260149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&lt;TOC What do you want to see?&gt;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C50AC416-A624-49FA-B961-40CF8EB1258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EA9F2270-B2DF-43FF-B640-0764214D69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18DB68B1-7B1F-4EC2-8D1F-0B92A6111F2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04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, TOC">
    <p:bg>
      <p:bgPr>
        <a:solidFill>
          <a:srgbClr val="B89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-8609" y="0"/>
            <a:ext cx="12191989" cy="938545"/>
          </a:xfrm>
          <a:prstGeom prst="rect">
            <a:avLst/>
          </a:prstGeom>
          <a:solidFill>
            <a:srgbClr val="304668"/>
          </a:solidFill>
          <a:ln>
            <a:solidFill>
              <a:srgbClr val="304668"/>
            </a:solidFill>
          </a:ln>
        </p:spPr>
        <p:txBody>
          <a:bodyPr lIns="90000" anchor="ctr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&lt;Part Title&gt;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A9C54439-EECF-41BE-AFCA-0DD5B89E1D2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163458"/>
            <a:ext cx="5628330" cy="5361885"/>
          </a:xfrm>
          <a:solidFill>
            <a:srgbClr val="EBE2D4"/>
          </a:solidFill>
        </p:spPr>
        <p:txBody>
          <a:bodyPr lIns="180000" tIns="180000" rIns="180000" bIns="180000"/>
          <a:lstStyle>
            <a:lvl1pPr marL="0" indent="0">
              <a:spcBef>
                <a:spcPts val="1000"/>
              </a:spcBef>
              <a:buFontTx/>
              <a:buNone/>
              <a:defRPr sz="2800"/>
            </a:lvl1pPr>
            <a:lvl2pPr marL="361950" indent="0">
              <a:spcBef>
                <a:spcPts val="300"/>
              </a:spcBef>
              <a:buNone/>
              <a:defRPr sz="24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09E39F19-CC63-4DBF-9E92-351B63DCCA9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34962" y="1163298"/>
            <a:ext cx="5617022" cy="5361885"/>
          </a:xfrm>
          <a:solidFill>
            <a:srgbClr val="EBE2D4"/>
          </a:solidFill>
        </p:spPr>
        <p:txBody>
          <a:bodyPr lIns="180000" tIns="180000" rIns="180000" bIns="180000"/>
          <a:lstStyle>
            <a:lvl1pPr marL="0" indent="0">
              <a:spcBef>
                <a:spcPts val="1000"/>
              </a:spcBef>
              <a:buFontTx/>
              <a:buNone/>
              <a:defRPr sz="28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4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B9F444-2BD4-44A3-94F3-BFA06ACFAEE2}"/>
              </a:ext>
            </a:extLst>
          </p:cNvPr>
          <p:cNvSpPr txBox="1"/>
          <p:nvPr userDrawn="1"/>
        </p:nvSpPr>
        <p:spPr>
          <a:xfrm>
            <a:off x="11521164" y="6572525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45D697E-329C-42E8-9FA5-43DD8BB43587}" type="slidenum">
              <a:rPr lang="en-US" sz="1400" smtClean="0"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94351204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34700EA-856E-44E2-898B-D12C4DC707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&lt;References&gt;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79BFF4C3-AC4E-4450-AB70-F78FD832A00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892175" indent="-892175">
              <a:spcBef>
                <a:spcPts val="300"/>
              </a:spcBef>
              <a:buFontTx/>
              <a:buNone/>
              <a:defRPr sz="2400">
                <a:latin typeface="Garamond" panose="02020404030301010803" pitchFamily="18" charset="0"/>
              </a:defRPr>
            </a:lvl1pPr>
            <a:lvl2pPr marL="892175" indent="0">
              <a:spcBef>
                <a:spcPts val="300"/>
              </a:spcBef>
              <a:buNone/>
              <a:defRPr sz="2000">
                <a:latin typeface="Garamond" panose="02020404030301010803" pitchFamily="18" charset="0"/>
              </a:defRPr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[99]	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18E2FE80-E66F-43CD-AA1E-C7EAB6D1831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892175" indent="-892175">
              <a:spcBef>
                <a:spcPts val="300"/>
              </a:spcBef>
              <a:buFontTx/>
              <a:buNone/>
              <a:defRPr sz="2400">
                <a:latin typeface="Garamond" panose="02020404030301010803" pitchFamily="18" charset="0"/>
              </a:defRPr>
            </a:lvl1pPr>
            <a:lvl2pPr marL="892175" indent="0">
              <a:spcBef>
                <a:spcPts val="300"/>
              </a:spcBef>
              <a:spcAft>
                <a:spcPts val="100"/>
              </a:spcAft>
              <a:buNone/>
              <a:defRPr sz="2000">
                <a:latin typeface="Garamond" panose="02020404030301010803" pitchFamily="18" charset="0"/>
              </a:defRPr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[99]	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3E216547-80FA-4191-A4E1-8DDA40DBFF8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7756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&lt;Web Links&gt;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C50AC416-A624-49FA-B961-40CF8EB1258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&lt;Link-Heading&gt;</a:t>
            </a:r>
          </a:p>
          <a:p>
            <a:pPr lvl="1"/>
            <a:r>
              <a:rPr lang="en-US" dirty="0"/>
              <a:t>&lt;Link&gt;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EA9F2270-B2DF-43FF-B640-0764214D69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&lt;Link-Heading&gt;</a:t>
            </a:r>
          </a:p>
          <a:p>
            <a:pPr lvl="1"/>
            <a:r>
              <a:rPr lang="en-US" dirty="0"/>
              <a:t>&lt;Link&gt;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547B6F11-7E8E-4B02-A913-CF41BCFFD921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8774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rony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&lt;Acronyms&gt;</a:t>
            </a:r>
          </a:p>
        </p:txBody>
      </p:sp>
      <p:sp>
        <p:nvSpPr>
          <p:cNvPr id="10" name="right-content">
            <a:extLst>
              <a:ext uri="{FF2B5EF4-FFF2-40B4-BE49-F238E27FC236}">
                <a16:creationId xmlns:a16="http://schemas.microsoft.com/office/drawing/2014/main" id="{93C15001-007E-4832-96E1-D0A8524EFA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300"/>
              </a:spcAft>
              <a:buFontTx/>
              <a:buNone/>
              <a:defRPr sz="2400" b="1"/>
            </a:lvl1pPr>
            <a:lvl2pPr marL="1081088" indent="-1076325">
              <a:spcBef>
                <a:spcPts val="300"/>
              </a:spcBef>
              <a:buNone/>
              <a:tabLst>
                <a:tab pos="1081088" algn="l"/>
              </a:tabLst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&lt;TOPIC&gt;</a:t>
            </a:r>
          </a:p>
          <a:p>
            <a:pPr lvl="1"/>
            <a:r>
              <a:rPr lang="en-US" dirty="0"/>
              <a:t>&lt;Acronym&gt;</a:t>
            </a:r>
          </a:p>
        </p:txBody>
      </p:sp>
      <p:sp>
        <p:nvSpPr>
          <p:cNvPr id="11" name="left-content">
            <a:extLst>
              <a:ext uri="{FF2B5EF4-FFF2-40B4-BE49-F238E27FC236}">
                <a16:creationId xmlns:a16="http://schemas.microsoft.com/office/drawing/2014/main" id="{2C0647F0-8A0D-4426-BED4-B5781F706E1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300"/>
              </a:spcAft>
              <a:buFontTx/>
              <a:buNone/>
              <a:defRPr sz="2400" b="1"/>
            </a:lvl1pPr>
            <a:lvl2pPr marL="1081088" indent="-1076325">
              <a:spcBef>
                <a:spcPts val="300"/>
              </a:spcBef>
              <a:spcAft>
                <a:spcPts val="100"/>
              </a:spcAft>
              <a:buNone/>
              <a:tabLst>
                <a:tab pos="1081088" algn="l"/>
              </a:tabLst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&lt;TOPIC&gt;</a:t>
            </a:r>
          </a:p>
          <a:p>
            <a:pPr lvl="1"/>
            <a:r>
              <a:rPr lang="en-US" dirty="0"/>
              <a:t>&lt;Acronym&gt;</a:t>
            </a:r>
          </a:p>
        </p:txBody>
      </p:sp>
    </p:spTree>
    <p:extLst>
      <p:ext uri="{BB962C8B-B14F-4D97-AF65-F5344CB8AC3E}">
        <p14:creationId xmlns:p14="http://schemas.microsoft.com/office/powerpoint/2010/main" val="116115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rk-background">
            <a:extLst>
              <a:ext uri="{FF2B5EF4-FFF2-40B4-BE49-F238E27FC236}">
                <a16:creationId xmlns:a16="http://schemas.microsoft.com/office/drawing/2014/main" id="{27029B60-5B12-4B61-B8B9-43776569C092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B89878"/>
          </a:solidFill>
          <a:ln w="12700" cmpd="tri">
            <a:solidFill>
              <a:schemeClr val="bg2">
                <a:lumMod val="2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eparator">
            <a:extLst>
              <a:ext uri="{FF2B5EF4-FFF2-40B4-BE49-F238E27FC236}">
                <a16:creationId xmlns:a16="http://schemas.microsoft.com/office/drawing/2014/main" id="{0250D9BB-909E-41DE-8DBF-E525A62FEE1F}"/>
              </a:ext>
            </a:extLst>
          </p:cNvPr>
          <p:cNvCxnSpPr>
            <a:cxnSpLocks/>
          </p:cNvCxnSpPr>
          <p:nvPr userDrawn="1"/>
        </p:nvCxnSpPr>
        <p:spPr>
          <a:xfrm>
            <a:off x="3763719" y="1989000"/>
            <a:ext cx="0" cy="2880000"/>
          </a:xfrm>
          <a:prstGeom prst="line">
            <a:avLst/>
          </a:prstGeom>
          <a:ln w="254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36F271EF-24AD-4041-B5B0-FC5C540B303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2001" y="1268414"/>
            <a:ext cx="3023999" cy="4321174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&lt;Some explanations for the section go here&gt;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8AC6DC-BA4C-4DAF-BCC7-AC00A13C5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36000" y="1268414"/>
            <a:ext cx="7703999" cy="4321174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&lt;Your Section Header&gt;</a:t>
            </a:r>
          </a:p>
        </p:txBody>
      </p:sp>
    </p:spTree>
    <p:extLst>
      <p:ext uri="{BB962C8B-B14F-4D97-AF65-F5344CB8AC3E}">
        <p14:creationId xmlns:p14="http://schemas.microsoft.com/office/powerpoint/2010/main" val="79351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C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4AB4-F3B3-400B-8708-0B8D36F11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A8FD11A-C56A-4D4D-92D1-926BF9C24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268413"/>
            <a:ext cx="11520000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2957572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-content">
            <a:extLst>
              <a:ext uri="{FF2B5EF4-FFF2-40B4-BE49-F238E27FC236}">
                <a16:creationId xmlns:a16="http://schemas.microsoft.com/office/drawing/2014/main" id="{3A74F311-1D6D-451D-940C-FEA6AEAE74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content">
            <a:extLst>
              <a:ext uri="{FF2B5EF4-FFF2-40B4-BE49-F238E27FC236}">
                <a16:creationId xmlns:a16="http://schemas.microsoft.com/office/drawing/2014/main" id="{3633E0F7-EBB2-4558-A8C9-E0FE1A7392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33319342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-content">
            <a:extLst>
              <a:ext uri="{FF2B5EF4-FFF2-40B4-BE49-F238E27FC236}">
                <a16:creationId xmlns:a16="http://schemas.microsoft.com/office/drawing/2014/main" id="{3A74F311-1D6D-451D-940C-FEA6AEAE74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content">
            <a:extLst>
              <a:ext uri="{FF2B5EF4-FFF2-40B4-BE49-F238E27FC236}">
                <a16:creationId xmlns:a16="http://schemas.microsoft.com/office/drawing/2014/main" id="{3633E0F7-EBB2-4558-A8C9-E0FE1A7392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5" name="right-content">
            <a:extLst>
              <a:ext uri="{FF2B5EF4-FFF2-40B4-BE49-F238E27FC236}">
                <a16:creationId xmlns:a16="http://schemas.microsoft.com/office/drawing/2014/main" id="{D807AA15-3B79-49F6-AA52-12FE84567B1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378117" y="4077072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7" name="left-content">
            <a:extLst>
              <a:ext uri="{FF2B5EF4-FFF2-40B4-BE49-F238E27FC236}">
                <a16:creationId xmlns:a16="http://schemas.microsoft.com/office/drawing/2014/main" id="{CB2F27B0-3D34-4C8A-8093-505E69530359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357133" y="4077072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8782932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-content">
            <a:extLst>
              <a:ext uri="{FF2B5EF4-FFF2-40B4-BE49-F238E27FC236}">
                <a16:creationId xmlns:a16="http://schemas.microsoft.com/office/drawing/2014/main" id="{C0789576-3DDD-4612-A2B0-44FC8ABDC0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9200" y="2018416"/>
            <a:ext cx="5472000" cy="3599793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5" name="right-heading">
            <a:extLst>
              <a:ext uri="{FF2B5EF4-FFF2-40B4-BE49-F238E27FC236}">
                <a16:creationId xmlns:a16="http://schemas.microsoft.com/office/drawing/2014/main" id="{F672A95A-A20B-48B3-AB3E-86A0A1713C7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1" name="left-content">
            <a:extLst>
              <a:ext uri="{FF2B5EF4-FFF2-40B4-BE49-F238E27FC236}">
                <a16:creationId xmlns:a16="http://schemas.microsoft.com/office/drawing/2014/main" id="{5F7023DE-BBFF-42A9-8617-0B549EEB73DB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6400" y="2018417"/>
            <a:ext cx="5472000" cy="3599793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heading">
            <a:extLst>
              <a:ext uri="{FF2B5EF4-FFF2-40B4-BE49-F238E27FC236}">
                <a16:creationId xmlns:a16="http://schemas.microsoft.com/office/drawing/2014/main" id="{ED2A273B-E22C-44B4-9A59-EECB349EB3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6612073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, Heading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-heading">
            <a:extLst>
              <a:ext uri="{FF2B5EF4-FFF2-40B4-BE49-F238E27FC236}">
                <a16:creationId xmlns:a16="http://schemas.microsoft.com/office/drawing/2014/main" id="{F672A95A-A20B-48B3-AB3E-86A0A1713C7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3" name="left-heading">
            <a:extLst>
              <a:ext uri="{FF2B5EF4-FFF2-40B4-BE49-F238E27FC236}">
                <a16:creationId xmlns:a16="http://schemas.microsoft.com/office/drawing/2014/main" id="{ED2A273B-E22C-44B4-9A59-EECB349EB3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0" name="a1-lc">
            <a:extLst>
              <a:ext uri="{FF2B5EF4-FFF2-40B4-BE49-F238E27FC236}">
                <a16:creationId xmlns:a16="http://schemas.microsoft.com/office/drawing/2014/main" id="{4A371ABE-E03C-4AC3-8A2D-344303AAC71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400" y="20196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3" name="Picture Placeholder 15">
            <a:extLst>
              <a:ext uri="{FF2B5EF4-FFF2-40B4-BE49-F238E27FC236}">
                <a16:creationId xmlns:a16="http://schemas.microsoft.com/office/drawing/2014/main" id="{67E61A49-73D8-46CC-923A-F65C7ADB05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4667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4" name="a1-lc">
            <a:extLst>
              <a:ext uri="{FF2B5EF4-FFF2-40B4-BE49-F238E27FC236}">
                <a16:creationId xmlns:a16="http://schemas.microsoft.com/office/drawing/2014/main" id="{96B2865C-50C6-4C4D-95E0-FAC171D0B79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79200" y="20211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5" name="Picture Placeholder 15">
            <a:extLst>
              <a:ext uri="{FF2B5EF4-FFF2-40B4-BE49-F238E27FC236}">
                <a16:creationId xmlns:a16="http://schemas.microsoft.com/office/drawing/2014/main" id="{9CCA4614-2198-4C26-954D-5CE81336110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86920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17760307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0CF70-56F9-4E76-9390-D706FEAA3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3" y="1268413"/>
            <a:ext cx="11520000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111143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82" r:id="rId3"/>
    <p:sldLayoutId id="2147483651" r:id="rId4"/>
    <p:sldLayoutId id="2147483650" r:id="rId5"/>
    <p:sldLayoutId id="2147483652" r:id="rId6"/>
    <p:sldLayoutId id="2147483676" r:id="rId7"/>
    <p:sldLayoutId id="2147483653" r:id="rId8"/>
    <p:sldLayoutId id="2147483677" r:id="rId9"/>
    <p:sldLayoutId id="2147483675" r:id="rId10"/>
    <p:sldLayoutId id="2147483678" r:id="rId11"/>
    <p:sldLayoutId id="2147483671" r:id="rId12"/>
    <p:sldLayoutId id="2147483674" r:id="rId13"/>
    <p:sldLayoutId id="2147483654" r:id="rId14"/>
    <p:sldLayoutId id="2147483679" r:id="rId15"/>
    <p:sldLayoutId id="2147483655" r:id="rId16"/>
    <p:sldLayoutId id="2147483668" r:id="rId17"/>
    <p:sldLayoutId id="2147483669" r:id="rId18"/>
    <p:sldLayoutId id="2147483660" r:id="rId19"/>
    <p:sldLayoutId id="2147483670" r:id="rId20"/>
    <p:sldLayoutId id="2147483662" r:id="rId21"/>
    <p:sldLayoutId id="2147483661" r:id="rId22"/>
    <p:sldLayoutId id="2147483663" r:id="rId23"/>
    <p:sldLayoutId id="2147483664" r:id="rId24"/>
    <p:sldLayoutId id="2147483666" r:id="rId25"/>
    <p:sldLayoutId id="2147483667" r:id="rId26"/>
    <p:sldLayoutId id="2147483658" r:id="rId27"/>
    <p:sldLayoutId id="2147483659" r:id="rId28"/>
    <p:sldLayoutId id="2147483672" r:id="rId29"/>
    <p:sldLayoutId id="2147483673" r:id="rId30"/>
    <p:sldLayoutId id="2147483680" r:id="rId31"/>
    <p:sldLayoutId id="2147483683" r:id="rId32"/>
  </p:sldLayoutIdLst>
  <p:hf sldNum="0" hdr="0" dt="0"/>
  <p:txStyles>
    <p:titleStyle>
      <a:lvl1pPr marL="226800"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kern="1200" dirty="0">
          <a:solidFill>
            <a:schemeClr val="accent4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Bell MT" panose="02020503060305020303" pitchFamily="18" charset="0"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None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33513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10" orient="horz" pos="2160" userDrawn="1">
          <p15:clr>
            <a:srgbClr val="F26B43"/>
          </p15:clr>
        </p15:guide>
        <p15:guide id="11" pos="211" userDrawn="1">
          <p15:clr>
            <a:srgbClr val="F26B43"/>
          </p15:clr>
        </p15:guide>
        <p15:guide id="12" pos="7469" userDrawn="1">
          <p15:clr>
            <a:srgbClr val="F26B43"/>
          </p15:clr>
        </p15:guide>
        <p15:guide id="13" orient="horz" pos="3521" userDrawn="1">
          <p15:clr>
            <a:srgbClr val="F26B43"/>
          </p15:clr>
        </p15:guide>
        <p15:guide id="14" orient="horz" pos="7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26" Type="http://schemas.openxmlformats.org/officeDocument/2006/relationships/image" Target="../media/image25.emf"/><Relationship Id="rId3" Type="http://schemas.openxmlformats.org/officeDocument/2006/relationships/image" Target="../media/image2.emf"/><Relationship Id="rId21" Type="http://schemas.openxmlformats.org/officeDocument/2006/relationships/image" Target="../media/image20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5" Type="http://schemas.openxmlformats.org/officeDocument/2006/relationships/image" Target="../media/image24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29" Type="http://schemas.openxmlformats.org/officeDocument/2006/relationships/image" Target="../media/image28.emf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24" Type="http://schemas.openxmlformats.org/officeDocument/2006/relationships/image" Target="../media/image23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23" Type="http://schemas.openxmlformats.org/officeDocument/2006/relationships/image" Target="../media/image22.emf"/><Relationship Id="rId28" Type="http://schemas.openxmlformats.org/officeDocument/2006/relationships/image" Target="../media/image27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Relationship Id="rId22" Type="http://schemas.openxmlformats.org/officeDocument/2006/relationships/image" Target="../media/image21.emf"/><Relationship Id="rId27" Type="http://schemas.openxmlformats.org/officeDocument/2006/relationships/image" Target="../media/image26.emf"/><Relationship Id="rId30" Type="http://schemas.openxmlformats.org/officeDocument/2006/relationships/image" Target="../media/image2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image" Target="../media/image34.emf"/><Relationship Id="rId7" Type="http://schemas.openxmlformats.org/officeDocument/2006/relationships/image" Target="../media/image3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image" Target="../media/image50.emf"/><Relationship Id="rId3" Type="http://schemas.openxmlformats.org/officeDocument/2006/relationships/image" Target="../media/image40.emf"/><Relationship Id="rId7" Type="http://schemas.openxmlformats.org/officeDocument/2006/relationships/image" Target="../media/image44.emf"/><Relationship Id="rId12" Type="http://schemas.openxmlformats.org/officeDocument/2006/relationships/image" Target="../media/image4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3.emf"/><Relationship Id="rId11" Type="http://schemas.openxmlformats.org/officeDocument/2006/relationships/image" Target="../media/image48.emf"/><Relationship Id="rId5" Type="http://schemas.openxmlformats.org/officeDocument/2006/relationships/image" Target="../media/image42.emf"/><Relationship Id="rId10" Type="http://schemas.openxmlformats.org/officeDocument/2006/relationships/image" Target="../media/image47.emf"/><Relationship Id="rId4" Type="http://schemas.openxmlformats.org/officeDocument/2006/relationships/image" Target="../media/image41.emf"/><Relationship Id="rId9" Type="http://schemas.openxmlformats.org/officeDocument/2006/relationships/image" Target="../media/image46.emf"/><Relationship Id="rId14" Type="http://schemas.openxmlformats.org/officeDocument/2006/relationships/image" Target="../media/image5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1BEC67-C36B-4E9E-9AB4-B472ADABAF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EMF groups for the network rina-2br-ir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4407F6-C441-446E-BC55-C6D71CE6C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PPT Graphics</a:t>
            </a:r>
            <a:br>
              <a:rPr lang="en-US" dirty="0"/>
            </a:br>
            <a:br>
              <a:rPr lang="en-US" dirty="0"/>
            </a:br>
            <a:r>
              <a:rPr lang="en-US" sz="4400" noProof="0" dirty="0"/>
              <a:t>RINA-2BR-IR</a:t>
            </a:r>
          </a:p>
        </p:txBody>
      </p:sp>
    </p:spTree>
    <p:extLst>
      <p:ext uri="{BB962C8B-B14F-4D97-AF65-F5344CB8AC3E}">
        <p14:creationId xmlns:p14="http://schemas.microsoft.com/office/powerpoint/2010/main" val="230792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Schema</a:t>
            </a:r>
          </a:p>
        </p:txBody>
      </p:sp>
      <p:grpSp>
        <p:nvGrpSpPr>
          <p:cNvPr id="2" name="rina-2br-ir">
            <a:extLst>
              <a:ext uri="{FF2B5EF4-FFF2-40B4-BE49-F238E27FC236}">
                <a16:creationId xmlns:a16="http://schemas.microsoft.com/office/drawing/2014/main" id="{4082AD5F-B256-4DF3-B336-38D0BA10BC88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875893"/>
            <a:ext cx="12192000" cy="5106214"/>
            <a:chOff x="0" y="875893"/>
            <a:chExt cx="12192000" cy="5106214"/>
          </a:xfrm>
        </p:grpSpPr>
        <p:pic>
          <p:nvPicPr>
            <p:cNvPr id="58" name="00-frame">
              <a:extLst>
                <a:ext uri="{FF2B5EF4-FFF2-40B4-BE49-F238E27FC236}">
                  <a16:creationId xmlns:a16="http://schemas.microsoft.com/office/drawing/2014/main" id="{D1A90D4E-9FC8-4230-BF8F-2B36A9165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3" name="10-grid">
              <a:extLst>
                <a:ext uri="{FF2B5EF4-FFF2-40B4-BE49-F238E27FC236}">
                  <a16:creationId xmlns:a16="http://schemas.microsoft.com/office/drawing/2014/main" id="{24ED42D7-9897-40F2-A433-5F1C50396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6" name="11-phy">
              <a:extLst>
                <a:ext uri="{FF2B5EF4-FFF2-40B4-BE49-F238E27FC236}">
                  <a16:creationId xmlns:a16="http://schemas.microsoft.com/office/drawing/2014/main" id="{4E5FEE94-39DA-4AA8-8D6A-A7330B377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8" name="11-phy-full">
              <a:extLst>
                <a:ext uri="{FF2B5EF4-FFF2-40B4-BE49-F238E27FC236}">
                  <a16:creationId xmlns:a16="http://schemas.microsoft.com/office/drawing/2014/main" id="{C0244994-EDF1-4BD3-8F79-D48578903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3"/>
            </a:xfrm>
            <a:prstGeom prst="rect">
              <a:avLst/>
            </a:prstGeom>
          </p:spPr>
        </p:pic>
        <p:pic>
          <p:nvPicPr>
            <p:cNvPr id="10" name="12-axis-text">
              <a:extLst>
                <a:ext uri="{FF2B5EF4-FFF2-40B4-BE49-F238E27FC236}">
                  <a16:creationId xmlns:a16="http://schemas.microsoft.com/office/drawing/2014/main" id="{B11C871E-CF9A-4C46-8774-C83DDC872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12" name="12-system-names">
              <a:extLst>
                <a:ext uri="{FF2B5EF4-FFF2-40B4-BE49-F238E27FC236}">
                  <a16:creationId xmlns:a16="http://schemas.microsoft.com/office/drawing/2014/main" id="{CE5B98FB-653B-44A1-9131-960086E50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14" name="20-system-blue">
              <a:extLst>
                <a:ext uri="{FF2B5EF4-FFF2-40B4-BE49-F238E27FC236}">
                  <a16:creationId xmlns:a16="http://schemas.microsoft.com/office/drawing/2014/main" id="{FD9E7AEC-2DF6-4C77-91F8-031A97EA0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16" name="20-system-color">
              <a:extLst>
                <a:ext uri="{FF2B5EF4-FFF2-40B4-BE49-F238E27FC236}">
                  <a16:creationId xmlns:a16="http://schemas.microsoft.com/office/drawing/2014/main" id="{9301D69D-A3D9-4EFB-B01A-977B29A1A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18" name="20-system-grey">
              <a:extLst>
                <a:ext uri="{FF2B5EF4-FFF2-40B4-BE49-F238E27FC236}">
                  <a16:creationId xmlns:a16="http://schemas.microsoft.com/office/drawing/2014/main" id="{AFE86D56-1910-4408-9A05-D12D13975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20" name="21-cells">
              <a:extLst>
                <a:ext uri="{FF2B5EF4-FFF2-40B4-BE49-F238E27FC236}">
                  <a16:creationId xmlns:a16="http://schemas.microsoft.com/office/drawing/2014/main" id="{A61883DD-5688-42E6-B856-ED9ECC6EF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22" name="30-layer-blue">
              <a:extLst>
                <a:ext uri="{FF2B5EF4-FFF2-40B4-BE49-F238E27FC236}">
                  <a16:creationId xmlns:a16="http://schemas.microsoft.com/office/drawing/2014/main" id="{0F46A61B-5902-45DC-A333-C39E1BBB7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24" name="30-layer-color">
              <a:extLst>
                <a:ext uri="{FF2B5EF4-FFF2-40B4-BE49-F238E27FC236}">
                  <a16:creationId xmlns:a16="http://schemas.microsoft.com/office/drawing/2014/main" id="{8D3D2CBD-807A-4CC9-9D5B-5BF9420B5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26" name="30-layer-grey">
              <a:extLst>
                <a:ext uri="{FF2B5EF4-FFF2-40B4-BE49-F238E27FC236}">
                  <a16:creationId xmlns:a16="http://schemas.microsoft.com/office/drawing/2014/main" id="{4C2DC486-210B-4828-8B70-A28B56BC3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28" name="31-frame">
              <a:extLst>
                <a:ext uri="{FF2B5EF4-FFF2-40B4-BE49-F238E27FC236}">
                  <a16:creationId xmlns:a16="http://schemas.microsoft.com/office/drawing/2014/main" id="{081C5986-61AA-4E29-84F2-235405929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30" name="31-frame-color">
              <a:extLst>
                <a:ext uri="{FF2B5EF4-FFF2-40B4-BE49-F238E27FC236}">
                  <a16:creationId xmlns:a16="http://schemas.microsoft.com/office/drawing/2014/main" id="{B8DA1C91-0D02-41F7-9A9C-595F8FE4C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32" name="32-acr">
              <a:extLst>
                <a:ext uri="{FF2B5EF4-FFF2-40B4-BE49-F238E27FC236}">
                  <a16:creationId xmlns:a16="http://schemas.microsoft.com/office/drawing/2014/main" id="{7B434535-A70B-4EB1-A19C-60B3C8A68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3"/>
            </a:xfrm>
            <a:prstGeom prst="rect">
              <a:avLst/>
            </a:prstGeom>
          </p:spPr>
        </p:pic>
        <p:pic>
          <p:nvPicPr>
            <p:cNvPr id="34" name="32-acr-color">
              <a:extLst>
                <a:ext uri="{FF2B5EF4-FFF2-40B4-BE49-F238E27FC236}">
                  <a16:creationId xmlns:a16="http://schemas.microsoft.com/office/drawing/2014/main" id="{99C6DC5E-D985-4096-8C2C-1FAF064A6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3"/>
            </a:xfrm>
            <a:prstGeom prst="rect">
              <a:avLst/>
            </a:prstGeom>
          </p:spPr>
        </p:pic>
        <p:pic>
          <p:nvPicPr>
            <p:cNvPr id="36" name="32-name">
              <a:extLst>
                <a:ext uri="{FF2B5EF4-FFF2-40B4-BE49-F238E27FC236}">
                  <a16:creationId xmlns:a16="http://schemas.microsoft.com/office/drawing/2014/main" id="{05EBDCE3-FB95-4806-976D-CC902253F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3"/>
            </a:xfrm>
            <a:prstGeom prst="rect">
              <a:avLst/>
            </a:prstGeom>
          </p:spPr>
        </p:pic>
        <p:pic>
          <p:nvPicPr>
            <p:cNvPr id="38" name="32-name-color">
              <a:extLst>
                <a:ext uri="{FF2B5EF4-FFF2-40B4-BE49-F238E27FC236}">
                  <a16:creationId xmlns:a16="http://schemas.microsoft.com/office/drawing/2014/main" id="{0C1D04C6-F540-4401-AABB-6CF14DD2F5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3"/>
            </a:xfrm>
            <a:prstGeom prst="rect">
              <a:avLst/>
            </a:prstGeom>
          </p:spPr>
        </p:pic>
        <p:pic>
          <p:nvPicPr>
            <p:cNvPr id="40" name="40-process-blue">
              <a:extLst>
                <a:ext uri="{FF2B5EF4-FFF2-40B4-BE49-F238E27FC236}">
                  <a16:creationId xmlns:a16="http://schemas.microsoft.com/office/drawing/2014/main" id="{CB21B4D5-E52E-417C-90C7-8BDBD080E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42" name="40-process-color">
              <a:extLst>
                <a:ext uri="{FF2B5EF4-FFF2-40B4-BE49-F238E27FC236}">
                  <a16:creationId xmlns:a16="http://schemas.microsoft.com/office/drawing/2014/main" id="{74EFE1C3-1A3B-41D0-9325-5AA021D73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44" name="40-process-grey">
              <a:extLst>
                <a:ext uri="{FF2B5EF4-FFF2-40B4-BE49-F238E27FC236}">
                  <a16:creationId xmlns:a16="http://schemas.microsoft.com/office/drawing/2014/main" id="{9E9097BD-8DB3-4C7C-B8B5-00A8F1845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46" name="42-acr">
              <a:extLst>
                <a:ext uri="{FF2B5EF4-FFF2-40B4-BE49-F238E27FC236}">
                  <a16:creationId xmlns:a16="http://schemas.microsoft.com/office/drawing/2014/main" id="{5B576C7B-EA37-403C-A911-56942FBF2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48" name="42-acr-color">
              <a:extLst>
                <a:ext uri="{FF2B5EF4-FFF2-40B4-BE49-F238E27FC236}">
                  <a16:creationId xmlns:a16="http://schemas.microsoft.com/office/drawing/2014/main" id="{7924D52C-66AC-4163-BA5E-B106DC7414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50" name="42-name">
              <a:extLst>
                <a:ext uri="{FF2B5EF4-FFF2-40B4-BE49-F238E27FC236}">
                  <a16:creationId xmlns:a16="http://schemas.microsoft.com/office/drawing/2014/main" id="{979A4DD0-FFDD-4F99-8BB4-EAB70DA2F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3"/>
            </a:xfrm>
            <a:prstGeom prst="rect">
              <a:avLst/>
            </a:prstGeom>
          </p:spPr>
        </p:pic>
        <p:pic>
          <p:nvPicPr>
            <p:cNvPr id="52" name="42-name-color">
              <a:extLst>
                <a:ext uri="{FF2B5EF4-FFF2-40B4-BE49-F238E27FC236}">
                  <a16:creationId xmlns:a16="http://schemas.microsoft.com/office/drawing/2014/main" id="{D6C4DEDC-806B-4ABF-8950-5B2357F10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3"/>
            </a:xfrm>
            <a:prstGeom prst="rect">
              <a:avLst/>
            </a:prstGeom>
          </p:spPr>
        </p:pic>
        <p:pic>
          <p:nvPicPr>
            <p:cNvPr id="54" name="43-edge-system">
              <a:extLst>
                <a:ext uri="{FF2B5EF4-FFF2-40B4-BE49-F238E27FC236}">
                  <a16:creationId xmlns:a16="http://schemas.microsoft.com/office/drawing/2014/main" id="{AAEE91CA-E81D-4EF0-93A9-9790C6D27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56" name="44-edge-layer">
              <a:extLst>
                <a:ext uri="{FF2B5EF4-FFF2-40B4-BE49-F238E27FC236}">
                  <a16:creationId xmlns:a16="http://schemas.microsoft.com/office/drawing/2014/main" id="{943F3726-2D60-402B-ADC4-F82E84DBF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917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CABB-3584-452C-B8FA-826369C0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Fingerprints</a:t>
            </a:r>
          </a:p>
        </p:txBody>
      </p:sp>
      <p:grpSp>
        <p:nvGrpSpPr>
          <p:cNvPr id="3" name="rina-2br-ir-sysfp">
            <a:extLst>
              <a:ext uri="{FF2B5EF4-FFF2-40B4-BE49-F238E27FC236}">
                <a16:creationId xmlns:a16="http://schemas.microsoft.com/office/drawing/2014/main" id="{0CB48353-3512-46FD-8A78-BD3B7856A8B2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875893"/>
            <a:ext cx="12192000" cy="5106214"/>
            <a:chOff x="0" y="875893"/>
            <a:chExt cx="12192000" cy="5106214"/>
          </a:xfrm>
        </p:grpSpPr>
        <p:pic>
          <p:nvPicPr>
            <p:cNvPr id="10" name="51-sysfp-bu-circle">
              <a:extLst>
                <a:ext uri="{FF2B5EF4-FFF2-40B4-BE49-F238E27FC236}">
                  <a16:creationId xmlns:a16="http://schemas.microsoft.com/office/drawing/2014/main" id="{5F622E2D-7B92-48B2-A293-4C2B94679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4" name="51-sysfp-bu-octagon">
              <a:extLst>
                <a:ext uri="{FF2B5EF4-FFF2-40B4-BE49-F238E27FC236}">
                  <a16:creationId xmlns:a16="http://schemas.microsoft.com/office/drawing/2014/main" id="{D205FE34-1363-4720-8FB3-E39F6DC50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6" name="52-sysfp-td-circle">
              <a:extLst>
                <a:ext uri="{FF2B5EF4-FFF2-40B4-BE49-F238E27FC236}">
                  <a16:creationId xmlns:a16="http://schemas.microsoft.com/office/drawing/2014/main" id="{58EA2FB1-05E2-4B1E-A3B3-7EE5566B8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8" name="52-sysfp-td-octagon">
              <a:extLst>
                <a:ext uri="{FF2B5EF4-FFF2-40B4-BE49-F238E27FC236}">
                  <a16:creationId xmlns:a16="http://schemas.microsoft.com/office/drawing/2014/main" id="{3C8E91F9-5309-49ED-957F-A6C062E64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283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Fingerprint</a:t>
            </a:r>
          </a:p>
        </p:txBody>
      </p:sp>
      <p:grpSp>
        <p:nvGrpSpPr>
          <p:cNvPr id="2" name="rina-2br-ir-layfp">
            <a:extLst>
              <a:ext uri="{FF2B5EF4-FFF2-40B4-BE49-F238E27FC236}">
                <a16:creationId xmlns:a16="http://schemas.microsoft.com/office/drawing/2014/main" id="{F437FBB1-32FE-45BA-B58C-3BD164EC9B49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875893"/>
            <a:ext cx="12192000" cy="5106214"/>
            <a:chOff x="0" y="875893"/>
            <a:chExt cx="12192000" cy="5106214"/>
          </a:xfrm>
        </p:grpSpPr>
        <p:pic>
          <p:nvPicPr>
            <p:cNvPr id="10" name="61-layfp-blue">
              <a:extLst>
                <a:ext uri="{FF2B5EF4-FFF2-40B4-BE49-F238E27FC236}">
                  <a16:creationId xmlns:a16="http://schemas.microsoft.com/office/drawing/2014/main" id="{C6F54E19-D642-48E2-AABC-5EFAE96D4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12" name="61-layfp-color">
              <a:extLst>
                <a:ext uri="{FF2B5EF4-FFF2-40B4-BE49-F238E27FC236}">
                  <a16:creationId xmlns:a16="http://schemas.microsoft.com/office/drawing/2014/main" id="{8C429493-194D-4711-A203-E31264BEE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14" name="61-layfp-grey">
              <a:extLst>
                <a:ext uri="{FF2B5EF4-FFF2-40B4-BE49-F238E27FC236}">
                  <a16:creationId xmlns:a16="http://schemas.microsoft.com/office/drawing/2014/main" id="{A83F017D-5000-4241-B430-C986AD8D42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3" name="62-layfp-process-blue">
              <a:extLst>
                <a:ext uri="{FF2B5EF4-FFF2-40B4-BE49-F238E27FC236}">
                  <a16:creationId xmlns:a16="http://schemas.microsoft.com/office/drawing/2014/main" id="{3AF093F7-DD4E-4F4C-9B1D-500A3156B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6" name="62-layfp-process-color">
              <a:extLst>
                <a:ext uri="{FF2B5EF4-FFF2-40B4-BE49-F238E27FC236}">
                  <a16:creationId xmlns:a16="http://schemas.microsoft.com/office/drawing/2014/main" id="{975C0433-4299-48B0-B679-6FE3D82AD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8" name="62-layfp-process-grey">
              <a:extLst>
                <a:ext uri="{FF2B5EF4-FFF2-40B4-BE49-F238E27FC236}">
                  <a16:creationId xmlns:a16="http://schemas.microsoft.com/office/drawing/2014/main" id="{3D06DBCE-DF3A-465E-B932-EC71AB6CD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8288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</a:t>
            </a:r>
          </a:p>
        </p:txBody>
      </p:sp>
      <p:grpSp>
        <p:nvGrpSpPr>
          <p:cNvPr id="40" name="rina-2br-ir-3d">
            <a:extLst>
              <a:ext uri="{FF2B5EF4-FFF2-40B4-BE49-F238E27FC236}">
                <a16:creationId xmlns:a16="http://schemas.microsoft.com/office/drawing/2014/main" id="{E0E0B555-C14C-48A3-87AA-02570537C150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13032"/>
            <a:ext cx="12192000" cy="6631935"/>
            <a:chOff x="0" y="113032"/>
            <a:chExt cx="12192000" cy="6631935"/>
          </a:xfrm>
        </p:grpSpPr>
        <p:pic>
          <p:nvPicPr>
            <p:cNvPr id="33" name="71-3d-cube-phy">
              <a:extLst>
                <a:ext uri="{FF2B5EF4-FFF2-40B4-BE49-F238E27FC236}">
                  <a16:creationId xmlns:a16="http://schemas.microsoft.com/office/drawing/2014/main" id="{7AA7AD32-C48A-4B04-ACA4-263A144BC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3032"/>
              <a:ext cx="12192000" cy="6631935"/>
            </a:xfrm>
            <a:prstGeom prst="rect">
              <a:avLst/>
            </a:prstGeom>
          </p:spPr>
        </p:pic>
        <p:pic>
          <p:nvPicPr>
            <p:cNvPr id="35" name="72-3d-cube-blue">
              <a:extLst>
                <a:ext uri="{FF2B5EF4-FFF2-40B4-BE49-F238E27FC236}">
                  <a16:creationId xmlns:a16="http://schemas.microsoft.com/office/drawing/2014/main" id="{9BF6BFC6-71BC-4736-9709-23928C4FC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3032"/>
              <a:ext cx="12192000" cy="6631935"/>
            </a:xfrm>
            <a:prstGeom prst="rect">
              <a:avLst/>
            </a:prstGeom>
          </p:spPr>
        </p:pic>
        <p:pic>
          <p:nvPicPr>
            <p:cNvPr id="37" name="72-3d-cube-color">
              <a:extLst>
                <a:ext uri="{FF2B5EF4-FFF2-40B4-BE49-F238E27FC236}">
                  <a16:creationId xmlns:a16="http://schemas.microsoft.com/office/drawing/2014/main" id="{BE261DB6-94E7-4C34-89B5-12858B6E4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3032"/>
              <a:ext cx="12192000" cy="6631935"/>
            </a:xfrm>
            <a:prstGeom prst="rect">
              <a:avLst/>
            </a:prstGeom>
          </p:spPr>
        </p:pic>
        <p:pic>
          <p:nvPicPr>
            <p:cNvPr id="39" name="72-3d-cube-grey">
              <a:extLst>
                <a:ext uri="{FF2B5EF4-FFF2-40B4-BE49-F238E27FC236}">
                  <a16:creationId xmlns:a16="http://schemas.microsoft.com/office/drawing/2014/main" id="{DCFE27E1-37BC-4066-ABDA-05F17B2283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3032"/>
              <a:ext cx="12192000" cy="6631935"/>
            </a:xfrm>
            <a:prstGeom prst="rect">
              <a:avLst/>
            </a:prstGeom>
          </p:spPr>
        </p:pic>
        <p:pic>
          <p:nvPicPr>
            <p:cNvPr id="7" name="73-3d-cylinder-phy">
              <a:extLst>
                <a:ext uri="{FF2B5EF4-FFF2-40B4-BE49-F238E27FC236}">
                  <a16:creationId xmlns:a16="http://schemas.microsoft.com/office/drawing/2014/main" id="{6CA95B90-7DE4-4A49-BC22-BF3F3936A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3032"/>
              <a:ext cx="12192000" cy="6631935"/>
            </a:xfrm>
            <a:prstGeom prst="rect">
              <a:avLst/>
            </a:prstGeom>
          </p:spPr>
        </p:pic>
        <p:pic>
          <p:nvPicPr>
            <p:cNvPr id="11" name="74-3d-cylinder-blue">
              <a:extLst>
                <a:ext uri="{FF2B5EF4-FFF2-40B4-BE49-F238E27FC236}">
                  <a16:creationId xmlns:a16="http://schemas.microsoft.com/office/drawing/2014/main" id="{33C2E587-2ADD-4DDD-8983-2BE4BD9CA47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3032"/>
              <a:ext cx="12192000" cy="6631935"/>
            </a:xfrm>
            <a:prstGeom prst="rect">
              <a:avLst/>
            </a:prstGeom>
          </p:spPr>
        </p:pic>
        <p:pic>
          <p:nvPicPr>
            <p:cNvPr id="15" name="74-3d-cylinder-color">
              <a:extLst>
                <a:ext uri="{FF2B5EF4-FFF2-40B4-BE49-F238E27FC236}">
                  <a16:creationId xmlns:a16="http://schemas.microsoft.com/office/drawing/2014/main" id="{0C1DECD7-DA88-45C7-9453-ED1E20E9E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3032"/>
              <a:ext cx="12192000" cy="6631935"/>
            </a:xfrm>
            <a:prstGeom prst="rect">
              <a:avLst/>
            </a:prstGeom>
          </p:spPr>
        </p:pic>
        <p:pic>
          <p:nvPicPr>
            <p:cNvPr id="19" name="74-3d-cylinder-grey">
              <a:extLst>
                <a:ext uri="{FF2B5EF4-FFF2-40B4-BE49-F238E27FC236}">
                  <a16:creationId xmlns:a16="http://schemas.microsoft.com/office/drawing/2014/main" id="{224BFD94-6502-4B9D-B191-9A2BE1BB7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3032"/>
              <a:ext cx="12192000" cy="6631935"/>
            </a:xfrm>
            <a:prstGeom prst="rect">
              <a:avLst/>
            </a:prstGeom>
          </p:spPr>
        </p:pic>
        <p:pic>
          <p:nvPicPr>
            <p:cNvPr id="23" name="75-3d-prism-phy">
              <a:extLst>
                <a:ext uri="{FF2B5EF4-FFF2-40B4-BE49-F238E27FC236}">
                  <a16:creationId xmlns:a16="http://schemas.microsoft.com/office/drawing/2014/main" id="{F6A9508B-E3BF-4BD5-9ECC-15936C5404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3032"/>
              <a:ext cx="12192000" cy="6631935"/>
            </a:xfrm>
            <a:prstGeom prst="rect">
              <a:avLst/>
            </a:prstGeom>
          </p:spPr>
        </p:pic>
        <p:pic>
          <p:nvPicPr>
            <p:cNvPr id="27" name="76-3d-prism-blue">
              <a:extLst>
                <a:ext uri="{FF2B5EF4-FFF2-40B4-BE49-F238E27FC236}">
                  <a16:creationId xmlns:a16="http://schemas.microsoft.com/office/drawing/2014/main" id="{D3CB1A31-DC4B-4C41-8B10-FFB69B62C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3032"/>
              <a:ext cx="12192000" cy="6631935"/>
            </a:xfrm>
            <a:prstGeom prst="rect">
              <a:avLst/>
            </a:prstGeom>
          </p:spPr>
        </p:pic>
        <p:pic>
          <p:nvPicPr>
            <p:cNvPr id="29" name="76-3d-prism-color">
              <a:extLst>
                <a:ext uri="{FF2B5EF4-FFF2-40B4-BE49-F238E27FC236}">
                  <a16:creationId xmlns:a16="http://schemas.microsoft.com/office/drawing/2014/main" id="{188E27AF-1222-4B2F-A5FC-1CA68D94E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3032"/>
              <a:ext cx="12192000" cy="6631935"/>
            </a:xfrm>
            <a:prstGeom prst="rect">
              <a:avLst/>
            </a:prstGeom>
          </p:spPr>
        </p:pic>
        <p:pic>
          <p:nvPicPr>
            <p:cNvPr id="31" name="76-3d-prism-grey">
              <a:extLst>
                <a:ext uri="{FF2B5EF4-FFF2-40B4-BE49-F238E27FC236}">
                  <a16:creationId xmlns:a16="http://schemas.microsoft.com/office/drawing/2014/main" id="{A2FF523F-1C04-40DB-86A0-82182D9E6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3032"/>
              <a:ext cx="12192000" cy="66319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1687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2F5496"/>
      </a:hlink>
      <a:folHlink>
        <a:srgbClr val="2F5496"/>
      </a:folHlink>
    </a:clrScheme>
    <a:fontScheme name="NetViz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.pptx" id="{99B7440D-9DD4-4ABB-A343-444B07026DAF}" vid="{943BE370-97E7-4F88-8E35-9A3E1A1F308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CN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CN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vdmeer</Template>
  <TotalTime>2547</TotalTime>
  <Words>23</Words>
  <Application>Microsoft Office PowerPoint</Application>
  <PresentationFormat>Widescreen</PresentationFormat>
  <Paragraphs>14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Bell MT</vt:lpstr>
      <vt:lpstr>Calibri</vt:lpstr>
      <vt:lpstr>Consolas</vt:lpstr>
      <vt:lpstr>Garamond</vt:lpstr>
      <vt:lpstr>Office Theme</vt:lpstr>
      <vt:lpstr>PPT Graphics  RINA-2BR-IR</vt:lpstr>
      <vt:lpstr>Network Schema</vt:lpstr>
      <vt:lpstr>System Fingerprints</vt:lpstr>
      <vt:lpstr>Layer Fingerprint</vt:lpstr>
      <vt:lpstr>3D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Looking at Communication Networks</dc:title>
  <dc:subject>A Visual Guide to Inter-Process Communication (IPC)</dc:subject>
  <dc:creator>Sven van der Meer</dc:creator>
  <cp:lastModifiedBy>Sven van der Meer</cp:lastModifiedBy>
  <cp:revision>1770</cp:revision>
  <cp:lastPrinted>2019-03-22T12:40:58Z</cp:lastPrinted>
  <dcterms:created xsi:type="dcterms:W3CDTF">2019-03-15T11:17:06Z</dcterms:created>
  <dcterms:modified xsi:type="dcterms:W3CDTF">2019-05-08T09:19:23Z</dcterms:modified>
</cp:coreProperties>
</file>