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9" r:id="rId2"/>
    <p:sldId id="330" r:id="rId3"/>
    <p:sldId id="333" r:id="rId4"/>
    <p:sldId id="331" r:id="rId5"/>
    <p:sldId id="33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A90"/>
    <a:srgbClr val="304668"/>
    <a:srgbClr val="EBE2D4"/>
    <a:srgbClr val="B89878"/>
    <a:srgbClr val="C0C0C0"/>
    <a:srgbClr val="CFB997"/>
    <a:srgbClr val="B89866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83669" autoAdjust="0"/>
  </p:normalViewPr>
  <p:slideViewPr>
    <p:cSldViewPr showGuides="1">
      <p:cViewPr varScale="1">
        <p:scale>
          <a:sx n="85" d="100"/>
          <a:sy n="85" d="100"/>
        </p:scale>
        <p:origin x="114" y="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00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rina-os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56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rina-os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rina-os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47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rina-os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92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260600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519828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8609" y="0"/>
            <a:ext cx="12191989" cy="938545"/>
          </a:xfrm>
          <a:prstGeom prst="rect">
            <a:avLst/>
          </a:prstGeom>
          <a:solidFill>
            <a:srgbClr val="304668"/>
          </a:solidFill>
          <a:ln>
            <a:solidFill>
              <a:srgbClr val="304668"/>
            </a:solidFill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54" r:id="rId14"/>
    <p:sldLayoutId id="2147483679" r:id="rId15"/>
    <p:sldLayoutId id="2147483655" r:id="rId16"/>
    <p:sldLayoutId id="2147483668" r:id="rId17"/>
    <p:sldLayoutId id="2147483669" r:id="rId18"/>
    <p:sldLayoutId id="2147483660" r:id="rId19"/>
    <p:sldLayoutId id="2147483670" r:id="rId20"/>
    <p:sldLayoutId id="2147483662" r:id="rId21"/>
    <p:sldLayoutId id="2147483661" r:id="rId22"/>
    <p:sldLayoutId id="2147483663" r:id="rId23"/>
    <p:sldLayoutId id="2147483664" r:id="rId24"/>
    <p:sldLayoutId id="2147483666" r:id="rId25"/>
    <p:sldLayoutId id="2147483667" r:id="rId26"/>
    <p:sldLayoutId id="2147483658" r:id="rId27"/>
    <p:sldLayoutId id="2147483659" r:id="rId28"/>
    <p:sldLayoutId id="2147483672" r:id="rId29"/>
    <p:sldLayoutId id="2147483673" r:id="rId30"/>
    <p:sldLayoutId id="2147483680" r:id="rId31"/>
    <p:sldLayoutId id="2147483683" r:id="rId32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EMF groups for the network </a:t>
            </a:r>
            <a:r>
              <a:rPr lang="en-US" dirty="0" err="1"/>
              <a:t>rina-os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PPT Graphics</a:t>
            </a:r>
            <a:br>
              <a:rPr lang="en-US" dirty="0"/>
            </a:br>
            <a:br>
              <a:rPr lang="en-US" dirty="0"/>
            </a:br>
            <a:r>
              <a:rPr lang="en-US" sz="4400" noProof="0" dirty="0"/>
              <a:t>RINA-OS</a:t>
            </a:r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Schema</a:t>
            </a:r>
          </a:p>
        </p:txBody>
      </p:sp>
      <p:grpSp>
        <p:nvGrpSpPr>
          <p:cNvPr id="59" name="rina-os">
            <a:extLst>
              <a:ext uri="{FF2B5EF4-FFF2-40B4-BE49-F238E27FC236}">
                <a16:creationId xmlns:a16="http://schemas.microsoft.com/office/drawing/2014/main" id="{E9B08A9A-7C87-4A03-AED7-783297F9EDCB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875893"/>
            <a:ext cx="12192000" cy="5106214"/>
            <a:chOff x="0" y="875893"/>
            <a:chExt cx="12192000" cy="5106214"/>
          </a:xfrm>
        </p:grpSpPr>
        <p:pic>
          <p:nvPicPr>
            <p:cNvPr id="10" name="00-frame">
              <a:extLst>
                <a:ext uri="{FF2B5EF4-FFF2-40B4-BE49-F238E27FC236}">
                  <a16:creationId xmlns:a16="http://schemas.microsoft.com/office/drawing/2014/main" id="{41BE51FB-CEEA-4AB0-847A-3EE5C168C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12" name="10-grid">
              <a:extLst>
                <a:ext uri="{FF2B5EF4-FFF2-40B4-BE49-F238E27FC236}">
                  <a16:creationId xmlns:a16="http://schemas.microsoft.com/office/drawing/2014/main" id="{D202A738-AE54-40AC-A899-742465EF1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14" name="11-phy">
              <a:extLst>
                <a:ext uri="{FF2B5EF4-FFF2-40B4-BE49-F238E27FC236}">
                  <a16:creationId xmlns:a16="http://schemas.microsoft.com/office/drawing/2014/main" id="{5564FFC5-B248-4691-A754-DA9F9CFE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16" name="11-phy-full">
              <a:extLst>
                <a:ext uri="{FF2B5EF4-FFF2-40B4-BE49-F238E27FC236}">
                  <a16:creationId xmlns:a16="http://schemas.microsoft.com/office/drawing/2014/main" id="{CC6B0B0B-ECDE-4141-901F-A0FFED573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18" name="12-axis-text">
              <a:extLst>
                <a:ext uri="{FF2B5EF4-FFF2-40B4-BE49-F238E27FC236}">
                  <a16:creationId xmlns:a16="http://schemas.microsoft.com/office/drawing/2014/main" id="{A5DA5B18-F07D-443E-BB93-741200BBE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1CDB2298-5B72-43C6-AB5C-B8DE63696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22" name="20-system-blue">
              <a:extLst>
                <a:ext uri="{FF2B5EF4-FFF2-40B4-BE49-F238E27FC236}">
                  <a16:creationId xmlns:a16="http://schemas.microsoft.com/office/drawing/2014/main" id="{B70F8D71-A2BB-467F-93C6-FC169B48F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24" name="20-system-color">
              <a:extLst>
                <a:ext uri="{FF2B5EF4-FFF2-40B4-BE49-F238E27FC236}">
                  <a16:creationId xmlns:a16="http://schemas.microsoft.com/office/drawing/2014/main" id="{3A80365F-4314-44B8-9945-753A6A32E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26" name="20-system-grey">
              <a:extLst>
                <a:ext uri="{FF2B5EF4-FFF2-40B4-BE49-F238E27FC236}">
                  <a16:creationId xmlns:a16="http://schemas.microsoft.com/office/drawing/2014/main" id="{26265CE8-1875-4281-9B84-7C23292ED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28" name="21-cells">
              <a:extLst>
                <a:ext uri="{FF2B5EF4-FFF2-40B4-BE49-F238E27FC236}">
                  <a16:creationId xmlns:a16="http://schemas.microsoft.com/office/drawing/2014/main" id="{D1EB0818-8F53-49FC-9FAF-9A4E7E32F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30" name="30-layer-blue">
              <a:extLst>
                <a:ext uri="{FF2B5EF4-FFF2-40B4-BE49-F238E27FC236}">
                  <a16:creationId xmlns:a16="http://schemas.microsoft.com/office/drawing/2014/main" id="{89589C39-4FDF-4A55-8B66-CBF544D3F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32" name="30-layer-color">
              <a:extLst>
                <a:ext uri="{FF2B5EF4-FFF2-40B4-BE49-F238E27FC236}">
                  <a16:creationId xmlns:a16="http://schemas.microsoft.com/office/drawing/2014/main" id="{035108B1-1EF9-4727-8E96-E87FC646F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34" name="30-layer-grey">
              <a:extLst>
                <a:ext uri="{FF2B5EF4-FFF2-40B4-BE49-F238E27FC236}">
                  <a16:creationId xmlns:a16="http://schemas.microsoft.com/office/drawing/2014/main" id="{1413F7E5-50E1-4634-9E02-EB16B1B12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36" name="31-frame">
              <a:extLst>
                <a:ext uri="{FF2B5EF4-FFF2-40B4-BE49-F238E27FC236}">
                  <a16:creationId xmlns:a16="http://schemas.microsoft.com/office/drawing/2014/main" id="{200A6AA6-834A-48EE-8358-01DBA825E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38" name="31-frame-color">
              <a:extLst>
                <a:ext uri="{FF2B5EF4-FFF2-40B4-BE49-F238E27FC236}">
                  <a16:creationId xmlns:a16="http://schemas.microsoft.com/office/drawing/2014/main" id="{EDE5AFC2-47C4-499C-923F-1AD031922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40" name="32-acr">
              <a:extLst>
                <a:ext uri="{FF2B5EF4-FFF2-40B4-BE49-F238E27FC236}">
                  <a16:creationId xmlns:a16="http://schemas.microsoft.com/office/drawing/2014/main" id="{CA61B40D-B270-43E9-BA5E-224B990E7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42" name="32-acr-color">
              <a:extLst>
                <a:ext uri="{FF2B5EF4-FFF2-40B4-BE49-F238E27FC236}">
                  <a16:creationId xmlns:a16="http://schemas.microsoft.com/office/drawing/2014/main" id="{C10EC641-0D02-400B-80FF-E1FBEE4B0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44" name="32-name">
              <a:extLst>
                <a:ext uri="{FF2B5EF4-FFF2-40B4-BE49-F238E27FC236}">
                  <a16:creationId xmlns:a16="http://schemas.microsoft.com/office/drawing/2014/main" id="{8FEC7184-F42E-439D-A25B-75A81695E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46" name="32-name-color">
              <a:extLst>
                <a:ext uri="{FF2B5EF4-FFF2-40B4-BE49-F238E27FC236}">
                  <a16:creationId xmlns:a16="http://schemas.microsoft.com/office/drawing/2014/main" id="{C4242AA9-4203-43C9-BA73-338C0878D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DA6597AB-1BC1-4869-A644-86A5A22D0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50" name="40-process-color">
              <a:extLst>
                <a:ext uri="{FF2B5EF4-FFF2-40B4-BE49-F238E27FC236}">
                  <a16:creationId xmlns:a16="http://schemas.microsoft.com/office/drawing/2014/main" id="{ED3D5E45-B471-456B-AA21-6A3A20C51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52" name="40-process-grey">
              <a:extLst>
                <a:ext uri="{FF2B5EF4-FFF2-40B4-BE49-F238E27FC236}">
                  <a16:creationId xmlns:a16="http://schemas.microsoft.com/office/drawing/2014/main" id="{4B8372B3-64E4-4B94-A27A-A2BB09B25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54" name="42-acr">
              <a:extLst>
                <a:ext uri="{FF2B5EF4-FFF2-40B4-BE49-F238E27FC236}">
                  <a16:creationId xmlns:a16="http://schemas.microsoft.com/office/drawing/2014/main" id="{1E16F9E4-1088-4F56-B6B0-BB6A12D6A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56" name="42-acr-color">
              <a:extLst>
                <a:ext uri="{FF2B5EF4-FFF2-40B4-BE49-F238E27FC236}">
                  <a16:creationId xmlns:a16="http://schemas.microsoft.com/office/drawing/2014/main" id="{2CE8329F-D924-4E63-94BC-3D351138A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58" name="42-name">
              <a:extLst>
                <a:ext uri="{FF2B5EF4-FFF2-40B4-BE49-F238E27FC236}">
                  <a16:creationId xmlns:a16="http://schemas.microsoft.com/office/drawing/2014/main" id="{08108CD6-75B1-461A-819D-53430E473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3" name="42-name-color">
              <a:extLst>
                <a:ext uri="{FF2B5EF4-FFF2-40B4-BE49-F238E27FC236}">
                  <a16:creationId xmlns:a16="http://schemas.microsoft.com/office/drawing/2014/main" id="{B0CD9B3E-8AE7-4F22-8EB7-D828982CA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6" name="43-edge-system">
              <a:extLst>
                <a:ext uri="{FF2B5EF4-FFF2-40B4-BE49-F238E27FC236}">
                  <a16:creationId xmlns:a16="http://schemas.microsoft.com/office/drawing/2014/main" id="{3193F4B4-54DF-4A3A-B2F6-24060C319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8" name="44-edge-layer">
              <a:extLst>
                <a:ext uri="{FF2B5EF4-FFF2-40B4-BE49-F238E27FC236}">
                  <a16:creationId xmlns:a16="http://schemas.microsoft.com/office/drawing/2014/main" id="{B811896C-C528-4D42-8B8E-7D31A1E59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1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CABB-3584-452C-B8FA-826369C0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Fingerprints</a:t>
            </a:r>
          </a:p>
        </p:txBody>
      </p:sp>
      <p:grpSp>
        <p:nvGrpSpPr>
          <p:cNvPr id="11" name="rina-os">
            <a:extLst>
              <a:ext uri="{FF2B5EF4-FFF2-40B4-BE49-F238E27FC236}">
                <a16:creationId xmlns:a16="http://schemas.microsoft.com/office/drawing/2014/main" id="{7517621D-B4CB-49A2-8204-32AD8FC47008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875893"/>
            <a:ext cx="12192000" cy="5106214"/>
            <a:chOff x="0" y="875893"/>
            <a:chExt cx="12192000" cy="5106214"/>
          </a:xfrm>
        </p:grpSpPr>
        <p:pic>
          <p:nvPicPr>
            <p:cNvPr id="8" name="51-sysfp-bu-circle">
              <a:extLst>
                <a:ext uri="{FF2B5EF4-FFF2-40B4-BE49-F238E27FC236}">
                  <a16:creationId xmlns:a16="http://schemas.microsoft.com/office/drawing/2014/main" id="{5F1D1FA1-216B-4488-8EAF-DB4204DE4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10" name="51-sysfp-bu-octagon">
              <a:extLst>
                <a:ext uri="{FF2B5EF4-FFF2-40B4-BE49-F238E27FC236}">
                  <a16:creationId xmlns:a16="http://schemas.microsoft.com/office/drawing/2014/main" id="{6FEC1DAD-7DEA-445E-B0C0-7AABBD7B0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4" name="52-sysfp-td-circle">
              <a:extLst>
                <a:ext uri="{FF2B5EF4-FFF2-40B4-BE49-F238E27FC236}">
                  <a16:creationId xmlns:a16="http://schemas.microsoft.com/office/drawing/2014/main" id="{40D7D784-852B-459C-95B8-40701AA0D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6" name="52-sysfp-td-octagon">
              <a:extLst>
                <a:ext uri="{FF2B5EF4-FFF2-40B4-BE49-F238E27FC236}">
                  <a16:creationId xmlns:a16="http://schemas.microsoft.com/office/drawing/2014/main" id="{CC83DB76-C3DC-4183-B9F5-AC16EC82E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83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Fingerprint</a:t>
            </a:r>
          </a:p>
        </p:txBody>
      </p:sp>
      <p:grpSp>
        <p:nvGrpSpPr>
          <p:cNvPr id="15" name="rina-os">
            <a:extLst>
              <a:ext uri="{FF2B5EF4-FFF2-40B4-BE49-F238E27FC236}">
                <a16:creationId xmlns:a16="http://schemas.microsoft.com/office/drawing/2014/main" id="{1FA27D2F-02F2-4F61-AD3C-D66C9FE07F29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875893"/>
            <a:ext cx="12192000" cy="5106214"/>
            <a:chOff x="0" y="875893"/>
            <a:chExt cx="12192000" cy="5106214"/>
          </a:xfrm>
        </p:grpSpPr>
        <p:pic>
          <p:nvPicPr>
            <p:cNvPr id="10" name="61-layfp-blue">
              <a:extLst>
                <a:ext uri="{FF2B5EF4-FFF2-40B4-BE49-F238E27FC236}">
                  <a16:creationId xmlns:a16="http://schemas.microsoft.com/office/drawing/2014/main" id="{C0E5F90F-9E73-43AE-AFE4-778F4D481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12" name="61-layfp-color">
              <a:extLst>
                <a:ext uri="{FF2B5EF4-FFF2-40B4-BE49-F238E27FC236}">
                  <a16:creationId xmlns:a16="http://schemas.microsoft.com/office/drawing/2014/main" id="{F4D85D6D-DD08-4E0C-810C-F43F495C2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14" name="61-layfp-grey">
              <a:extLst>
                <a:ext uri="{FF2B5EF4-FFF2-40B4-BE49-F238E27FC236}">
                  <a16:creationId xmlns:a16="http://schemas.microsoft.com/office/drawing/2014/main" id="{D228659B-F382-4898-8D23-D7C49CBF1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3" name="62-layfp-process-blue">
              <a:extLst>
                <a:ext uri="{FF2B5EF4-FFF2-40B4-BE49-F238E27FC236}">
                  <a16:creationId xmlns:a16="http://schemas.microsoft.com/office/drawing/2014/main" id="{93F36E84-6818-421C-9051-50E4D816F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6" name="62-layfp-process-color">
              <a:extLst>
                <a:ext uri="{FF2B5EF4-FFF2-40B4-BE49-F238E27FC236}">
                  <a16:creationId xmlns:a16="http://schemas.microsoft.com/office/drawing/2014/main" id="{CB50699A-96B0-447B-82B4-68F1CD4FF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8" name="62-layfp-process-grey">
              <a:extLst>
                <a:ext uri="{FF2B5EF4-FFF2-40B4-BE49-F238E27FC236}">
                  <a16:creationId xmlns:a16="http://schemas.microsoft.com/office/drawing/2014/main" id="{46A82F55-2562-4EB2-AD2B-E5ECAC2DB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28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27" name="rina-os">
            <a:extLst>
              <a:ext uri="{FF2B5EF4-FFF2-40B4-BE49-F238E27FC236}">
                <a16:creationId xmlns:a16="http://schemas.microsoft.com/office/drawing/2014/main" id="{CC1868B5-1C33-4AB9-BF9C-2024B3724042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573096"/>
            <a:ext cx="12192000" cy="5711807"/>
            <a:chOff x="0" y="573096"/>
            <a:chExt cx="12192000" cy="5711807"/>
          </a:xfrm>
        </p:grpSpPr>
        <p:pic>
          <p:nvPicPr>
            <p:cNvPr id="16" name="71-3d-cube-phy">
              <a:extLst>
                <a:ext uri="{FF2B5EF4-FFF2-40B4-BE49-F238E27FC236}">
                  <a16:creationId xmlns:a16="http://schemas.microsoft.com/office/drawing/2014/main" id="{DA85CE43-0040-46E0-B4BC-666127FCF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2000" cy="5711807"/>
            </a:xfrm>
            <a:prstGeom prst="rect">
              <a:avLst/>
            </a:prstGeom>
          </p:spPr>
        </p:pic>
        <p:pic>
          <p:nvPicPr>
            <p:cNvPr id="18" name="72-3d-cube-blue">
              <a:extLst>
                <a:ext uri="{FF2B5EF4-FFF2-40B4-BE49-F238E27FC236}">
                  <a16:creationId xmlns:a16="http://schemas.microsoft.com/office/drawing/2014/main" id="{66B4E1EC-1BAE-443E-A6EA-5FDAB67E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2000" cy="5711807"/>
            </a:xfrm>
            <a:prstGeom prst="rect">
              <a:avLst/>
            </a:prstGeom>
          </p:spPr>
        </p:pic>
        <p:pic>
          <p:nvPicPr>
            <p:cNvPr id="20" name="72-3d-cube-color">
              <a:extLst>
                <a:ext uri="{FF2B5EF4-FFF2-40B4-BE49-F238E27FC236}">
                  <a16:creationId xmlns:a16="http://schemas.microsoft.com/office/drawing/2014/main" id="{784B7854-812B-48A7-AB3F-3B7D12B63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2000" cy="5711807"/>
            </a:xfrm>
            <a:prstGeom prst="rect">
              <a:avLst/>
            </a:prstGeom>
          </p:spPr>
        </p:pic>
        <p:pic>
          <p:nvPicPr>
            <p:cNvPr id="22" name="72-3d-cube-grey">
              <a:extLst>
                <a:ext uri="{FF2B5EF4-FFF2-40B4-BE49-F238E27FC236}">
                  <a16:creationId xmlns:a16="http://schemas.microsoft.com/office/drawing/2014/main" id="{D39C19D1-BFC8-435B-8187-20A0686BA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2000" cy="5711807"/>
            </a:xfrm>
            <a:prstGeom prst="rect">
              <a:avLst/>
            </a:prstGeom>
          </p:spPr>
        </p:pic>
        <p:pic>
          <p:nvPicPr>
            <p:cNvPr id="24" name="73-3d-cylinder-phy">
              <a:extLst>
                <a:ext uri="{FF2B5EF4-FFF2-40B4-BE49-F238E27FC236}">
                  <a16:creationId xmlns:a16="http://schemas.microsoft.com/office/drawing/2014/main" id="{E417F562-C9D8-404B-8501-6C9C600CA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2000" cy="5711807"/>
            </a:xfrm>
            <a:prstGeom prst="rect">
              <a:avLst/>
            </a:prstGeom>
          </p:spPr>
        </p:pic>
        <p:pic>
          <p:nvPicPr>
            <p:cNvPr id="26" name="74-3d-cylinder-blue">
              <a:extLst>
                <a:ext uri="{FF2B5EF4-FFF2-40B4-BE49-F238E27FC236}">
                  <a16:creationId xmlns:a16="http://schemas.microsoft.com/office/drawing/2014/main" id="{50C82047-30A2-4B77-86A4-E6906FA06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2000" cy="5711807"/>
            </a:xfrm>
            <a:prstGeom prst="rect">
              <a:avLst/>
            </a:prstGeom>
          </p:spPr>
        </p:pic>
        <p:pic>
          <p:nvPicPr>
            <p:cNvPr id="3" name="74-3d-cylinder-color">
              <a:extLst>
                <a:ext uri="{FF2B5EF4-FFF2-40B4-BE49-F238E27FC236}">
                  <a16:creationId xmlns:a16="http://schemas.microsoft.com/office/drawing/2014/main" id="{51F01913-A129-48D3-B644-52A7ACBC6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2000" cy="5711807"/>
            </a:xfrm>
            <a:prstGeom prst="rect">
              <a:avLst/>
            </a:prstGeom>
          </p:spPr>
        </p:pic>
        <p:pic>
          <p:nvPicPr>
            <p:cNvPr id="6" name="74-3d-cylinder-grey">
              <a:extLst>
                <a:ext uri="{FF2B5EF4-FFF2-40B4-BE49-F238E27FC236}">
                  <a16:creationId xmlns:a16="http://schemas.microsoft.com/office/drawing/2014/main" id="{1B1584CA-3A56-4CB7-A703-5FB028737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2000" cy="5711807"/>
            </a:xfrm>
            <a:prstGeom prst="rect">
              <a:avLst/>
            </a:prstGeom>
          </p:spPr>
        </p:pic>
        <p:pic>
          <p:nvPicPr>
            <p:cNvPr id="8" name="75-3d-prism-phy">
              <a:extLst>
                <a:ext uri="{FF2B5EF4-FFF2-40B4-BE49-F238E27FC236}">
                  <a16:creationId xmlns:a16="http://schemas.microsoft.com/office/drawing/2014/main" id="{EA408420-DB73-4C3F-A788-CFE321CB3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2000" cy="5711807"/>
            </a:xfrm>
            <a:prstGeom prst="rect">
              <a:avLst/>
            </a:prstGeom>
          </p:spPr>
        </p:pic>
        <p:pic>
          <p:nvPicPr>
            <p:cNvPr id="10" name="76-3d-prism-blue">
              <a:extLst>
                <a:ext uri="{FF2B5EF4-FFF2-40B4-BE49-F238E27FC236}">
                  <a16:creationId xmlns:a16="http://schemas.microsoft.com/office/drawing/2014/main" id="{CBA319D6-F330-4063-9F30-3802971C2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2000" cy="5711807"/>
            </a:xfrm>
            <a:prstGeom prst="rect">
              <a:avLst/>
            </a:prstGeom>
          </p:spPr>
        </p:pic>
        <p:pic>
          <p:nvPicPr>
            <p:cNvPr id="12" name="76-3d-prism-color">
              <a:extLst>
                <a:ext uri="{FF2B5EF4-FFF2-40B4-BE49-F238E27FC236}">
                  <a16:creationId xmlns:a16="http://schemas.microsoft.com/office/drawing/2014/main" id="{C9E8BCF2-2923-481F-920F-A1BD3CC95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2000" cy="5711807"/>
            </a:xfrm>
            <a:prstGeom prst="rect">
              <a:avLst/>
            </a:prstGeom>
          </p:spPr>
        </p:pic>
        <p:pic>
          <p:nvPicPr>
            <p:cNvPr id="14" name="76-3d-prism-grey">
              <a:extLst>
                <a:ext uri="{FF2B5EF4-FFF2-40B4-BE49-F238E27FC236}">
                  <a16:creationId xmlns:a16="http://schemas.microsoft.com/office/drawing/2014/main" id="{EE589499-9EAF-47BB-9C48-4D5D57C83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2000" cy="57118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651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2543</TotalTime>
  <Words>23</Words>
  <Application>Microsoft Office PowerPoint</Application>
  <PresentationFormat>Widescreen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Bell MT</vt:lpstr>
      <vt:lpstr>Calibri</vt:lpstr>
      <vt:lpstr>Consolas</vt:lpstr>
      <vt:lpstr>Garamond</vt:lpstr>
      <vt:lpstr>Office Theme</vt:lpstr>
      <vt:lpstr>PPT Graphics  RINA-OS</vt:lpstr>
      <vt:lpstr>Network Schema</vt:lpstr>
      <vt:lpstr>System Fingerprints</vt:lpstr>
      <vt:lpstr>Layer Fingerprint</vt:lpstr>
      <vt:lpstr>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1764</cp:revision>
  <cp:lastPrinted>2019-03-22T12:40:58Z</cp:lastPrinted>
  <dcterms:created xsi:type="dcterms:W3CDTF">2019-03-15T11:17:06Z</dcterms:created>
  <dcterms:modified xsi:type="dcterms:W3CDTF">2019-05-14T12:06:13Z</dcterms:modified>
</cp:coreProperties>
</file>