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</a:t>
            </a:r>
            <a:r>
              <a:rPr lang="en-US" dirty="0"/>
              <a:t>-std-long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3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</a:t>
            </a:r>
            <a:r>
              <a:rPr lang="en-US" dirty="0"/>
              <a:t>-std-long-</a:t>
            </a:r>
            <a:r>
              <a:rPr lang="en-US" dirty="0" err="1"/>
              <a:t>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</a:t>
            </a:r>
            <a:r>
              <a:rPr lang="en-US" dirty="0"/>
              <a:t>-std-long-</a:t>
            </a:r>
            <a:r>
              <a:rPr lang="en-US" dirty="0" err="1"/>
              <a:t>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rina-std-long-3d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 dirty="0" err="1"/>
              <a:t>rina</a:t>
            </a:r>
            <a:r>
              <a:rPr lang="en-US" dirty="0"/>
              <a:t>-std-long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RINA-Standard-Long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113" name="rina-std-long">
            <a:extLst>
              <a:ext uri="{FF2B5EF4-FFF2-40B4-BE49-F238E27FC236}">
                <a16:creationId xmlns:a16="http://schemas.microsoft.com/office/drawing/2014/main" id="{386B4E98-D3C6-4689-81ED-1DCB3AC17D0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81" name="00-frame">
              <a:extLst>
                <a:ext uri="{FF2B5EF4-FFF2-40B4-BE49-F238E27FC236}">
                  <a16:creationId xmlns:a16="http://schemas.microsoft.com/office/drawing/2014/main" id="{F403439E-63A9-404C-BD10-AAE7A74E3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5" name="10-grid">
              <a:extLst>
                <a:ext uri="{FF2B5EF4-FFF2-40B4-BE49-F238E27FC236}">
                  <a16:creationId xmlns:a16="http://schemas.microsoft.com/office/drawing/2014/main" id="{08EC810D-7AE9-44CE-AF7B-99C038EB9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9" name="11-phy">
              <a:extLst>
                <a:ext uri="{FF2B5EF4-FFF2-40B4-BE49-F238E27FC236}">
                  <a16:creationId xmlns:a16="http://schemas.microsoft.com/office/drawing/2014/main" id="{076A2325-E3A2-465D-AD2F-012D87408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93" name="11-phy-full">
              <a:extLst>
                <a:ext uri="{FF2B5EF4-FFF2-40B4-BE49-F238E27FC236}">
                  <a16:creationId xmlns:a16="http://schemas.microsoft.com/office/drawing/2014/main" id="{1135DB30-FED3-4DE3-86E2-3AB7F3E61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97" name="12-axis-text">
              <a:extLst>
                <a:ext uri="{FF2B5EF4-FFF2-40B4-BE49-F238E27FC236}">
                  <a16:creationId xmlns:a16="http://schemas.microsoft.com/office/drawing/2014/main" id="{067EB889-0E61-4410-B5FF-160CCA82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1" name="12-system-names">
              <a:extLst>
                <a:ext uri="{FF2B5EF4-FFF2-40B4-BE49-F238E27FC236}">
                  <a16:creationId xmlns:a16="http://schemas.microsoft.com/office/drawing/2014/main" id="{1298AD79-6A66-489F-9B52-025C7183B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5" name="20-system-blue">
              <a:extLst>
                <a:ext uri="{FF2B5EF4-FFF2-40B4-BE49-F238E27FC236}">
                  <a16:creationId xmlns:a16="http://schemas.microsoft.com/office/drawing/2014/main" id="{52DF12E2-2219-4F26-8836-9872DBF3C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110" name="20-system-color">
              <a:extLst>
                <a:ext uri="{FF2B5EF4-FFF2-40B4-BE49-F238E27FC236}">
                  <a16:creationId xmlns:a16="http://schemas.microsoft.com/office/drawing/2014/main" id="{DC2A527C-3D24-46F8-B6E8-FD13C32A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12" name="20-system-grey">
              <a:extLst>
                <a:ext uri="{FF2B5EF4-FFF2-40B4-BE49-F238E27FC236}">
                  <a16:creationId xmlns:a16="http://schemas.microsoft.com/office/drawing/2014/main" id="{16979442-F4F2-4C7C-AEF0-0FE704F8D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  <p:pic>
          <p:nvPicPr>
            <p:cNvPr id="5" name="21-cells">
              <a:extLst>
                <a:ext uri="{FF2B5EF4-FFF2-40B4-BE49-F238E27FC236}">
                  <a16:creationId xmlns:a16="http://schemas.microsoft.com/office/drawing/2014/main" id="{3478FEDB-C5B2-47D2-8688-6BD3323A4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9" name="30-layer-blue">
              <a:extLst>
                <a:ext uri="{FF2B5EF4-FFF2-40B4-BE49-F238E27FC236}">
                  <a16:creationId xmlns:a16="http://schemas.microsoft.com/office/drawing/2014/main" id="{7D5E2584-F185-4B29-A5EC-96E5B4CF6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3" name="30-layer-color">
              <a:extLst>
                <a:ext uri="{FF2B5EF4-FFF2-40B4-BE49-F238E27FC236}">
                  <a16:creationId xmlns:a16="http://schemas.microsoft.com/office/drawing/2014/main" id="{DF2124CE-0C23-431C-9342-1CE851A5C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7" name="30-layer-grey">
              <a:extLst>
                <a:ext uri="{FF2B5EF4-FFF2-40B4-BE49-F238E27FC236}">
                  <a16:creationId xmlns:a16="http://schemas.microsoft.com/office/drawing/2014/main" id="{18A039B4-D7E6-4037-B259-D3DF15147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1" name="31-frame">
              <a:extLst>
                <a:ext uri="{FF2B5EF4-FFF2-40B4-BE49-F238E27FC236}">
                  <a16:creationId xmlns:a16="http://schemas.microsoft.com/office/drawing/2014/main" id="{C8E98957-B169-4D2C-8E6D-A6CC2AA66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5" name="31-frame-color">
              <a:extLst>
                <a:ext uri="{FF2B5EF4-FFF2-40B4-BE49-F238E27FC236}">
                  <a16:creationId xmlns:a16="http://schemas.microsoft.com/office/drawing/2014/main" id="{7D0B8C44-022A-4567-AF06-F68EC9ACE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9" name="32-acr">
              <a:extLst>
                <a:ext uri="{FF2B5EF4-FFF2-40B4-BE49-F238E27FC236}">
                  <a16:creationId xmlns:a16="http://schemas.microsoft.com/office/drawing/2014/main" id="{561BABC4-CA47-4FD6-938B-F0253BC2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3" name="32-acr-color">
              <a:extLst>
                <a:ext uri="{FF2B5EF4-FFF2-40B4-BE49-F238E27FC236}">
                  <a16:creationId xmlns:a16="http://schemas.microsoft.com/office/drawing/2014/main" id="{555DE4E2-18CF-4585-8D67-F0805949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7" name="32-name">
              <a:extLst>
                <a:ext uri="{FF2B5EF4-FFF2-40B4-BE49-F238E27FC236}">
                  <a16:creationId xmlns:a16="http://schemas.microsoft.com/office/drawing/2014/main" id="{315E7A59-B09E-4FCF-90B7-8859F22DA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1" name="32-name-color">
              <a:extLst>
                <a:ext uri="{FF2B5EF4-FFF2-40B4-BE49-F238E27FC236}">
                  <a16:creationId xmlns:a16="http://schemas.microsoft.com/office/drawing/2014/main" id="{B85EE5AA-7552-43A9-8409-067F416BD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5" name="40-process-blue">
              <a:extLst>
                <a:ext uri="{FF2B5EF4-FFF2-40B4-BE49-F238E27FC236}">
                  <a16:creationId xmlns:a16="http://schemas.microsoft.com/office/drawing/2014/main" id="{CF351AE4-AD96-4E09-9A1B-B3A3A65FD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9" name="40-process-color">
              <a:extLst>
                <a:ext uri="{FF2B5EF4-FFF2-40B4-BE49-F238E27FC236}">
                  <a16:creationId xmlns:a16="http://schemas.microsoft.com/office/drawing/2014/main" id="{A99D15BA-262F-40D2-8BE9-1DE20C176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3" name="40-process-grey">
              <a:extLst>
                <a:ext uri="{FF2B5EF4-FFF2-40B4-BE49-F238E27FC236}">
                  <a16:creationId xmlns:a16="http://schemas.microsoft.com/office/drawing/2014/main" id="{AD5F8DEB-36E2-4BDC-BAE3-1AF001E24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7" name="42-acr">
              <a:extLst>
                <a:ext uri="{FF2B5EF4-FFF2-40B4-BE49-F238E27FC236}">
                  <a16:creationId xmlns:a16="http://schemas.microsoft.com/office/drawing/2014/main" id="{F9E1F43F-8657-416D-A9A4-01C2A58E6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1" name="42-acr-color">
              <a:extLst>
                <a:ext uri="{FF2B5EF4-FFF2-40B4-BE49-F238E27FC236}">
                  <a16:creationId xmlns:a16="http://schemas.microsoft.com/office/drawing/2014/main" id="{59B00C4A-A041-4DAB-B5DA-78A7B90E1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5" name="42-name">
              <a:extLst>
                <a:ext uri="{FF2B5EF4-FFF2-40B4-BE49-F238E27FC236}">
                  <a16:creationId xmlns:a16="http://schemas.microsoft.com/office/drawing/2014/main" id="{3475AD4D-2276-4501-98A2-96389DE81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9" name="42-name-color">
              <a:extLst>
                <a:ext uri="{FF2B5EF4-FFF2-40B4-BE49-F238E27FC236}">
                  <a16:creationId xmlns:a16="http://schemas.microsoft.com/office/drawing/2014/main" id="{5EB624C7-DC2E-4EE4-9E20-5C927E63C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73" name="43-edge-system">
              <a:extLst>
                <a:ext uri="{FF2B5EF4-FFF2-40B4-BE49-F238E27FC236}">
                  <a16:creationId xmlns:a16="http://schemas.microsoft.com/office/drawing/2014/main" id="{77A67CB7-FF8C-4C2C-823B-D605ED147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77" name="44-edge-layer">
              <a:extLst>
                <a:ext uri="{FF2B5EF4-FFF2-40B4-BE49-F238E27FC236}">
                  <a16:creationId xmlns:a16="http://schemas.microsoft.com/office/drawing/2014/main" id="{8034C9EC-469D-40E4-BB96-F27BD471F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6" name="rina-std-long-sysfp">
            <a:extLst>
              <a:ext uri="{FF2B5EF4-FFF2-40B4-BE49-F238E27FC236}">
                <a16:creationId xmlns:a16="http://schemas.microsoft.com/office/drawing/2014/main" id="{F919E677-20C4-4EC7-9282-42A7DE266D7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15" name="51-sysfp-bu-circle">
              <a:extLst>
                <a:ext uri="{FF2B5EF4-FFF2-40B4-BE49-F238E27FC236}">
                  <a16:creationId xmlns:a16="http://schemas.microsoft.com/office/drawing/2014/main" id="{951D2D1D-ED6D-480C-A3CA-5CD10C20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" name="51-sysfp-bu-octagon">
              <a:extLst>
                <a:ext uri="{FF2B5EF4-FFF2-40B4-BE49-F238E27FC236}">
                  <a16:creationId xmlns:a16="http://schemas.microsoft.com/office/drawing/2014/main" id="{F3A8D229-73D0-447D-8D3A-F82B098F3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9" name="52-sysfp-td-circle">
              <a:extLst>
                <a:ext uri="{FF2B5EF4-FFF2-40B4-BE49-F238E27FC236}">
                  <a16:creationId xmlns:a16="http://schemas.microsoft.com/office/drawing/2014/main" id="{DEFA6385-0942-4B67-8B4D-180C5201F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3" name="52-sysfp-td-octagon">
              <a:extLst>
                <a:ext uri="{FF2B5EF4-FFF2-40B4-BE49-F238E27FC236}">
                  <a16:creationId xmlns:a16="http://schemas.microsoft.com/office/drawing/2014/main" id="{4D4A33BA-0871-41DF-93E0-EEC108009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1999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22" name="rina-std-long-layfp">
            <a:extLst>
              <a:ext uri="{FF2B5EF4-FFF2-40B4-BE49-F238E27FC236}">
                <a16:creationId xmlns:a16="http://schemas.microsoft.com/office/drawing/2014/main" id="{77E5467A-0340-46E2-A4C9-1D254D13439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13" name="61-layfp-blue">
              <a:extLst>
                <a:ext uri="{FF2B5EF4-FFF2-40B4-BE49-F238E27FC236}">
                  <a16:creationId xmlns:a16="http://schemas.microsoft.com/office/drawing/2014/main" id="{9A33D61F-A968-4531-A689-0118FF466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7" name="61-layfp-color">
              <a:extLst>
                <a:ext uri="{FF2B5EF4-FFF2-40B4-BE49-F238E27FC236}">
                  <a16:creationId xmlns:a16="http://schemas.microsoft.com/office/drawing/2014/main" id="{F500B51D-2785-4255-8815-6BAE412C8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9" name="61-layfp-grey">
              <a:extLst>
                <a:ext uri="{FF2B5EF4-FFF2-40B4-BE49-F238E27FC236}">
                  <a16:creationId xmlns:a16="http://schemas.microsoft.com/office/drawing/2014/main" id="{F63F6E3B-D980-4592-8503-712AF41D3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1" name="62-layfp-process-blue">
              <a:extLst>
                <a:ext uri="{FF2B5EF4-FFF2-40B4-BE49-F238E27FC236}">
                  <a16:creationId xmlns:a16="http://schemas.microsoft.com/office/drawing/2014/main" id="{8A1B53C8-81F4-4E80-B06E-BD007FCCB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" name="62-layfp-process-color">
              <a:extLst>
                <a:ext uri="{FF2B5EF4-FFF2-40B4-BE49-F238E27FC236}">
                  <a16:creationId xmlns:a16="http://schemas.microsoft.com/office/drawing/2014/main" id="{E71E691E-A3A6-4969-9743-FB8C6E50F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9" name="62-layfp-process-grey">
              <a:extLst>
                <a:ext uri="{FF2B5EF4-FFF2-40B4-BE49-F238E27FC236}">
                  <a16:creationId xmlns:a16="http://schemas.microsoft.com/office/drawing/2014/main" id="{78DD3D34-3171-473F-8A2A-9E8DAB3EB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40" name="rina-std-long-3d">
            <a:extLst>
              <a:ext uri="{FF2B5EF4-FFF2-40B4-BE49-F238E27FC236}">
                <a16:creationId xmlns:a16="http://schemas.microsoft.com/office/drawing/2014/main" id="{23CBC24D-E06E-4663-94D2-90C29F2C971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04829"/>
            <a:ext cx="12192000" cy="3248340"/>
            <a:chOff x="0" y="1804829"/>
            <a:chExt cx="12192000" cy="3248340"/>
          </a:xfrm>
        </p:grpSpPr>
        <p:pic>
          <p:nvPicPr>
            <p:cNvPr id="37" name="71-3d-cube-phy">
              <a:extLst>
                <a:ext uri="{FF2B5EF4-FFF2-40B4-BE49-F238E27FC236}">
                  <a16:creationId xmlns:a16="http://schemas.microsoft.com/office/drawing/2014/main" id="{BE7C05FD-C123-47FB-B363-3AC3F340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804829"/>
              <a:ext cx="12191998" cy="3248340"/>
            </a:xfrm>
            <a:prstGeom prst="rect">
              <a:avLst/>
            </a:prstGeom>
          </p:spPr>
        </p:pic>
        <p:pic>
          <p:nvPicPr>
            <p:cNvPr id="39" name="72-3d-cube-blue">
              <a:extLst>
                <a:ext uri="{FF2B5EF4-FFF2-40B4-BE49-F238E27FC236}">
                  <a16:creationId xmlns:a16="http://schemas.microsoft.com/office/drawing/2014/main" id="{FF84864A-B927-42D0-B318-88836E1AF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4829"/>
              <a:ext cx="12192000" cy="3248340"/>
            </a:xfrm>
            <a:prstGeom prst="rect">
              <a:avLst/>
            </a:prstGeom>
          </p:spPr>
        </p:pic>
        <p:pic>
          <p:nvPicPr>
            <p:cNvPr id="5" name="72-3d-cube-color">
              <a:extLst>
                <a:ext uri="{FF2B5EF4-FFF2-40B4-BE49-F238E27FC236}">
                  <a16:creationId xmlns:a16="http://schemas.microsoft.com/office/drawing/2014/main" id="{40673AD0-FCEE-455A-85C4-5808AAA6F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804829"/>
              <a:ext cx="12191998" cy="3248340"/>
            </a:xfrm>
            <a:prstGeom prst="rect">
              <a:avLst/>
            </a:prstGeom>
          </p:spPr>
        </p:pic>
        <p:pic>
          <p:nvPicPr>
            <p:cNvPr id="8" name="72-3d-cube-grey">
              <a:extLst>
                <a:ext uri="{FF2B5EF4-FFF2-40B4-BE49-F238E27FC236}">
                  <a16:creationId xmlns:a16="http://schemas.microsoft.com/office/drawing/2014/main" id="{F2FC6795-73B2-41B5-BC5A-588652E6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804829"/>
              <a:ext cx="12191998" cy="3248340"/>
            </a:xfrm>
            <a:prstGeom prst="rect">
              <a:avLst/>
            </a:prstGeom>
          </p:spPr>
        </p:pic>
        <p:pic>
          <p:nvPicPr>
            <p:cNvPr id="11" name="73-3d-cylinder-phy">
              <a:extLst>
                <a:ext uri="{FF2B5EF4-FFF2-40B4-BE49-F238E27FC236}">
                  <a16:creationId xmlns:a16="http://schemas.microsoft.com/office/drawing/2014/main" id="{EF1900A7-50C3-41E8-BE27-DEABCEF38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4829"/>
              <a:ext cx="12192000" cy="3248340"/>
            </a:xfrm>
            <a:prstGeom prst="rect">
              <a:avLst/>
            </a:prstGeom>
          </p:spPr>
        </p:pic>
        <p:pic>
          <p:nvPicPr>
            <p:cNvPr id="15" name="74-3d-cylinder-blue">
              <a:extLst>
                <a:ext uri="{FF2B5EF4-FFF2-40B4-BE49-F238E27FC236}">
                  <a16:creationId xmlns:a16="http://schemas.microsoft.com/office/drawing/2014/main" id="{A6C6548D-1F19-49DF-AB82-587A1F522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4829"/>
              <a:ext cx="12192000" cy="3248340"/>
            </a:xfrm>
            <a:prstGeom prst="rect">
              <a:avLst/>
            </a:prstGeom>
          </p:spPr>
        </p:pic>
        <p:pic>
          <p:nvPicPr>
            <p:cNvPr id="19" name="74-3d-cylinder-color">
              <a:extLst>
                <a:ext uri="{FF2B5EF4-FFF2-40B4-BE49-F238E27FC236}">
                  <a16:creationId xmlns:a16="http://schemas.microsoft.com/office/drawing/2014/main" id="{5BD6E499-593E-40D4-9D27-954A3BA08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4829"/>
              <a:ext cx="12192000" cy="3248340"/>
            </a:xfrm>
            <a:prstGeom prst="rect">
              <a:avLst/>
            </a:prstGeom>
          </p:spPr>
        </p:pic>
        <p:pic>
          <p:nvPicPr>
            <p:cNvPr id="23" name="74-3d-cylinder-grey">
              <a:extLst>
                <a:ext uri="{FF2B5EF4-FFF2-40B4-BE49-F238E27FC236}">
                  <a16:creationId xmlns:a16="http://schemas.microsoft.com/office/drawing/2014/main" id="{D1A858B3-A45E-4409-A01B-923A585B5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4829"/>
              <a:ext cx="12192000" cy="3248340"/>
            </a:xfrm>
            <a:prstGeom prst="rect">
              <a:avLst/>
            </a:prstGeom>
          </p:spPr>
        </p:pic>
        <p:pic>
          <p:nvPicPr>
            <p:cNvPr id="25" name="75-3d-prism-phy">
              <a:extLst>
                <a:ext uri="{FF2B5EF4-FFF2-40B4-BE49-F238E27FC236}">
                  <a16:creationId xmlns:a16="http://schemas.microsoft.com/office/drawing/2014/main" id="{6B75208B-D9CB-4BE8-A942-39114CE21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804829"/>
              <a:ext cx="12191998" cy="3248340"/>
            </a:xfrm>
            <a:prstGeom prst="rect">
              <a:avLst/>
            </a:prstGeom>
          </p:spPr>
        </p:pic>
        <p:pic>
          <p:nvPicPr>
            <p:cNvPr id="28" name="76-3d-prism-blue">
              <a:extLst>
                <a:ext uri="{FF2B5EF4-FFF2-40B4-BE49-F238E27FC236}">
                  <a16:creationId xmlns:a16="http://schemas.microsoft.com/office/drawing/2014/main" id="{67E681A8-6A25-4ADC-8521-A919D1A01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4829"/>
              <a:ext cx="12192000" cy="3248340"/>
            </a:xfrm>
            <a:prstGeom prst="rect">
              <a:avLst/>
            </a:prstGeom>
          </p:spPr>
        </p:pic>
        <p:pic>
          <p:nvPicPr>
            <p:cNvPr id="33" name="76-3d-prism-color">
              <a:extLst>
                <a:ext uri="{FF2B5EF4-FFF2-40B4-BE49-F238E27FC236}">
                  <a16:creationId xmlns:a16="http://schemas.microsoft.com/office/drawing/2014/main" id="{5382B649-1DEB-4FA9-8837-2348CD1DC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4829"/>
              <a:ext cx="12192000" cy="3248340"/>
            </a:xfrm>
            <a:prstGeom prst="rect">
              <a:avLst/>
            </a:prstGeom>
          </p:spPr>
        </p:pic>
        <p:pic>
          <p:nvPicPr>
            <p:cNvPr id="35" name="76-3d-prism-grey">
              <a:extLst>
                <a:ext uri="{FF2B5EF4-FFF2-40B4-BE49-F238E27FC236}">
                  <a16:creationId xmlns:a16="http://schemas.microsoft.com/office/drawing/2014/main" id="{6EA8491C-E7CD-47F0-8BFD-64E56F1A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4829"/>
              <a:ext cx="12192000" cy="3248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2538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RINA-Standard-Long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1726</cp:revision>
  <cp:lastPrinted>2019-03-22T12:40:58Z</cp:lastPrinted>
  <dcterms:created xsi:type="dcterms:W3CDTF">2019-03-15T11:17:06Z</dcterms:created>
  <dcterms:modified xsi:type="dcterms:W3CDTF">2019-04-17T18:25:45Z</dcterms:modified>
</cp:coreProperties>
</file>