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1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0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4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4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8A068-4DC4-4FC4-A7D1-1DB64936E605}" type="datetimeFigureOut">
              <a:rPr lang="en-US" smtClean="0"/>
              <a:t>2016-10-11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F7B5B-8E22-40DF-A6D0-A823FB6A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Scroll 3"/>
          <p:cNvSpPr/>
          <p:nvPr/>
        </p:nvSpPr>
        <p:spPr>
          <a:xfrm>
            <a:off x="3328087" y="2734962"/>
            <a:ext cx="6079524" cy="1507524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Power To </a:t>
            </a:r>
            <a:r>
              <a:rPr lang="en-US" sz="6000" b="1" u="sng" dirty="0" smtClean="0">
                <a:solidFill>
                  <a:schemeClr val="bg1"/>
                </a:solidFill>
              </a:rPr>
              <a:t>RAM</a:t>
            </a:r>
            <a:endParaRPr lang="en-US" sz="6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2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</dc:creator>
  <cp:lastModifiedBy>viktor</cp:lastModifiedBy>
  <cp:revision>2</cp:revision>
  <dcterms:created xsi:type="dcterms:W3CDTF">2016-10-11T15:30:23Z</dcterms:created>
  <dcterms:modified xsi:type="dcterms:W3CDTF">2016-10-11T15:50:57Z</dcterms:modified>
</cp:coreProperties>
</file>