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96" r:id="rId6"/>
    <p:sldId id="29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59EA-A6FC-C5C7-3FF5-8F08554BB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299FA-2097-9A0E-0941-7E0E872DE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8A77A-6729-1149-9C6F-95B755AC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238B-A8B1-4C8B-89E2-42FE1B198FA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DF442-6DEB-FE48-3CD1-1393EDB3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D2617-79DA-6EAF-3906-551ACC191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EFBD-705C-410C-AE5B-358CF842B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A408-3AB5-4EF4-631A-7159FEF26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1D333-CBEA-E713-A120-45624AD5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ABA34-59B4-9245-321A-454D3B569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238B-A8B1-4C8B-89E2-42FE1B198FA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1D4DC-FF5B-473F-31C8-4BE2B27EB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1E11-FD1D-F410-4448-BF32C62C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EFBD-705C-410C-AE5B-358CF842B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5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4B6107-10C4-02E5-F718-B34B0A51C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F7E0D-57CF-F245-1F37-E9E5D1F45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A9CF5-4629-0A2D-CFD1-C5A02484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238B-A8B1-4C8B-89E2-42FE1B198FA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E5BDE-8495-E3F5-A7A8-74EDB292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A5DFA-6723-D185-6B1E-D7A6B6DF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EFBD-705C-410C-AE5B-358CF842B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1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1255-C66E-6AB3-5451-58D1C7BB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D32A0-1184-336E-3320-85DC50A5B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DE6CC-54E8-2E50-03E0-2E191BCF7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238B-A8B1-4C8B-89E2-42FE1B198FA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90512-289C-B2F8-6FDE-E927855CA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27DA0-1657-6780-98AE-7179DBF5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EFBD-705C-410C-AE5B-358CF842B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7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3D4E-F4A5-A494-DC39-51FCF304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AC123-A24B-964F-CFA2-DE1560444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C1881-C80A-446C-AB1E-AB255226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238B-A8B1-4C8B-89E2-42FE1B198FA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D6A31-21E0-A98E-1DFA-36E01A88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0E6FF-857F-964F-802B-71D651C2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EFBD-705C-410C-AE5B-358CF842B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9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2DE47-9C69-50E2-D82E-AF39D1B03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AECD3-1CF7-2022-3AA7-88381FC2C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51357-9FAC-8527-5022-2505EE009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59E10-EE93-8D6F-2194-F93AFF214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238B-A8B1-4C8B-89E2-42FE1B198FA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25FE7-F434-22CF-247B-25DFB25C4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07B91-3D08-EA38-390B-D4BE636C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EFBD-705C-410C-AE5B-358CF842B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4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2C49-21C5-15CB-C2C4-332BDB3C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168A8-7DB7-2677-CE4D-CBCB7877C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7AE14-4B51-F137-B70F-616740E4D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01B80-D84A-94B6-6728-A06CD2052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653488-DE90-7EA6-A9F3-3B5807CEE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87E6B-C311-5ED6-14A0-B9D515A8F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238B-A8B1-4C8B-89E2-42FE1B198FA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CE40C-3BEF-86A5-F1BD-E1A7DE970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9FEAF-0B1E-820B-0332-89485568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EFBD-705C-410C-AE5B-358CF842B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4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0F93F-7C47-29FB-7900-41CA987D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F11E6-98F8-F6AC-4835-D55115312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238B-A8B1-4C8B-89E2-42FE1B198FA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14960A-F603-6B6A-1184-A3AEB2AA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B9B48-EF38-5B10-2569-3B9546DE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EFBD-705C-410C-AE5B-358CF842B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EAA46-B845-8699-555F-C42639CFC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238B-A8B1-4C8B-89E2-42FE1B198FA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7142F-36DE-1AA7-F464-EB13EE85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B7AEF-B7E8-08EB-1060-05BE8E1F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EFBD-705C-410C-AE5B-358CF842B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0B8C-747E-C1AF-1703-53E25C72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DA45C-1D2F-7E30-8A27-D5256E843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E2914-E286-EF2C-77F4-CAA4F96AD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B69E4-DC7F-2334-89F6-689AC13C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238B-A8B1-4C8B-89E2-42FE1B198FA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10C8C-C17C-A7A5-F85A-ACC49C68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3B7BA-52CA-91CD-5942-FC1A6EAE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EFBD-705C-410C-AE5B-358CF842B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8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29E8-1256-8DA3-45A2-5510B1C58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204A1-DB9C-84E7-0051-B497F1A73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08E9F-1749-72E9-8D93-8246786AF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CF142-6E20-97BD-03ED-7E7C4744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238B-A8B1-4C8B-89E2-42FE1B198FA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9105E-2552-15DC-7ADA-353C5052B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B378A-3CB2-5E33-7997-26582064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EFBD-705C-410C-AE5B-358CF842B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4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5E5708-A9CF-264D-5725-AC84B0C2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5CDC4-39B4-7A46-0260-0C35D3C7F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5611C-E5AE-81CE-89C0-CBDAB14DD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BE238B-A8B1-4C8B-89E2-42FE1B198FA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9EDC8-7628-209B-9D26-BC1674D6C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3618F-E046-3D60-676C-C70A7BCCF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1FEFBD-705C-410C-AE5B-358CF842B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0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71B53-D6A4-0456-A056-2634F3355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Gyakorlás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D4107-1A2B-86CA-50D9-9875FC1AD7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7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4F78F-A0B0-48F8-9D38-1C871CCD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Gyakorló feladat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F70A7-D2EB-4EDB-8E8A-0D1995F4B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/>
              <a:t>Valósítsunk meg egy login szerver-kliens alkalmazást.</a:t>
            </a:r>
          </a:p>
          <a:p>
            <a:r>
              <a:rPr lang="hu-HU" dirty="0"/>
              <a:t>A kliens elküld egy felhasználónév-jelszó párost a szervernek, a szerver összehasonlítja az általa tárolt felhasználónév-jelszó </a:t>
            </a:r>
            <a:r>
              <a:rPr lang="hu-HU" dirty="0" err="1"/>
              <a:t>hash</a:t>
            </a:r>
            <a:r>
              <a:rPr lang="hu-HU" dirty="0"/>
              <a:t> párokkal. Amennyiben van pontos egyezés, a szerver „OK” üzenetet küld vissza, amennyiben egyáltalán nem létezik a felhasználó, a szerver tárolja el a párost és „CREATED” üzenetet küldjön vissza. Amennyiben létezik a felhasználó de a jelszó nem egyezik a </a:t>
            </a:r>
            <a:r>
              <a:rPr lang="hu-HU" dirty="0" err="1"/>
              <a:t>hash</a:t>
            </a:r>
            <a:r>
              <a:rPr lang="hu-HU" dirty="0"/>
              <a:t>-vel, akkor „INCORRECT” üzenetet küld vissza.</a:t>
            </a:r>
          </a:p>
          <a:p>
            <a:r>
              <a:rPr lang="hu-HU" dirty="0"/>
              <a:t>A szerver az indulásakor fájlból tölti be a felhasználó-</a:t>
            </a:r>
            <a:r>
              <a:rPr lang="hu-HU" dirty="0" err="1"/>
              <a:t>hash</a:t>
            </a:r>
            <a:r>
              <a:rPr lang="hu-HU" dirty="0"/>
              <a:t> párokat.</a:t>
            </a:r>
          </a:p>
          <a:p>
            <a:r>
              <a:rPr lang="hu-HU" dirty="0"/>
              <a:t>A kliens a kipróbálandó párokat </a:t>
            </a:r>
            <a:r>
              <a:rPr lang="hu-HU" dirty="0" err="1"/>
              <a:t>paranccsori</a:t>
            </a:r>
            <a:r>
              <a:rPr lang="hu-HU" dirty="0"/>
              <a:t> argumentumként kapja.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5A754-F877-4C20-A71F-88DF3C9E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 2.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99E67-118B-40FA-AE95-EA7E419F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604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BA32-640D-4478-B954-A7CC07B8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Gyakorló feladat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F7B67-BED5-4F73-9AED-72C62B766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500" dirty="0"/>
              <a:t>A kliens és a szerver TCP-n keresztül kommunikál.</a:t>
            </a:r>
          </a:p>
          <a:p>
            <a:r>
              <a:rPr lang="hu-HU" sz="2500" dirty="0"/>
              <a:t>A kliens minden próbálkozás eredményét elküldi egy </a:t>
            </a:r>
            <a:r>
              <a:rPr lang="hu-HU" sz="2500" dirty="0" err="1"/>
              <a:t>history</a:t>
            </a:r>
            <a:r>
              <a:rPr lang="hu-HU" sz="2500" dirty="0"/>
              <a:t> szervernek UDP-n keresztül.</a:t>
            </a:r>
            <a:endParaRPr lang="en-US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F103D-0A7F-461F-AD29-6F3992B0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 2.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1BE74-05F8-4D55-93C4-D7E2EC36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3415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652A01C6574AAA47B212C26AB9ADF457" ma:contentTypeVersion="8" ma:contentTypeDescription="Új dokumentum létrehozása." ma:contentTypeScope="" ma:versionID="d35d2fd74e3faae78368f37d39c2052c">
  <xsd:schema xmlns:xsd="http://www.w3.org/2001/XMLSchema" xmlns:xs="http://www.w3.org/2001/XMLSchema" xmlns:p="http://schemas.microsoft.com/office/2006/metadata/properties" xmlns:ns2="d8d11c37-bb42-4008-a6f6-6315957e4e14" targetNamespace="http://schemas.microsoft.com/office/2006/metadata/properties" ma:root="true" ma:fieldsID="ae6879c6201459063ae4416a8204762d" ns2:_="">
    <xsd:import namespace="d8d11c37-bb42-4008-a6f6-6315957e4e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d11c37-bb42-4008-a6f6-6315957e4e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9DF43D-68F8-4C70-BFB8-839045DEFF4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E6FDF88-D7D7-405C-BD49-4606CB0E26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F4DEFE-E5B1-404D-8FF7-FAA4264D7C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d11c37-bb42-4008-a6f6-6315957e4e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139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Gyakorlás</vt:lpstr>
      <vt:lpstr>Gyakorló feladat</vt:lpstr>
      <vt:lpstr>Gyakorló feladat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Gyakorlás</dc:title>
  <dc:creator>Károly Kecskeméti</dc:creator>
  <cp:lastModifiedBy>Károly Kecskeméti</cp:lastModifiedBy>
  <cp:revision>2</cp:revision>
  <dcterms:created xsi:type="dcterms:W3CDTF">2024-04-09T16:32:27Z</dcterms:created>
  <dcterms:modified xsi:type="dcterms:W3CDTF">2024-04-17T22:04:14Z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0x010100652A01C6574AAA47B212C26AB9ADF457</vt:lpwstr>
  </property>
</Properties>
</file>