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2" d="100"/>
          <a:sy n="72" d="100"/>
        </p:scale>
        <p:origin x="72" y="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E3B7-D7AB-4F13-9DE3-66C0E5B5FA3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2C1-482A-4C6D-8E5F-109B0F3B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E3B7-D7AB-4F13-9DE3-66C0E5B5FA3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2C1-482A-4C6D-8E5F-109B0F3B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E3B7-D7AB-4F13-9DE3-66C0E5B5FA3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2C1-482A-4C6D-8E5F-109B0F3B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9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E3B7-D7AB-4F13-9DE3-66C0E5B5FA3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2C1-482A-4C6D-8E5F-109B0F3B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8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E3B7-D7AB-4F13-9DE3-66C0E5B5FA3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2C1-482A-4C6D-8E5F-109B0F3B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E3B7-D7AB-4F13-9DE3-66C0E5B5FA3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2C1-482A-4C6D-8E5F-109B0F3B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E3B7-D7AB-4F13-9DE3-66C0E5B5FA3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2C1-482A-4C6D-8E5F-109B0F3B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E3B7-D7AB-4F13-9DE3-66C0E5B5FA3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2C1-482A-4C6D-8E5F-109B0F3B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E3B7-D7AB-4F13-9DE3-66C0E5B5FA3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2C1-482A-4C6D-8E5F-109B0F3B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E3B7-D7AB-4F13-9DE3-66C0E5B5FA3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2C1-482A-4C6D-8E5F-109B0F3B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E3B7-D7AB-4F13-9DE3-66C0E5B5FA3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42C1-482A-4C6D-8E5F-109B0F3B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E3B7-D7AB-4F13-9DE3-66C0E5B5FA3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42C1-482A-4C6D-8E5F-109B0F3B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553" y="2684725"/>
            <a:ext cx="1796902" cy="1137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Appear in MACR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2548" y="843520"/>
            <a:ext cx="1796902" cy="1137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ACHS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2923" y="4524635"/>
            <a:ext cx="1796902" cy="1598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JCPSS, state agency, Federal agency</a:t>
            </a:r>
          </a:p>
        </p:txBody>
      </p:sp>
      <p:sp>
        <p:nvSpPr>
          <p:cNvPr id="7" name="Oval 6"/>
          <p:cNvSpPr/>
          <p:nvPr/>
        </p:nvSpPr>
        <p:spPr>
          <a:xfrm>
            <a:off x="3838357" y="2464098"/>
            <a:ext cx="1616149" cy="15789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ends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2041455" y="1412362"/>
            <a:ext cx="1391093" cy="1841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2"/>
          </p:cNvCxnSpPr>
          <p:nvPr/>
        </p:nvCxnSpPr>
        <p:spPr>
          <a:xfrm flipV="1">
            <a:off x="2041455" y="3253566"/>
            <a:ext cx="179690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041455" y="3253567"/>
            <a:ext cx="1531468" cy="2070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44527" y="843520"/>
            <a:ext cx="1796902" cy="1137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court records</a:t>
            </a:r>
          </a:p>
        </p:txBody>
      </p:sp>
      <p:cxnSp>
        <p:nvCxnSpPr>
          <p:cNvPr id="16" name="Straight Arrow Connector 15"/>
          <p:cNvCxnSpPr>
            <a:stCxn id="5" idx="3"/>
            <a:endCxn id="14" idx="1"/>
          </p:cNvCxnSpPr>
          <p:nvPr/>
        </p:nvCxnSpPr>
        <p:spPr>
          <a:xfrm>
            <a:off x="5229450" y="1412362"/>
            <a:ext cx="21150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34903" y="2481817"/>
            <a:ext cx="1616149" cy="15789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ends</a:t>
            </a:r>
          </a:p>
        </p:txBody>
      </p:sp>
      <p:cxnSp>
        <p:nvCxnSpPr>
          <p:cNvPr id="19" name="Straight Arrow Connector 18"/>
          <p:cNvCxnSpPr>
            <a:stCxn id="5" idx="3"/>
            <a:endCxn id="18" idx="2"/>
          </p:cNvCxnSpPr>
          <p:nvPr/>
        </p:nvCxnSpPr>
        <p:spPr>
          <a:xfrm>
            <a:off x="5229450" y="1412362"/>
            <a:ext cx="2205453" cy="1858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</p:cNvCxnSpPr>
          <p:nvPr/>
        </p:nvCxnSpPr>
        <p:spPr>
          <a:xfrm>
            <a:off x="9141429" y="1412362"/>
            <a:ext cx="1449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45479" y="2441008"/>
            <a:ext cx="1616149" cy="15789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 public</a:t>
            </a:r>
          </a:p>
        </p:txBody>
      </p:sp>
      <p:cxnSp>
        <p:nvCxnSpPr>
          <p:cNvPr id="25" name="Straight Arrow Connector 24"/>
          <p:cNvCxnSpPr>
            <a:stCxn id="14" idx="3"/>
            <a:endCxn id="24" idx="2"/>
          </p:cNvCxnSpPr>
          <p:nvPr/>
        </p:nvCxnSpPr>
        <p:spPr>
          <a:xfrm>
            <a:off x="9141429" y="1412362"/>
            <a:ext cx="1204050" cy="1818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345480" y="599801"/>
            <a:ext cx="1616149" cy="15789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public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67165" y="2093272"/>
            <a:ext cx="113967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booked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15842" y="3018768"/>
            <a:ext cx="1272849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released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67165" y="4024441"/>
            <a:ext cx="122649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referred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48802" y="887939"/>
            <a:ext cx="1482768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complaint </a:t>
            </a:r>
          </a:p>
          <a:p>
            <a:pPr algn="ctr"/>
            <a:r>
              <a:rPr lang="en-US" sz="2400" b="1" dirty="0"/>
              <a:t>&amp; charged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65022" y="2025509"/>
            <a:ext cx="1786386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complaint &amp;</a:t>
            </a:r>
          </a:p>
          <a:p>
            <a:pPr algn="ctr"/>
            <a:r>
              <a:rPr lang="en-US" sz="2400" b="1" dirty="0"/>
              <a:t>DA declines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45175" y="1140718"/>
            <a:ext cx="835485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open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60306" y="2185597"/>
            <a:ext cx="1011815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sealed</a:t>
            </a:r>
          </a:p>
        </p:txBody>
      </p:sp>
    </p:spTree>
    <p:extLst>
      <p:ext uri="{BB962C8B-B14F-4D97-AF65-F5344CB8AC3E}">
        <p14:creationId xmlns:p14="http://schemas.microsoft.com/office/powerpoint/2010/main" val="284648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Giannella</dc:creator>
  <cp:lastModifiedBy>Eric Giannella</cp:lastModifiedBy>
  <cp:revision>6</cp:revision>
  <dcterms:created xsi:type="dcterms:W3CDTF">2016-11-30T17:49:09Z</dcterms:created>
  <dcterms:modified xsi:type="dcterms:W3CDTF">2016-11-30T18:17:15Z</dcterms:modified>
</cp:coreProperties>
</file>