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69" r:id="rId8"/>
    <p:sldId id="270" r:id="rId9"/>
    <p:sldId id="268" r:id="rId10"/>
    <p:sldId id="257" r:id="rId11"/>
    <p:sldId id="258" r:id="rId12"/>
    <p:sldId id="272" r:id="rId13"/>
    <p:sldId id="271" r:id="rId14"/>
    <p:sldId id="273" r:id="rId15"/>
    <p:sldId id="274" r:id="rId16"/>
    <p:sldId id="279" r:id="rId17"/>
    <p:sldId id="259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3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09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2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58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88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9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6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1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9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6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0317-0679-45AB-B1CA-A775DBE17CD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3A87-04AE-449D-9487-1ABD22C96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7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Кейс Вода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6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/>
              <a:t>PVT Input </a:t>
            </a:r>
            <a:r>
              <a:rPr lang="en-US" dirty="0" smtClean="0"/>
              <a:t>1/3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0416" y="1947671"/>
            <a:ext cx="3240024" cy="465305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PIP </a:t>
            </a:r>
            <a:r>
              <a:rPr lang="ru-RU" dirty="0" smtClean="0"/>
              <a:t>вязкость эмульсия учитывается в НАСОСЕ?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effectLst/>
              </a:rPr>
              <a:t>If a pump is enabled in the main Options screen, a viscosity correction for emulsions can be enabled.  The user has the option to select where the emulsion viscosity corrections will be considered (e.g. everywhere or just in the pump etc.).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1587880"/>
            <a:ext cx="7641336" cy="480253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22776" y="4910328"/>
            <a:ext cx="3136392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261104" y="5650992"/>
            <a:ext cx="26426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867275" y="3280791"/>
            <a:ext cx="24044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PVT Input 2/3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3568" y="4019752"/>
            <a:ext cx="2654808" cy="19604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~ water </a:t>
            </a:r>
            <a:r>
              <a:rPr lang="en-US" dirty="0" err="1" smtClean="0"/>
              <a:t>sp</a:t>
            </a:r>
            <a:r>
              <a:rPr lang="en-US" dirty="0" smtClean="0"/>
              <a:t> gr = 1.1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PETEX: Water salinity</a:t>
            </a:r>
          </a:p>
          <a:p>
            <a:pPr marL="0" indent="0">
              <a:buNone/>
            </a:pPr>
            <a:r>
              <a:rPr lang="en-US" dirty="0" smtClean="0"/>
              <a:t> Salinity of water, expressed as </a:t>
            </a:r>
            <a:r>
              <a:rPr lang="en-US" dirty="0" err="1" smtClean="0"/>
              <a:t>NaCl</a:t>
            </a:r>
            <a:r>
              <a:rPr lang="en-US" dirty="0" smtClean="0"/>
              <a:t> equivalent.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1" y="1621399"/>
            <a:ext cx="4077269" cy="22863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84" y="1548447"/>
            <a:ext cx="8364416" cy="494261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7059168" y="5614416"/>
            <a:ext cx="4206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3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PVT Input 3/3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49430"/>
            <a:ext cx="3810000" cy="2971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1087455"/>
            <a:ext cx="6048375" cy="32413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231" y="4510121"/>
            <a:ext cx="5519738" cy="23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Density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" y="1338262"/>
            <a:ext cx="6076950" cy="3648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08" y="1685604"/>
            <a:ext cx="5080220" cy="3124494"/>
          </a:xfrm>
          <a:prstGeom prst="rect">
            <a:avLst/>
          </a:prstGeom>
        </p:spPr>
      </p:pic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56641" y="5501467"/>
            <a:ext cx="2654808" cy="8326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 = 30 C</a:t>
            </a:r>
          </a:p>
          <a:p>
            <a:pPr marL="0" indent="0">
              <a:buNone/>
            </a:pPr>
            <a:r>
              <a:rPr lang="en-US" dirty="0" err="1" smtClean="0"/>
              <a:t>Pb</a:t>
            </a:r>
            <a:r>
              <a:rPr lang="en-US" dirty="0" smtClean="0"/>
              <a:t> =  131.725 BARA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480755" y="5316801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Pb</a:t>
            </a:r>
            <a:r>
              <a:rPr lang="en-US" dirty="0" smtClean="0">
                <a:solidFill>
                  <a:schemeClr val="accent3"/>
                </a:solidFill>
              </a:rPr>
              <a:t> = </a:t>
            </a:r>
            <a:r>
              <a:rPr lang="ru-RU" dirty="0" smtClean="0">
                <a:solidFill>
                  <a:schemeClr val="accent3"/>
                </a:solidFill>
              </a:rPr>
              <a:t>102,624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80755" y="568613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</a:rPr>
              <a:t>Pb</a:t>
            </a:r>
            <a:r>
              <a:rPr lang="en-US" dirty="0" smtClean="0">
                <a:solidFill>
                  <a:schemeClr val="accent4"/>
                </a:solidFill>
              </a:rPr>
              <a:t> = 109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err="1" smtClean="0"/>
              <a:t>Visc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56641" y="5501467"/>
            <a:ext cx="2654808" cy="8326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 = 30 C</a:t>
            </a:r>
          </a:p>
          <a:p>
            <a:pPr marL="0" indent="0">
              <a:buNone/>
            </a:pPr>
            <a:r>
              <a:rPr lang="en-US" dirty="0" err="1" smtClean="0"/>
              <a:t>Pb</a:t>
            </a:r>
            <a:r>
              <a:rPr lang="en-US" dirty="0" smtClean="0"/>
              <a:t> =  131.725 BARA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2" y="1950286"/>
            <a:ext cx="5252154" cy="31102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84" y="1950286"/>
            <a:ext cx="5273524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OFVF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937641" y="5768167"/>
            <a:ext cx="2654808" cy="8326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 = 30 C</a:t>
            </a:r>
          </a:p>
          <a:p>
            <a:pPr marL="0" indent="0">
              <a:buNone/>
            </a:pPr>
            <a:r>
              <a:rPr lang="en-US" dirty="0" err="1" smtClean="0"/>
              <a:t>Pb</a:t>
            </a:r>
            <a:r>
              <a:rPr lang="en-US" dirty="0" smtClean="0"/>
              <a:t> =  131.725 BARA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271587"/>
            <a:ext cx="71723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1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GOR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937641" y="5768167"/>
            <a:ext cx="2654808" cy="8326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 = 30 C</a:t>
            </a:r>
          </a:p>
          <a:p>
            <a:pPr marL="0" indent="0">
              <a:buNone/>
            </a:pPr>
            <a:r>
              <a:rPr lang="en-US" dirty="0" err="1" smtClean="0"/>
              <a:t>Pb</a:t>
            </a:r>
            <a:r>
              <a:rPr lang="en-US" dirty="0" smtClean="0"/>
              <a:t> =  131.725 BARA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45" y="1090612"/>
            <a:ext cx="71151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9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err="1" smtClean="0"/>
              <a:t>Pdis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60" y="183802"/>
            <a:ext cx="7320748" cy="637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7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75" y="183802"/>
            <a:ext cx="7508367" cy="63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Unifloc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85" y="183802"/>
            <a:ext cx="7529094" cy="6363241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18251" y="603504"/>
            <a:ext cx="0" cy="3708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2"/>
          <p:cNvSpPr txBox="1">
            <a:spLocks/>
          </p:cNvSpPr>
          <p:nvPr/>
        </p:nvSpPr>
        <p:spPr>
          <a:xfrm>
            <a:off x="5818251" y="469030"/>
            <a:ext cx="505146" cy="63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PVT </a:t>
            </a:r>
            <a:r>
              <a:rPr lang="ru-RU" dirty="0" smtClean="0"/>
              <a:t>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7558" y="603779"/>
            <a:ext cx="4254186" cy="63980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water </a:t>
            </a:r>
            <a:r>
              <a:rPr lang="en-US" dirty="0" err="1" smtClean="0"/>
              <a:t>sp</a:t>
            </a:r>
            <a:r>
              <a:rPr lang="en-US" dirty="0" smtClean="0"/>
              <a:t> gr = </a:t>
            </a:r>
            <a:r>
              <a:rPr lang="ru-RU" dirty="0" smtClean="0"/>
              <a:t>1016</a:t>
            </a:r>
            <a:r>
              <a:rPr lang="en-US" dirty="0" smtClean="0"/>
              <a:t>/998 = 1.018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094286" y="173812"/>
            <a:ext cx="2654808" cy="83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 = </a:t>
            </a:r>
            <a:r>
              <a:rPr lang="ru-RU" dirty="0" smtClean="0"/>
              <a:t>80</a:t>
            </a:r>
            <a:r>
              <a:rPr lang="en-US" dirty="0" smtClean="0"/>
              <a:t> C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7" y="1509365"/>
            <a:ext cx="4073522" cy="490820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801368" y="3264408"/>
            <a:ext cx="26426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16" y="1583439"/>
            <a:ext cx="3276029" cy="184428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864" y="3527950"/>
            <a:ext cx="4859846" cy="2932198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7749094" y="6460148"/>
            <a:ext cx="26426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926" y="1433077"/>
            <a:ext cx="1915747" cy="2551679"/>
          </a:xfrm>
          <a:prstGeom prst="rect">
            <a:avLst/>
          </a:prstGeom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5127558" y="1016460"/>
            <a:ext cx="4254186" cy="63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Stock tank </a:t>
            </a:r>
            <a:r>
              <a:rPr lang="en-US" dirty="0" err="1" smtClean="0">
                <a:solidFill>
                  <a:srgbClr val="FF0000"/>
                </a:solidFill>
              </a:rPr>
              <a:t>cond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648968" y="5759958"/>
            <a:ext cx="26426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2"/>
          <p:cNvSpPr txBox="1">
            <a:spLocks/>
          </p:cNvSpPr>
          <p:nvPr/>
        </p:nvSpPr>
        <p:spPr>
          <a:xfrm>
            <a:off x="4381369" y="5511801"/>
            <a:ext cx="505146" cy="63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Unifloc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32283"/>
            <a:ext cx="10941050" cy="31381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63" y="3870414"/>
            <a:ext cx="9393238" cy="27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9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389727"/>
            <a:ext cx="10309225" cy="2985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3669103"/>
            <a:ext cx="9972675" cy="28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1357953"/>
            <a:ext cx="5840966" cy="525360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ESP INPUT</a:t>
            </a:r>
            <a:r>
              <a:rPr lang="ru-RU" dirty="0" smtClean="0"/>
              <a:t> 1</a:t>
            </a:r>
            <a:r>
              <a:rPr lang="en-US" dirty="0" smtClean="0"/>
              <a:t>/3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846" y="4435476"/>
            <a:ext cx="505146" cy="639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094286" y="173812"/>
            <a:ext cx="2654808" cy="83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 = </a:t>
            </a:r>
            <a:r>
              <a:rPr lang="ru-RU" dirty="0" smtClean="0"/>
              <a:t>80</a:t>
            </a:r>
            <a:r>
              <a:rPr lang="en-US" dirty="0" smtClean="0"/>
              <a:t> C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38912" y="3754138"/>
            <a:ext cx="2944368" cy="570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276475" y="2181225"/>
            <a:ext cx="1463993" cy="641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19" y="1314738"/>
            <a:ext cx="3421044" cy="534003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12" y="5075281"/>
            <a:ext cx="3303864" cy="935501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9029700" y="6236227"/>
            <a:ext cx="925304" cy="570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9942340" y="6291657"/>
            <a:ext cx="505146" cy="63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8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ESP INPUT 2/3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966" y="0"/>
            <a:ext cx="5025009" cy="23598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91" y="2543695"/>
            <a:ext cx="4767834" cy="4150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374718"/>
            <a:ext cx="4972050" cy="43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5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ESP INPUT 3/3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1509365"/>
            <a:ext cx="10182225" cy="52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7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err="1" smtClean="0"/>
              <a:t>Pdis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" y="1660483"/>
            <a:ext cx="5919788" cy="47498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2" y="1746766"/>
            <a:ext cx="5805488" cy="4577275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01243" y="3715500"/>
            <a:ext cx="4254186" cy="639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BHP = 150 </a:t>
            </a:r>
            <a:r>
              <a:rPr lang="en-US" sz="1800" dirty="0" err="1" smtClean="0">
                <a:solidFill>
                  <a:srgbClr val="FF0000"/>
                </a:solidFill>
              </a:rPr>
              <a:t>atma</a:t>
            </a:r>
            <a:endParaRPr lang="ru-RU" sz="1800" dirty="0">
              <a:solidFill>
                <a:srgbClr val="FF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801243" y="4054983"/>
            <a:ext cx="17419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0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err="1" smtClean="0"/>
              <a:t>Liq</a:t>
            </a:r>
            <a:r>
              <a:rPr lang="en-US" dirty="0" smtClean="0"/>
              <a:t> Density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970" y="1299815"/>
            <a:ext cx="6379847" cy="25197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99815"/>
            <a:ext cx="5000554" cy="258569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9010650" y="1914525"/>
            <a:ext cx="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4224685"/>
            <a:ext cx="11696700" cy="2066925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10248900" y="4386610"/>
            <a:ext cx="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762625" y="5339110"/>
            <a:ext cx="0" cy="6953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581275" y="2244997"/>
            <a:ext cx="0" cy="6953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581275" y="2543175"/>
            <a:ext cx="3181350" cy="31527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9010651" y="2867025"/>
            <a:ext cx="1238248" cy="239112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бъект 2"/>
          <p:cNvSpPr txBox="1">
            <a:spLocks/>
          </p:cNvSpPr>
          <p:nvPr/>
        </p:nvSpPr>
        <p:spPr>
          <a:xfrm>
            <a:off x="4295644" y="3904782"/>
            <a:ext cx="505146" cy="63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4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183802"/>
            <a:ext cx="10515600" cy="1325563"/>
          </a:xfrm>
        </p:spPr>
        <p:txBody>
          <a:bodyPr/>
          <a:lstStyle/>
          <a:p>
            <a:r>
              <a:rPr lang="en-US" dirty="0" smtClean="0"/>
              <a:t>IPR Data</a:t>
            </a:r>
            <a:endParaRPr lang="ru-RU" dirty="0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4295644" y="3904782"/>
            <a:ext cx="505146" cy="63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5" y="1509365"/>
            <a:ext cx="4957658" cy="48196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72" y="2377965"/>
            <a:ext cx="6647603" cy="3241437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H="1" flipV="1">
            <a:off x="6000750" y="3006997"/>
            <a:ext cx="1171575" cy="29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/>
          <p:cNvSpPr txBox="1">
            <a:spLocks/>
          </p:cNvSpPr>
          <p:nvPr/>
        </p:nvSpPr>
        <p:spPr>
          <a:xfrm>
            <a:off x="7400794" y="2687094"/>
            <a:ext cx="505146" cy="63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6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Кейс </a:t>
            </a:r>
            <a:r>
              <a:rPr lang="ru-RU" dirty="0" smtClean="0"/>
              <a:t>Нефть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313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194</Words>
  <Application>Microsoft Office PowerPoint</Application>
  <PresentationFormat>Широкоэкранный</PresentationFormat>
  <Paragraphs>49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Кейс Вода</vt:lpstr>
      <vt:lpstr>PVT вода</vt:lpstr>
      <vt:lpstr>ESP INPUT 1/3</vt:lpstr>
      <vt:lpstr>ESP INPUT 2/3</vt:lpstr>
      <vt:lpstr>ESP INPUT 3/3</vt:lpstr>
      <vt:lpstr>Pdis </vt:lpstr>
      <vt:lpstr>Liq Density </vt:lpstr>
      <vt:lpstr>IPR Data</vt:lpstr>
      <vt:lpstr>Кейс Нефть</vt:lpstr>
      <vt:lpstr>PVT Input 1/3</vt:lpstr>
      <vt:lpstr>PVT Input 2/3</vt:lpstr>
      <vt:lpstr>PVT Input 3/3</vt:lpstr>
      <vt:lpstr>Density</vt:lpstr>
      <vt:lpstr>Visc</vt:lpstr>
      <vt:lpstr>OFVF</vt:lpstr>
      <vt:lpstr>GOR</vt:lpstr>
      <vt:lpstr>Pdis</vt:lpstr>
      <vt:lpstr>Pdis pip only</vt:lpstr>
      <vt:lpstr>Unifloc pip only</vt:lpstr>
      <vt:lpstr>Unifloc pip only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</dc:creator>
  <cp:lastModifiedBy>Vlad</cp:lastModifiedBy>
  <cp:revision>18</cp:revision>
  <dcterms:created xsi:type="dcterms:W3CDTF">2024-09-15T19:26:32Z</dcterms:created>
  <dcterms:modified xsi:type="dcterms:W3CDTF">2024-09-17T23:05:31Z</dcterms:modified>
</cp:coreProperties>
</file>