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CDC0CB5-B83F-495F-8280-6284FED3B11B}"/>
              </a:ext>
            </a:extLst>
          </p:cNvPr>
          <p:cNvSpPr/>
          <p:nvPr/>
        </p:nvSpPr>
        <p:spPr>
          <a:xfrm>
            <a:off x="231142" y="243843"/>
            <a:ext cx="11724637" cy="6377940"/>
          </a:xfrm>
          <a:prstGeom prst="rect">
            <a:avLst/>
          </a:prstGeom>
          <a:solidFill>
            <a:srgbClr val="1CADE4"/>
          </a:solidFill>
          <a:ln w="12701" cap="flat">
            <a:solidFill>
              <a:srgbClr val="FFFFFF"/>
            </a:solidFill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AAF5E5-A70D-4F5A-B1BA-5083406D67A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09981" y="882377"/>
            <a:ext cx="9966960" cy="2926080"/>
          </a:xfrm>
        </p:spPr>
        <p:txBody>
          <a:bodyPr anchor="b" anchorCtr="1"/>
          <a:lstStyle>
            <a:lvl1pPr algn="ctr">
              <a:lnSpc>
                <a:spcPct val="85000"/>
              </a:lnSpc>
              <a:defRPr sz="72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F51232-14BB-47FF-8191-D0190F56C8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9525" y="3869631"/>
            <a:ext cx="8767861" cy="138816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5CE359-7D26-4F7D-9DEA-7A59A05A47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E53479D-EE45-47F0-8136-1EF8D2D0FA5D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8B29EF-D4D1-451F-8B17-844E150A30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A6BAC5-20E0-4D8D-AE52-ED11D0689A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B8A0260-AE4F-4B88-9E54-61FB16C0B37D}" type="slidenum">
              <a:t>‹#›</a:t>
            </a:fld>
            <a:endParaRPr lang="ru-R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A028C-F942-45C8-A961-21823487849A}"/>
              </a:ext>
            </a:extLst>
          </p:cNvPr>
          <p:cNvCxnSpPr/>
          <p:nvPr/>
        </p:nvCxnSpPr>
        <p:spPr>
          <a:xfrm>
            <a:off x="1978661" y="3733796"/>
            <a:ext cx="8229600" cy="0"/>
          </a:xfrm>
          <a:prstGeom prst="straightConnector1">
            <a:avLst/>
          </a:prstGeom>
          <a:noFill/>
          <a:ln w="10003" cap="flat">
            <a:solidFill>
              <a:srgbClr val="FFFFF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7683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9E0B-3803-45B6-831B-005A3EBC2F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F7FB2-A4BF-4A60-AC94-AC6FC91DD2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57F8-DFB4-4760-B0C0-C4E6A7B4B0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E234AF-F3AB-4BED-B81E-6D2DF8119981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DA1D-3CAE-4F52-B404-1753AF4D6B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970E-1EDF-416F-96A9-F2C0DBBFDB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039961-1990-40B9-A410-86FA398AA12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37D3D-2B5A-46EE-BFB0-ECE55A02205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761996"/>
            <a:ext cx="2324103" cy="54102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F892-C0E0-4DED-99FB-0DDF3B7B4BC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3000" y="761996"/>
            <a:ext cx="7429500" cy="54102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1DC6-CC14-4563-88AE-8E97676AC5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F0B457-0CA5-4393-B005-153DC3F2171F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33293-B7E0-486E-B4F7-80B10B68AD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EDB8-0652-471F-A203-ABD0AC239B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5798C8-D0FF-4377-9B13-4A635A08B6B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FFC4-2ACE-4C0F-8A9F-80078C7D00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B360-BDC7-4442-AD85-4048A51AAE8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1E8D-DA47-42CA-951D-249E27F9AE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BB719B-CF0D-46B4-8B93-9205D05B09CC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EB9B-E212-4B75-81FC-FB726CEDD1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F31E-0570-45DD-BDF9-8F1644EA7D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B01F74-BC42-4283-B98B-1AA8445BDCE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1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BF62-ACA3-412F-BAF7-42EB2261F8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6424" y="1173577"/>
            <a:ext cx="9966960" cy="2926080"/>
          </a:xfrm>
        </p:spPr>
        <p:txBody>
          <a:bodyPr anchor="b" anchorCtr="1">
            <a:noAutofit/>
          </a:bodyPr>
          <a:lstStyle>
            <a:lvl1pPr algn="ctr">
              <a:lnSpc>
                <a:spcPct val="85000"/>
              </a:lnSpc>
              <a:defRPr sz="7200" cap="all"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7085-519C-4B2D-A019-72772694EB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09928" y="4154521"/>
            <a:ext cx="8769096" cy="1363809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C95B-5BCA-4085-8F3B-90DF467EB9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D10BD-67AF-4E82-A5DC-6D9F678E3386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6E9A-0A18-4FF5-8B2F-606278E893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4377-C992-49C0-AEC9-AF931574A9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6BBF18-980C-4905-9889-76537D51D4E6}" type="slidenum">
              <a:t>‹#›</a:t>
            </a:fld>
            <a:endParaRPr lang="ru-R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F4AC59-91B3-46DA-8D77-56351A9C3250}"/>
              </a:ext>
            </a:extLst>
          </p:cNvPr>
          <p:cNvCxnSpPr/>
          <p:nvPr/>
        </p:nvCxnSpPr>
        <p:spPr>
          <a:xfrm>
            <a:off x="1981203" y="4020406"/>
            <a:ext cx="8229600" cy="0"/>
          </a:xfrm>
          <a:prstGeom prst="straightConnector1">
            <a:avLst/>
          </a:prstGeom>
          <a:noFill/>
          <a:ln w="10003" cap="flat">
            <a:solidFill>
              <a:srgbClr val="1CADE4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24071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DA691A8F-DC4C-4868-9583-9BDBA0BCC1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1337-D0DE-4C98-8E62-F4C6753F4E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475488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9BCF8-0FE8-4D1F-A499-1249A51A817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67608" y="2057400"/>
            <a:ext cx="475488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B0695-6103-48B0-8BA4-925CC489E6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6496E6-6804-4F03-B902-831948B7194D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CE4E-3BE3-47A1-A3A7-3DD2E045A5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8FB13-84C9-41C3-8843-0F92F7EC96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F5B05C-C685-48B4-B0D3-824FD6BB4DE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A54B506-865C-4E6A-809A-9C8B3BCE69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66E4-5489-4D41-80AC-06281E9C2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CC83B-6D5D-4A13-88E9-3C2B9E41F4B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3000" y="2721482"/>
            <a:ext cx="4754880" cy="33832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D207C-1A0E-438A-9005-233493551C2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69172" y="1999033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0E96D-E665-4825-B58B-45AF542F65B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69172" y="2719325"/>
            <a:ext cx="4754880" cy="33832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BC09F-100C-4CF8-BA84-608CA453DA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78CB57-C25F-4D0C-82EA-7ED2E2863D74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7EBAA-8707-4431-835E-5A40B0818F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AA80E-5FF3-4AC7-A5DB-461DAD3567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86E2B8-92A8-4FCA-826B-FDBB65FB8BB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8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7A36-CA17-42FD-9AAA-5B28CD3ADF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034E-7432-471F-BBD5-754CAE5A03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354F56-C366-4CB5-A56F-C33E7B0F0217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2C12C-0FC9-4009-AF5C-0DA8FE93FD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1DD6A-967D-4B73-B539-155AF0D42D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AC4B9F-4079-40C8-92F0-85BF6493AC7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5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3F24E-1588-4B16-9B97-2D3D6A5A5C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FCB63E-618E-46B2-ADB7-9844B6148A0C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34E58-8938-42EE-B39E-DFBDF1D43A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33DC-8040-4A9F-A94A-2C7980F731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32A300-9953-40AB-A331-A6987E44DA4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71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E7E9-C415-411E-852E-3A710A003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0E0F-178E-4540-AE34-9154358971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52160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93B75-A242-45DC-9691-14C6AAAA42A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2163-8C53-4339-9214-976A0F3A91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6E4571-18DB-4C72-8549-558B9738CEBE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83F4F-00BF-43DA-9810-8C4F160B74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3071A-FC1C-402D-96C7-CF7D652EB2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F0BA90-C2CB-48BA-8B60-9E6C8DAB7EF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9078-D514-4773-AB59-4837183C4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442A-79BF-4C15-9159-835F950BD00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413248" y="1069848"/>
            <a:ext cx="6099048" cy="4800600"/>
          </a:xfrm>
        </p:spPr>
        <p:txBody>
          <a:bodyPr lIns="274320" tIns="182880"/>
          <a:lstStyle>
            <a:lvl1pPr marL="0" indent="0">
              <a:buNone/>
              <a:defRPr sz="2800"/>
            </a:lvl1pPr>
          </a:lstStyle>
          <a:p>
            <a:pPr lvl="0"/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CDD85-A5DB-4003-81A4-4027BC6B7B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28803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10948-9199-4A15-9219-7944491359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2F6E75-3D47-4F20-BDAD-CEC16310904F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EEBE-0D88-4A79-8120-3565232898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B0B1-D941-45A7-B53B-C13450BB87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344830-C433-43A0-9491-0BB97B52128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8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A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EABD468-C433-4E7B-BBE9-D83F3350CFA6}"/>
              </a:ext>
            </a:extLst>
          </p:cNvPr>
          <p:cNvSpPr/>
          <p:nvPr/>
        </p:nvSpPr>
        <p:spPr>
          <a:xfrm>
            <a:off x="231142" y="243843"/>
            <a:ext cx="11724637" cy="637794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CA09D73-5E32-418E-82F6-F206F12118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3"/>
            <a:ext cx="9875520" cy="13563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707253C-A25E-4BF2-8406-9851FDD13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68" cy="4038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AE10FA-AAE1-46D6-8891-6FBB6741308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143000" y="6223827"/>
            <a:ext cx="23290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1CADE4"/>
                </a:solidFill>
                <a:uFillTx/>
                <a:latin typeface="Corbel"/>
              </a:defRPr>
            </a:lvl1pPr>
          </a:lstStyle>
          <a:p>
            <a:pPr lvl="0"/>
            <a:fld id="{5FE85695-BE0D-4D97-87B2-09FA4FF5FBD7}" type="datetime1">
              <a:rPr lang="ru-RU"/>
              <a:pPr lvl="0"/>
              <a:t>15.05.2025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D36AC5-47F4-44FA-A247-46276240907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949147" y="6223827"/>
            <a:ext cx="471777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1CADE4"/>
                </a:solidFill>
                <a:uFillTx/>
                <a:latin typeface="Corbel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A625BE-F0F6-4796-9595-3B770E0B68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29531" y="6223827"/>
            <a:ext cx="170621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1CADE4"/>
                </a:solidFill>
                <a:uFillTx/>
                <a:latin typeface="Corbel"/>
              </a:defRPr>
            </a:lvl1pPr>
          </a:lstStyle>
          <a:p>
            <a:pPr lvl="0"/>
            <a:fld id="{73801750-E44E-4DAD-8760-0C012025CE87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solidFill>
            <a:srgbClr val="1CADE4"/>
          </a:solidFill>
          <a:uFillTx/>
          <a:latin typeface="Corbel"/>
        </a:defRPr>
      </a:lvl1pPr>
    </p:titleStyle>
    <p:bodyStyle>
      <a:lvl1pPr marL="228600" marR="0" lvl="0" indent="-182880" algn="l" defTabSz="914400" rtl="0" fontAlgn="auto" hangingPunct="1">
        <a:lnSpc>
          <a:spcPct val="90000"/>
        </a:lnSpc>
        <a:spcBef>
          <a:spcPts val="1400"/>
        </a:spcBef>
        <a:spcAft>
          <a:spcPts val="0"/>
        </a:spcAft>
        <a:buClr>
          <a:srgbClr val="1CADE4"/>
        </a:buClr>
        <a:buSzPct val="80000"/>
        <a:buFont typeface="Corbel" pitchFamily="34"/>
        <a:buChar char="•"/>
        <a:tabLst/>
        <a:defRPr lang="ru-RU" sz="2200" b="0" i="0" u="none" strike="noStrike" kern="1200" cap="none" spc="0" baseline="0">
          <a:solidFill>
            <a:srgbClr val="1CADE4"/>
          </a:solidFill>
          <a:uFillTx/>
          <a:latin typeface="Corbel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80000"/>
        <a:buFont typeface="Corbel" pitchFamily="34"/>
        <a:buChar char="•"/>
        <a:tabLst/>
        <a:defRPr lang="ru-RU" sz="2000" b="0" i="0" u="none" strike="noStrike" kern="1200" cap="none" spc="0" baseline="0">
          <a:solidFill>
            <a:srgbClr val="1CADE4"/>
          </a:solidFill>
          <a:uFillTx/>
          <a:latin typeface="Corbel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80000"/>
        <a:buFont typeface="Corbel" pitchFamily="34"/>
        <a:buChar char="•"/>
        <a:tabLst/>
        <a:defRPr lang="ru-RU" sz="1800" b="0" i="0" u="none" strike="noStrike" kern="1200" cap="none" spc="0" baseline="0">
          <a:solidFill>
            <a:srgbClr val="1CADE4"/>
          </a:solidFill>
          <a:uFillTx/>
          <a:latin typeface="Corbel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80000"/>
        <a:buFont typeface="Corbel" pitchFamily="34"/>
        <a:buChar char="•"/>
        <a:tabLst/>
        <a:defRPr lang="ru-RU" sz="1600" b="0" i="0" u="none" strike="noStrike" kern="1200" cap="none" spc="0" baseline="0">
          <a:solidFill>
            <a:srgbClr val="1CADE4"/>
          </a:solidFill>
          <a:uFillTx/>
          <a:latin typeface="Corbel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Pct val="80000"/>
        <a:buFont typeface="Corbel" pitchFamily="34"/>
        <a:buChar char="•"/>
        <a:tabLst/>
        <a:defRPr lang="ru-RU" sz="1600" b="0" i="0" u="none" strike="noStrike" kern="1200" cap="none" spc="0" baseline="0">
          <a:solidFill>
            <a:srgbClr val="1CADE4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A90672D-4467-4521-B9C2-ADC52DC48631}"/>
              </a:ext>
            </a:extLst>
          </p:cNvPr>
          <p:cNvSpPr txBox="1"/>
          <p:nvPr/>
        </p:nvSpPr>
        <p:spPr>
          <a:xfrm>
            <a:off x="2002508" y="2386739"/>
            <a:ext cx="8186979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Цель проекта — разработать веб-приложение для управления личными календарями, с возможностью создания и удаления событий.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Приложение должно обеспечивать регистрацию пользователей, создание и удаление учетных записей, создание и редактирование календарей и событий, поддержку повторяющихся событий и хранения метаданных (время, локация и т.д.).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C890C5-8C7B-4E5E-B1F0-D09E632F5103}"/>
              </a:ext>
            </a:extLst>
          </p:cNvPr>
          <p:cNvSpPr txBox="1"/>
          <p:nvPr/>
        </p:nvSpPr>
        <p:spPr>
          <a:xfrm>
            <a:off x="1081003" y="5573935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Email не существует, такой пользователь не зарегистрирован.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BFC7C5C0-8830-4B9F-8E5D-1720C3BC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31" y="821405"/>
            <a:ext cx="7815230" cy="43960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97D9F10-F31A-49DB-8751-5D181AC3508F}"/>
              </a:ext>
            </a:extLst>
          </p:cNvPr>
          <p:cNvSpPr txBox="1"/>
          <p:nvPr/>
        </p:nvSpPr>
        <p:spPr>
          <a:xfrm>
            <a:off x="1235994" y="5573935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Основное окно событий - отображаются все события и календари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D81BEF85-0575-497B-BDE2-A68FEC0F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4" y="637729"/>
            <a:ext cx="8444858" cy="47502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EE93A58-AE1D-4654-804B-20B13B87E325}"/>
              </a:ext>
            </a:extLst>
          </p:cNvPr>
          <p:cNvSpPr txBox="1"/>
          <p:nvPr/>
        </p:nvSpPr>
        <p:spPr>
          <a:xfrm>
            <a:off x="1421974" y="5852909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Можно отключить, например, календарь, оставив только события личного календаря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4B315374-43AE-4B7C-A865-94ECE51F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74" y="697422"/>
            <a:ext cx="8803038" cy="495170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3DA5EFD-B128-428E-A9ED-9026F01CB1CD}"/>
              </a:ext>
            </a:extLst>
          </p:cNvPr>
          <p:cNvSpPr txBox="1"/>
          <p:nvPr/>
        </p:nvSpPr>
        <p:spPr>
          <a:xfrm>
            <a:off x="1127500" y="5542946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А можно выключить и личный календарь, тогда событий не останется совсем.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BD3F58C1-1A99-43C7-A1CD-BBE2521A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00" y="746223"/>
            <a:ext cx="8527511" cy="479672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DA969F8-2464-4F02-BE71-F72201FC6A98}"/>
              </a:ext>
            </a:extLst>
          </p:cNvPr>
          <p:cNvSpPr txBox="1"/>
          <p:nvPr/>
        </p:nvSpPr>
        <p:spPr>
          <a:xfrm>
            <a:off x="988018" y="5820924"/>
            <a:ext cx="6098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Добавление нового события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DEF6B7E9-34EE-44FD-BC9C-B8B52674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8" y="667740"/>
            <a:ext cx="8844369" cy="49749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36CDB17-F788-4BEA-A866-8A0F8592F577}"/>
              </a:ext>
            </a:extLst>
          </p:cNvPr>
          <p:cNvSpPr txBox="1"/>
          <p:nvPr/>
        </p:nvSpPr>
        <p:spPr>
          <a:xfrm>
            <a:off x="1282482" y="5867421"/>
            <a:ext cx="6098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Список событий с новым добавленным событием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DE8353FA-69A4-42EA-ACF8-96129EBD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82" y="621243"/>
            <a:ext cx="8940802" cy="50292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E4ADC8-736A-4A0E-9E89-B41E9E73A2F9}"/>
              </a:ext>
            </a:extLst>
          </p:cNvPr>
          <p:cNvSpPr txBox="1"/>
          <p:nvPr/>
        </p:nvSpPr>
        <p:spPr>
          <a:xfrm>
            <a:off x="1220495" y="5914906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На событии можно вызвать контекстное меню: посмотреть подробности или удалить событие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09A2DE52-EFE1-44D3-917D-2F907446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2" y="1015624"/>
            <a:ext cx="8580894" cy="48267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F3755394-1E69-4CD0-87C2-76827762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46" y="900839"/>
            <a:ext cx="8193435" cy="460880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122F209D-866C-4E11-9E37-39EE93CDD191}"/>
              </a:ext>
            </a:extLst>
          </p:cNvPr>
          <p:cNvSpPr txBox="1"/>
          <p:nvPr/>
        </p:nvSpPr>
        <p:spPr>
          <a:xfrm>
            <a:off x="1348346" y="5772497"/>
            <a:ext cx="6098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Подробнее о выбранном событии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A186C46-198B-453C-B3ED-620CE05275FB}"/>
              </a:ext>
            </a:extLst>
          </p:cNvPr>
          <p:cNvSpPr txBox="1"/>
          <p:nvPr/>
        </p:nvSpPr>
        <p:spPr>
          <a:xfrm>
            <a:off x="1421974" y="5898419"/>
            <a:ext cx="6098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Добавление нового календаря.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AB46BF70-04AB-4961-AF8D-DFEFAE33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72" y="590254"/>
            <a:ext cx="8913251" cy="50137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2DEC1FF-ED8F-4D54-8381-49054F0A28C2}"/>
              </a:ext>
            </a:extLst>
          </p:cNvPr>
          <p:cNvSpPr txBox="1"/>
          <p:nvPr/>
        </p:nvSpPr>
        <p:spPr>
          <a:xfrm>
            <a:off x="1143000" y="5542946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Снова список событий, но с только что добавленным календарём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F3BA6C3A-D101-4B6D-BCF2-EA9FACAD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43" y="754572"/>
            <a:ext cx="8012622" cy="450709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456A42E-A23E-4436-AE9A-87C7B4B38F64}"/>
              </a:ext>
            </a:extLst>
          </p:cNvPr>
          <p:cNvSpPr txBox="1"/>
          <p:nvPr/>
        </p:nvSpPr>
        <p:spPr>
          <a:xfrm>
            <a:off x="1514959" y="5558436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Первая страница приложения - Вход по email и паролю, или регистрация пользователя.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E8828614-712A-4271-A059-ED3206FF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59" y="620658"/>
            <a:ext cx="7396563" cy="416056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2B6A45E-4A12-47FC-B28A-3E52F4B49961}"/>
              </a:ext>
            </a:extLst>
          </p:cNvPr>
          <p:cNvSpPr txBox="1"/>
          <p:nvPr/>
        </p:nvSpPr>
        <p:spPr>
          <a:xfrm>
            <a:off x="1050014" y="5589434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Профиль пользователя: личная информация и возможность удалить пользователя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5D08D774-40FA-451F-BD65-0A35C4B9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14" y="622230"/>
            <a:ext cx="8394914" cy="472213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7227B31-65B5-4B2C-9B9F-2D506FF53826}"/>
              </a:ext>
            </a:extLst>
          </p:cNvPr>
          <p:cNvSpPr txBox="1"/>
          <p:nvPr/>
        </p:nvSpPr>
        <p:spPr>
          <a:xfrm>
            <a:off x="1251484" y="5836423"/>
            <a:ext cx="6098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Пользователь удалён!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708AFE33-6D9C-4FDA-BFDB-BC588ADC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84" y="818506"/>
            <a:ext cx="8146938" cy="458265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5CB2E199-2D3B-4B12-8830-2F00B5C8A2C4}"/>
              </a:ext>
            </a:extLst>
          </p:cNvPr>
          <p:cNvSpPr txBox="1"/>
          <p:nvPr/>
        </p:nvSpPr>
        <p:spPr>
          <a:xfrm>
            <a:off x="3049295" y="2832710"/>
            <a:ext cx="609858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Спасибо за внимание!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Довыденков В.Н.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Магистратура университета ИТМО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15.05.2025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62C3D8F-42E7-4598-BAC7-B54F5E032B6D}"/>
              </a:ext>
            </a:extLst>
          </p:cNvPr>
          <p:cNvSpPr txBox="1"/>
          <p:nvPr/>
        </p:nvSpPr>
        <p:spPr>
          <a:xfrm>
            <a:off x="1545957" y="6006903"/>
            <a:ext cx="6098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Регистрация нового пользователя.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15FFA875-80B8-417D-808D-3A4E353D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17" y="782662"/>
            <a:ext cx="7935135" cy="446351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CF4A68A-A867-44D8-BBD8-BC355FE5040B}"/>
              </a:ext>
            </a:extLst>
          </p:cNvPr>
          <p:cNvSpPr txBox="1"/>
          <p:nvPr/>
        </p:nvSpPr>
        <p:spPr>
          <a:xfrm>
            <a:off x="1297981" y="5960415"/>
            <a:ext cx="6098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Заполненные поля регистрационной формы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45B05519-1E29-49DF-B36F-72BF423C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81" y="941521"/>
            <a:ext cx="8844369" cy="49749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1DFA6F3-4EE0-4F22-AA06-4AE7808EF129}"/>
              </a:ext>
            </a:extLst>
          </p:cNvPr>
          <p:cNvSpPr txBox="1"/>
          <p:nvPr/>
        </p:nvSpPr>
        <p:spPr>
          <a:xfrm>
            <a:off x="1204996" y="5930405"/>
            <a:ext cx="60985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Регистрация прошла успешно, на почту отправлена ссылка для подтверждения email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360493F8-2ABC-4DCD-B840-522713A2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6" y="728420"/>
            <a:ext cx="8858140" cy="498270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8F46A54-2EEE-4E4E-BF91-A3B8EDDBFA5F}"/>
              </a:ext>
            </a:extLst>
          </p:cNvPr>
          <p:cNvSpPr txBox="1"/>
          <p:nvPr/>
        </p:nvSpPr>
        <p:spPr>
          <a:xfrm>
            <a:off x="941521" y="5882920"/>
            <a:ext cx="6098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Страница подтверждения почты.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4530148C-FD90-40F1-9413-AA96CFA8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1" y="767263"/>
            <a:ext cx="8543440" cy="48056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09F2D2D-DC45-4F97-9981-3C1A725D99DA}"/>
              </a:ext>
            </a:extLst>
          </p:cNvPr>
          <p:cNvSpPr txBox="1"/>
          <p:nvPr/>
        </p:nvSpPr>
        <p:spPr>
          <a:xfrm>
            <a:off x="1638943" y="5249460"/>
            <a:ext cx="6098581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Вход с учётными данными: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email - ok@mail.ru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rPr>
              <a:t>password: *любой*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10476170-D431-4749-A189-E1A32A60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77" y="821405"/>
            <a:ext cx="7458797" cy="41955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TM03457444%5b%5bfn=Базис%5d%5d</Template>
  <TotalTime>33</TotalTime>
  <Words>212</Words>
  <Application>Microsoft Office PowerPoint</Application>
  <PresentationFormat>Широкоэкранный</PresentationFormat>
  <Paragraphs>26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Dovydenkov</dc:creator>
  <cp:lastModifiedBy>Vladimir Dovydenkov</cp:lastModifiedBy>
  <cp:revision>1</cp:revision>
  <dcterms:created xsi:type="dcterms:W3CDTF">2025-05-15T15:54:38Z</dcterms:created>
  <dcterms:modified xsi:type="dcterms:W3CDTF">2025-05-15T16:31:05Z</dcterms:modified>
</cp:coreProperties>
</file>